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67" r:id="rId2"/>
    <p:sldId id="269" r:id="rId3"/>
    <p:sldId id="824" r:id="rId4"/>
    <p:sldId id="270" r:id="rId5"/>
    <p:sldId id="272" r:id="rId6"/>
    <p:sldId id="842" r:id="rId7"/>
    <p:sldId id="825" r:id="rId8"/>
    <p:sldId id="836" r:id="rId9"/>
    <p:sldId id="840" r:id="rId10"/>
    <p:sldId id="275" r:id="rId11"/>
    <p:sldId id="794" r:id="rId12"/>
    <p:sldId id="261" r:id="rId13"/>
    <p:sldId id="798" r:id="rId14"/>
    <p:sldId id="827" r:id="rId15"/>
    <p:sldId id="802" r:id="rId16"/>
    <p:sldId id="843" r:id="rId17"/>
    <p:sldId id="828" r:id="rId18"/>
    <p:sldId id="841" r:id="rId19"/>
    <p:sldId id="799" r:id="rId20"/>
    <p:sldId id="833" r:id="rId21"/>
    <p:sldId id="837" r:id="rId22"/>
    <p:sldId id="805" r:id="rId23"/>
    <p:sldId id="832" r:id="rId24"/>
    <p:sldId id="807" r:id="rId25"/>
    <p:sldId id="809" r:id="rId26"/>
    <p:sldId id="810" r:id="rId27"/>
    <p:sldId id="811" r:id="rId28"/>
    <p:sldId id="818" r:id="rId29"/>
    <p:sldId id="819" r:id="rId30"/>
    <p:sldId id="839" r:id="rId31"/>
    <p:sldId id="812" r:id="rId32"/>
    <p:sldId id="844" r:id="rId33"/>
    <p:sldId id="815" r:id="rId34"/>
    <p:sldId id="816" r:id="rId35"/>
    <p:sldId id="838" r:id="rId36"/>
    <p:sldId id="814" r:id="rId37"/>
    <p:sldId id="821" r:id="rId38"/>
    <p:sldId id="822" r:id="rId39"/>
    <p:sldId id="82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BCE4"/>
    <a:srgbClr val="FFFFFF"/>
    <a:srgbClr val="EAB69F"/>
    <a:srgbClr val="F4F1DE"/>
    <a:srgbClr val="FDD0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25" autoAdjust="0"/>
    <p:restoredTop sz="74892" autoAdjust="0"/>
  </p:normalViewPr>
  <p:slideViewPr>
    <p:cSldViewPr snapToGrid="0" snapToObjects="1">
      <p:cViewPr varScale="1">
        <p:scale>
          <a:sx n="108" d="100"/>
          <a:sy n="108" d="100"/>
        </p:scale>
        <p:origin x="5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2E8192-244B-8F43-8666-29EB7EA0E329}" type="datetimeFigureOut">
              <a:rPr lang="en-US" smtClean="0"/>
              <a:t>6/21/2022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C38144-C961-6348-B731-59DFA4E1CA2F}" type="slidenum">
              <a:rPr lang="en-US" smtClean="0"/>
              <a:t>‹#›</a:t>
            </a:fld>
            <a:endParaRPr lang="en-US"/>
          </a:p>
        </p:txBody>
      </p:sp>
    </p:spTree>
    <p:extLst>
      <p:ext uri="{BB962C8B-B14F-4D97-AF65-F5344CB8AC3E}">
        <p14:creationId xmlns:p14="http://schemas.microsoft.com/office/powerpoint/2010/main" val="1574786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Hello everyone</a:t>
            </a:r>
            <a:r>
              <a:rPr lang="en-US" altLang="zh-CN" baseline="0" dirty="0"/>
              <a:t>.</a:t>
            </a:r>
            <a:r>
              <a:rPr lang="en-US" altLang="zh-CN"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I</a:t>
            </a:r>
            <a:r>
              <a:rPr lang="en-US" altLang="zh-CN" baseline="0" dirty="0"/>
              <a:t> am </a:t>
            </a:r>
            <a:r>
              <a:rPr lang="en-US" altLang="zh-CN" baseline="0" dirty="0" err="1"/>
              <a:t>Jiahui</a:t>
            </a:r>
            <a:r>
              <a:rPr lang="en-US" altLang="zh-CN" baseline="0" dirty="0"/>
              <a:t> Sun and I am presenting our work titled “</a:t>
            </a:r>
            <a:r>
              <a:rPr lang="en-US" altLang="zh-CN" cap="none" dirty="0" err="1"/>
              <a:t>Wa</a:t>
            </a:r>
            <a:r>
              <a:rPr lang="en-US" altLang="zh-CN" sz="1200" cap="none" dirty="0" err="1"/>
              <a:t>llplan</a:t>
            </a:r>
            <a:r>
              <a:rPr lang="en-US" altLang="zh-CN" sz="1200" cap="none" dirty="0"/>
              <a:t>: Synthesizing Floorplans </a:t>
            </a:r>
            <a:r>
              <a:rPr lang="en-US" altLang="zh-CN" cap="none" dirty="0"/>
              <a:t>b</a:t>
            </a:r>
            <a:r>
              <a:rPr lang="en-US" altLang="zh-CN" sz="1200" cap="none" dirty="0"/>
              <a:t>y Learning to Generate Wall Graphs</a:t>
            </a:r>
            <a:r>
              <a:rPr lang="en-US" altLang="zh-CN"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cap="none" dirty="0">
                <a:solidFill>
                  <a:schemeClr val="dk1"/>
                </a:solidFill>
                <a:effectLst/>
                <a:latin typeface="+mn-lt"/>
                <a:ea typeface="Calibri"/>
                <a:cs typeface="Calibri"/>
                <a:sym typeface="Calibri"/>
              </a:rPr>
              <a:t>It is joint work between Hefei University of Technology and University of Science and Technology of China.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cap="none" dirty="0">
              <a:solidFill>
                <a:schemeClr val="dk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92C38144-C961-6348-B731-59DFA4E1CA2F}" type="slidenum">
              <a:rPr lang="en-US" smtClean="0"/>
              <a:t>1</a:t>
            </a:fld>
            <a:endParaRPr lang="en-US"/>
          </a:p>
        </p:txBody>
      </p:sp>
    </p:spTree>
    <p:extLst>
      <p:ext uri="{BB962C8B-B14F-4D97-AF65-F5344CB8AC3E}">
        <p14:creationId xmlns:p14="http://schemas.microsoft.com/office/powerpoint/2010/main" val="1555171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Once adopting a wall graph to represent floorplan, the vectorized floorplan can be directly obtained from the wall graph, </a:t>
            </a:r>
            <a:endParaRPr lang="zh-CN" altLang="en-US" dirty="0"/>
          </a:p>
        </p:txBody>
      </p:sp>
      <p:sp>
        <p:nvSpPr>
          <p:cNvPr id="4" name="灯片编号占位符 3"/>
          <p:cNvSpPr>
            <a:spLocks noGrp="1"/>
          </p:cNvSpPr>
          <p:nvPr>
            <p:ph type="sldNum" sz="quarter" idx="5"/>
          </p:nvPr>
        </p:nvSpPr>
        <p:spPr/>
        <p:txBody>
          <a:bodyPr/>
          <a:lstStyle/>
          <a:p>
            <a:fld id="{92C38144-C961-6348-B731-59DFA4E1CA2F}" type="slidenum">
              <a:rPr lang="en-US" smtClean="0"/>
              <a:t>10</a:t>
            </a:fld>
            <a:endParaRPr lang="en-US"/>
          </a:p>
        </p:txBody>
      </p:sp>
    </p:spTree>
    <p:extLst>
      <p:ext uri="{BB962C8B-B14F-4D97-AF65-F5344CB8AC3E}">
        <p14:creationId xmlns:p14="http://schemas.microsoft.com/office/powerpoint/2010/main" val="1734572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and thus a natural idea is to transform floorplan generation to wall graph generation.</a:t>
            </a:r>
          </a:p>
        </p:txBody>
      </p:sp>
      <p:sp>
        <p:nvSpPr>
          <p:cNvPr id="4" name="灯片编号占位符 3"/>
          <p:cNvSpPr>
            <a:spLocks noGrp="1"/>
          </p:cNvSpPr>
          <p:nvPr>
            <p:ph type="sldNum" sz="quarter" idx="5"/>
          </p:nvPr>
        </p:nvSpPr>
        <p:spPr/>
        <p:txBody>
          <a:bodyPr/>
          <a:lstStyle/>
          <a:p>
            <a:fld id="{92C38144-C961-6348-B731-59DFA4E1CA2F}" type="slidenum">
              <a:rPr lang="en-US" smtClean="0"/>
              <a:t>11</a:t>
            </a:fld>
            <a:endParaRPr lang="en-US"/>
          </a:p>
        </p:txBody>
      </p:sp>
    </p:spTree>
    <p:extLst>
      <p:ext uri="{BB962C8B-B14F-4D97-AF65-F5344CB8AC3E}">
        <p14:creationId xmlns:p14="http://schemas.microsoft.com/office/powerpoint/2010/main" val="744979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We believe that a different floorplan representation could inspire a different solution.</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Our key idea is to consider floorplan generation as wall graph generation.</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The room labels are also added to the wall graph to complete the floorplan information.</a:t>
            </a:r>
            <a:endParaRPr lang="zh-CN" altLang="en-US" dirty="0"/>
          </a:p>
        </p:txBody>
      </p:sp>
      <p:sp>
        <p:nvSpPr>
          <p:cNvPr id="4" name="灯片编号占位符 3"/>
          <p:cNvSpPr>
            <a:spLocks noGrp="1"/>
          </p:cNvSpPr>
          <p:nvPr>
            <p:ph type="sldNum" sz="quarter" idx="5"/>
          </p:nvPr>
        </p:nvSpPr>
        <p:spPr/>
        <p:txBody>
          <a:bodyPr/>
          <a:lstStyle/>
          <a:p>
            <a:fld id="{92C38144-C961-6348-B731-59DFA4E1CA2F}" type="slidenum">
              <a:rPr lang="en-US" smtClean="0"/>
              <a:t>12</a:t>
            </a:fld>
            <a:endParaRPr lang="en-US"/>
          </a:p>
        </p:txBody>
      </p:sp>
    </p:spTree>
    <p:extLst>
      <p:ext uri="{BB962C8B-B14F-4D97-AF65-F5344CB8AC3E}">
        <p14:creationId xmlns:p14="http://schemas.microsoft.com/office/powerpoint/2010/main" val="3593805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propose a novel wall-oriented method, called </a:t>
            </a:r>
            <a:r>
              <a:rPr lang="en-US" altLang="zh-CN" dirty="0" err="1"/>
              <a:t>WallPlan</a:t>
            </a:r>
            <a:r>
              <a:rPr lang="en-US" altLang="zh-CN" dirty="0"/>
              <a:t>, for automatically and efficiently generating plausible floorplans. </a:t>
            </a:r>
          </a:p>
          <a:p>
            <a:endParaRPr lang="en-US" altLang="zh-CN" dirty="0"/>
          </a:p>
          <a:p>
            <a:r>
              <a:rPr lang="en-US" altLang="zh-CN" dirty="0"/>
              <a:t>Given the boundary as input, we first initialize the boundary with windows which can be predicted by WinNet. </a:t>
            </a:r>
          </a:p>
          <a:p>
            <a:endParaRPr lang="en-US" altLang="zh-CN" dirty="0"/>
          </a:p>
          <a:p>
            <a:r>
              <a:rPr lang="en-US" altLang="zh-CN" dirty="0"/>
              <a:t>Starting from one node of the boundary, we propose a graph generation network GraphNet to iteratively predict new nodes and edges in a manner of graph traversal. </a:t>
            </a:r>
          </a:p>
          <a:p>
            <a:endParaRPr lang="en-US" altLang="zh-CN" dirty="0"/>
          </a:p>
          <a:p>
            <a:r>
              <a:rPr lang="en-US" altLang="zh-CN" dirty="0"/>
              <a:t>The wall graph is progressively generated constrained on the boundary as well as other design constraints by feeding the inputs to GraphNet. </a:t>
            </a:r>
          </a:p>
          <a:p>
            <a:endParaRPr lang="en-US" altLang="zh-CN" dirty="0"/>
          </a:p>
          <a:p>
            <a:r>
              <a:rPr lang="en-US" altLang="zh-CN" dirty="0"/>
              <a:t>To obtain room labels, we propose a semantics prediction network LabelNet to obtain the global floorplan semantics from the generated wall graph. </a:t>
            </a:r>
          </a:p>
          <a:p>
            <a:endParaRPr lang="en-US" altLang="zh-CN" dirty="0"/>
          </a:p>
          <a:p>
            <a:r>
              <a:rPr lang="en-US" altLang="zh-CN" dirty="0"/>
              <a:t>GraphNet and LabelNet are coupled to generate a wall graph with room labels progressively. This repeats until a complete wall graph can be obtained.</a:t>
            </a:r>
          </a:p>
        </p:txBody>
      </p:sp>
      <p:sp>
        <p:nvSpPr>
          <p:cNvPr id="4" name="灯片编号占位符 3"/>
          <p:cNvSpPr>
            <a:spLocks noGrp="1"/>
          </p:cNvSpPr>
          <p:nvPr>
            <p:ph type="sldNum" sz="quarter" idx="5"/>
          </p:nvPr>
        </p:nvSpPr>
        <p:spPr/>
        <p:txBody>
          <a:bodyPr/>
          <a:lstStyle/>
          <a:p>
            <a:fld id="{92C38144-C961-6348-B731-59DFA4E1CA2F}" type="slidenum">
              <a:rPr lang="en-US" smtClean="0"/>
              <a:t>13</a:t>
            </a:fld>
            <a:endParaRPr lang="en-US"/>
          </a:p>
        </p:txBody>
      </p:sp>
    </p:spTree>
    <p:extLst>
      <p:ext uri="{BB962C8B-B14F-4D97-AF65-F5344CB8AC3E}">
        <p14:creationId xmlns:p14="http://schemas.microsoft.com/office/powerpoint/2010/main" val="3199559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we show the first step of </a:t>
            </a:r>
            <a:r>
              <a:rPr lang="en-US" altLang="zh-CN" dirty="0" err="1"/>
              <a:t>Wallplan</a:t>
            </a:r>
            <a:r>
              <a:rPr lang="en-US" altLang="zh-CN" dirty="0"/>
              <a:t>, window initialization.</a:t>
            </a:r>
          </a:p>
          <a:p>
            <a:endParaRPr lang="en-US" altLang="zh-CN" dirty="0"/>
          </a:p>
          <a:p>
            <a:r>
              <a:rPr lang="en-US" altLang="zh-CN" dirty="0"/>
              <a:t>Given the input boundary, we first predict the living room window, which is bigger than others. Then the windows of other type rooms are predicted based on the boundary and the predicted living room window.</a:t>
            </a:r>
          </a:p>
          <a:p>
            <a:endParaRPr lang="en-US" altLang="zh-CN" dirty="0"/>
          </a:p>
          <a:p>
            <a:r>
              <a:rPr lang="en-US" altLang="zh-CN" dirty="0"/>
              <a:t>The window-first strategy brings two benefits. On one hand, windows can serve as a soft constraint to limit the solution space of floorplan design, improving the overall rationality of generated floorplans. On the other hand, the distribution of windows can guide floorplan generation, providing a degree of control over the generative process. </a:t>
            </a:r>
          </a:p>
        </p:txBody>
      </p:sp>
      <p:sp>
        <p:nvSpPr>
          <p:cNvPr id="4" name="灯片编号占位符 3"/>
          <p:cNvSpPr>
            <a:spLocks noGrp="1"/>
          </p:cNvSpPr>
          <p:nvPr>
            <p:ph type="sldNum" sz="quarter" idx="5"/>
          </p:nvPr>
        </p:nvSpPr>
        <p:spPr/>
        <p:txBody>
          <a:bodyPr/>
          <a:lstStyle/>
          <a:p>
            <a:fld id="{92C38144-C961-6348-B731-59DFA4E1CA2F}" type="slidenum">
              <a:rPr lang="en-US" smtClean="0"/>
              <a:t>14</a:t>
            </a:fld>
            <a:endParaRPr lang="en-US"/>
          </a:p>
        </p:txBody>
      </p:sp>
    </p:spTree>
    <p:extLst>
      <p:ext uri="{BB962C8B-B14F-4D97-AF65-F5344CB8AC3E}">
        <p14:creationId xmlns:p14="http://schemas.microsoft.com/office/powerpoint/2010/main" val="14072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Given the boundary which can be represented as a polygon B, our goal is to generate a wall graph G = (V, E) constrained on B.</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Starting from one node of the boundary, we propose a graph generation network </a:t>
            </a:r>
            <a:r>
              <a:rPr lang="en-US" altLang="zh-CN" dirty="0" err="1"/>
              <a:t>GraphNet</a:t>
            </a:r>
            <a:r>
              <a:rPr lang="en-US" altLang="zh-CN" dirty="0"/>
              <a:t> to iteratively predict new nodes and edges in a manner of graph traversal.</a:t>
            </a:r>
          </a:p>
          <a:p>
            <a:endParaRPr lang="en-US" altLang="zh-CN" dirty="0"/>
          </a:p>
          <a:p>
            <a:r>
              <a:rPr lang="en-US" altLang="zh-CN" dirty="0"/>
              <a:t>Supposing that G(t) is the wall graph in the t-iteration, the new nodes and edges of the wall graph G(t+1) can be predicted from the wall graph G</a:t>
            </a:r>
            <a:r>
              <a:rPr lang="zh-CN" altLang="en-US" dirty="0"/>
              <a:t> </a:t>
            </a:r>
            <a:r>
              <a:rPr lang="en-US" altLang="zh-CN" dirty="0"/>
              <a:t>and the boundary B. The joint distribution of G can be constructed by the chain rule.</a:t>
            </a:r>
          </a:p>
          <a:p>
            <a:endParaRPr lang="en-US" altLang="zh-CN" dirty="0"/>
          </a:p>
          <a:p>
            <a:r>
              <a:rPr lang="en-US" altLang="zh-CN" sz="1200" b="0" i="0" kern="1200" dirty="0">
                <a:solidFill>
                  <a:schemeClr val="tx1"/>
                </a:solidFill>
                <a:effectLst/>
                <a:latin typeface="+mn-lt"/>
                <a:ea typeface="+mn-ea"/>
                <a:cs typeface="+mn-cs"/>
              </a:rPr>
              <a:t>Without loss of generality, we first choose the top-left node of the boundary as the starting point. Then an iterative pipeline is following. In each step, </a:t>
            </a:r>
            <a:r>
              <a:rPr lang="en-US" altLang="zh-CN" sz="1200" b="0" i="0" kern="1200" dirty="0" err="1">
                <a:solidFill>
                  <a:schemeClr val="tx1"/>
                </a:solidFill>
                <a:effectLst/>
                <a:latin typeface="+mn-lt"/>
                <a:ea typeface="+mn-ea"/>
                <a:cs typeface="+mn-cs"/>
              </a:rPr>
              <a:t>GraphNet</a:t>
            </a:r>
            <a:r>
              <a:rPr lang="en-US" altLang="zh-CN" sz="1200" b="0" i="0" kern="1200" dirty="0">
                <a:solidFill>
                  <a:schemeClr val="tx1"/>
                </a:solidFill>
                <a:effectLst/>
                <a:latin typeface="+mn-lt"/>
                <a:ea typeface="+mn-ea"/>
                <a:cs typeface="+mn-cs"/>
              </a:rPr>
              <a:t> is used to produce the candidates of new nodes and edges by taking the input boundary, wall graph, and source nodes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as input. </a:t>
            </a:r>
            <a:br>
              <a:rPr lang="en-US" altLang="zh-CN" sz="1200" b="0" i="1" kern="1200" dirty="0">
                <a:solidFill>
                  <a:schemeClr val="tx1"/>
                </a:solidFill>
                <a:effectLst/>
                <a:latin typeface="+mn-lt"/>
                <a:ea typeface="+mn-ea"/>
                <a:cs typeface="+mn-cs"/>
              </a:rPr>
            </a:br>
            <a:endParaRPr lang="en-US" altLang="zh-CN" dirty="0"/>
          </a:p>
          <a:p>
            <a:endParaRPr lang="en-US" altLang="zh-CN" dirty="0"/>
          </a:p>
          <a:p>
            <a:endParaRPr lang="en-US" altLang="zh-CN" dirty="0"/>
          </a:p>
          <a:p>
            <a:endParaRPr lang="en-US" altLang="zh-CN" dirty="0"/>
          </a:p>
        </p:txBody>
      </p:sp>
      <p:sp>
        <p:nvSpPr>
          <p:cNvPr id="4" name="灯片编号占位符 3"/>
          <p:cNvSpPr>
            <a:spLocks noGrp="1"/>
          </p:cNvSpPr>
          <p:nvPr>
            <p:ph type="sldNum" sz="quarter" idx="5"/>
          </p:nvPr>
        </p:nvSpPr>
        <p:spPr/>
        <p:txBody>
          <a:bodyPr/>
          <a:lstStyle/>
          <a:p>
            <a:fld id="{92C38144-C961-6348-B731-59DFA4E1CA2F}" type="slidenum">
              <a:rPr lang="en-US" smtClean="0"/>
              <a:t>15</a:t>
            </a:fld>
            <a:endParaRPr lang="en-US"/>
          </a:p>
        </p:txBody>
      </p:sp>
    </p:spTree>
    <p:extLst>
      <p:ext uri="{BB962C8B-B14F-4D97-AF65-F5344CB8AC3E}">
        <p14:creationId xmlns:p14="http://schemas.microsoft.com/office/powerpoint/2010/main" val="2390722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we show one step of the wall graph generation. Given the boundary and wall graph, </a:t>
            </a:r>
            <a:r>
              <a:rPr lang="en-US" altLang="zh-CN" dirty="0" err="1"/>
              <a:t>GraphNet</a:t>
            </a:r>
            <a:r>
              <a:rPr lang="en-US" altLang="zh-CN" dirty="0"/>
              <a:t> outputs the semantic segmentation of the new nodes and edges, and we further extract new nodes and edges to construct a new wall graph. </a:t>
            </a:r>
          </a:p>
        </p:txBody>
      </p:sp>
      <p:sp>
        <p:nvSpPr>
          <p:cNvPr id="4" name="灯片编号占位符 3"/>
          <p:cNvSpPr>
            <a:spLocks noGrp="1"/>
          </p:cNvSpPr>
          <p:nvPr>
            <p:ph type="sldNum" sz="quarter" idx="5"/>
          </p:nvPr>
        </p:nvSpPr>
        <p:spPr/>
        <p:txBody>
          <a:bodyPr/>
          <a:lstStyle/>
          <a:p>
            <a:fld id="{92C38144-C961-6348-B731-59DFA4E1CA2F}" type="slidenum">
              <a:rPr lang="en-US" smtClean="0"/>
              <a:t>16</a:t>
            </a:fld>
            <a:endParaRPr lang="en-US"/>
          </a:p>
        </p:txBody>
      </p:sp>
    </p:spTree>
    <p:extLst>
      <p:ext uri="{BB962C8B-B14F-4D97-AF65-F5344CB8AC3E}">
        <p14:creationId xmlns:p14="http://schemas.microsoft.com/office/powerpoint/2010/main" val="621667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addition to the wall graph structure, we need to assign room labels for each node in the generated wall graph. </a:t>
            </a:r>
          </a:p>
          <a:p>
            <a:endParaRPr lang="en-US" altLang="zh-CN" dirty="0"/>
          </a:p>
          <a:p>
            <a:r>
              <a:rPr lang="en-US" altLang="zh-CN" dirty="0"/>
              <a:t>Therefore, we propose a semantics prediction network called </a:t>
            </a:r>
            <a:r>
              <a:rPr lang="en-US" altLang="zh-CN" dirty="0" err="1"/>
              <a:t>LabelNet</a:t>
            </a:r>
            <a:r>
              <a:rPr lang="en-US" altLang="zh-CN" dirty="0"/>
              <a:t> to obtain the global floorplan semantics from the generated wall graph.</a:t>
            </a:r>
          </a:p>
          <a:p>
            <a:endParaRPr lang="en-US" altLang="zh-CN" dirty="0"/>
          </a:p>
          <a:p>
            <a:r>
              <a:rPr lang="en-US" altLang="zh-CN" dirty="0"/>
              <a:t>The input wall graph to </a:t>
            </a:r>
            <a:r>
              <a:rPr lang="en-US" altLang="zh-CN" dirty="0" err="1"/>
              <a:t>LabelNet</a:t>
            </a:r>
            <a:r>
              <a:rPr lang="en-US" altLang="zh-CN" dirty="0"/>
              <a:t> is not necessarily the complete graph presented as a multi-channel images. As we can see, the semantic generation results become more and more </a:t>
            </a:r>
            <a:r>
              <a:rPr lang="en-US" altLang="zh-CN" dirty="0" err="1"/>
              <a:t>accury</a:t>
            </a:r>
            <a:r>
              <a:rPr lang="en-US" altLang="zh-CN" dirty="0"/>
              <a:t> as the wall graph structure information is completed.</a:t>
            </a:r>
          </a:p>
        </p:txBody>
      </p:sp>
      <p:sp>
        <p:nvSpPr>
          <p:cNvPr id="4" name="灯片编号占位符 3"/>
          <p:cNvSpPr>
            <a:spLocks noGrp="1"/>
          </p:cNvSpPr>
          <p:nvPr>
            <p:ph type="sldNum" sz="quarter" idx="5"/>
          </p:nvPr>
        </p:nvSpPr>
        <p:spPr/>
        <p:txBody>
          <a:bodyPr/>
          <a:lstStyle/>
          <a:p>
            <a:fld id="{92C38144-C961-6348-B731-59DFA4E1CA2F}" type="slidenum">
              <a:rPr lang="en-US" smtClean="0"/>
              <a:t>17</a:t>
            </a:fld>
            <a:endParaRPr lang="en-US"/>
          </a:p>
        </p:txBody>
      </p:sp>
    </p:spTree>
    <p:extLst>
      <p:ext uri="{BB962C8B-B14F-4D97-AF65-F5344CB8AC3E}">
        <p14:creationId xmlns:p14="http://schemas.microsoft.com/office/powerpoint/2010/main" val="2810327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p:sp>
      <p:sp>
        <p:nvSpPr>
          <p:cNvPr id="22531"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t>So far, we have proposed two modules: </a:t>
            </a:r>
            <a:r>
              <a:rPr lang="en-US" altLang="zh-CN" dirty="0" err="1"/>
              <a:t>GraphNet</a:t>
            </a:r>
            <a:r>
              <a:rPr lang="en-US" altLang="zh-CN" dirty="0"/>
              <a:t> and </a:t>
            </a:r>
            <a:r>
              <a:rPr lang="en-US" altLang="zh-CN" dirty="0" err="1"/>
              <a:t>LabelNet</a:t>
            </a:r>
            <a:r>
              <a:rPr lang="en-US" altLang="zh-CN" dirty="0"/>
              <a:t>.</a:t>
            </a:r>
          </a:p>
          <a:p>
            <a:endParaRPr lang="en-US" altLang="zh-CN" dirty="0"/>
          </a:p>
          <a:p>
            <a:r>
              <a:rPr lang="en-US" altLang="zh-CN" dirty="0"/>
              <a:t>In the following, we do not simply chain these two modules together to construct a wall graph with room labels. What we want is to deeply couple the wall graph generation and room label prediction to improve the overall quality of the wall graph.</a:t>
            </a:r>
          </a:p>
          <a:p>
            <a:endParaRPr lang="en-US" altLang="zh-CN" dirty="0"/>
          </a:p>
          <a:p>
            <a:r>
              <a:rPr lang="en-US" altLang="zh-CN" dirty="0"/>
              <a:t>The wall graph generated by </a:t>
            </a:r>
            <a:r>
              <a:rPr lang="en-US" altLang="zh-CN" dirty="0" err="1"/>
              <a:t>GraphNet</a:t>
            </a:r>
            <a:r>
              <a:rPr lang="en-US" altLang="zh-CN" dirty="0"/>
              <a:t> will be used for room label prediction, and the result of the </a:t>
            </a:r>
            <a:r>
              <a:rPr lang="en-US" altLang="zh-CN" dirty="0" err="1"/>
              <a:t>LabelNet</a:t>
            </a:r>
            <a:r>
              <a:rPr lang="en-US" altLang="zh-CN" dirty="0"/>
              <a:t> will, in turn, assist wall graph generation by adding to the </a:t>
            </a:r>
            <a:r>
              <a:rPr lang="en-US" altLang="zh-CN" dirty="0" err="1"/>
              <a:t>GraphNet’s</a:t>
            </a:r>
            <a:r>
              <a:rPr lang="en-US" altLang="zh-CN" dirty="0"/>
              <a:t> inputs.</a:t>
            </a:r>
          </a:p>
          <a:p>
            <a:endParaRPr lang="en-US" altLang="zh-CN" dirty="0"/>
          </a:p>
          <a:p>
            <a:r>
              <a:rPr lang="en-US" altLang="zh-CN" dirty="0"/>
              <a:t>In this way, the room label prediction and wall graph generation are coupled to generate a wall graph with room labels.</a:t>
            </a:r>
          </a:p>
          <a:p>
            <a:endParaRPr lang="en-US" altLang="zh-CN" dirty="0"/>
          </a:p>
        </p:txBody>
      </p:sp>
      <p:sp>
        <p:nvSpPr>
          <p:cNvPr id="22532"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fld id="{F5C3E256-28FB-4612-A230-DB09AD24C930}" type="slidenum">
              <a:rPr lang="en-US" altLang="zh-CN" sz="1200"/>
              <a:t>18</a:t>
            </a:fld>
            <a:endParaRPr lang="en-US" altLang="zh-CN" sz="1200"/>
          </a:p>
        </p:txBody>
      </p:sp>
    </p:spTree>
    <p:extLst>
      <p:ext uri="{BB962C8B-B14F-4D97-AF65-F5344CB8AC3E}">
        <p14:creationId xmlns:p14="http://schemas.microsoft.com/office/powerpoint/2010/main" val="2496793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p:sp>
      <p:sp>
        <p:nvSpPr>
          <p:cNvPr id="22531"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200" b="0" i="0" kern="1200" dirty="0">
                <a:solidFill>
                  <a:schemeClr val="tx1"/>
                </a:solidFill>
                <a:effectLst/>
                <a:latin typeface="+mn-lt"/>
                <a:ea typeface="+mn-ea"/>
                <a:cs typeface="+mn-cs"/>
              </a:rPr>
              <a:t>Here we show the network architecture of the coupled structure.</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The boundary is the initial input. Given a wall graph and the input boundary, </a:t>
            </a:r>
            <a:r>
              <a:rPr lang="en-US" altLang="zh-CN" sz="1200" b="0" i="0" kern="1200" dirty="0" err="1">
                <a:solidFill>
                  <a:schemeClr val="tx1"/>
                </a:solidFill>
                <a:effectLst/>
                <a:latin typeface="+mn-lt"/>
                <a:ea typeface="+mn-ea"/>
                <a:cs typeface="+mn-cs"/>
              </a:rPr>
              <a:t>LabelNet</a:t>
            </a:r>
            <a:r>
              <a:rPr lang="en-US" altLang="zh-CN" sz="1200" b="0" i="0" kern="1200" dirty="0">
                <a:solidFill>
                  <a:schemeClr val="tx1"/>
                </a:solidFill>
                <a:effectLst/>
                <a:latin typeface="+mn-lt"/>
                <a:ea typeface="+mn-ea"/>
                <a:cs typeface="+mn-cs"/>
              </a:rPr>
              <a:t> is used to predict the global floorplan semantics.</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Then </a:t>
            </a:r>
            <a:r>
              <a:rPr lang="en-US" altLang="zh-CN" sz="1200" b="0" i="0" kern="1200" dirty="0" err="1">
                <a:solidFill>
                  <a:schemeClr val="tx1"/>
                </a:solidFill>
                <a:effectLst/>
                <a:latin typeface="+mn-lt"/>
                <a:ea typeface="+mn-ea"/>
                <a:cs typeface="+mn-cs"/>
              </a:rPr>
              <a:t>GraphNet</a:t>
            </a:r>
            <a:r>
              <a:rPr lang="en-US" altLang="zh-CN" sz="1200" b="0" i="0" kern="1200" dirty="0">
                <a:solidFill>
                  <a:schemeClr val="tx1"/>
                </a:solidFill>
                <a:effectLst/>
                <a:latin typeface="+mn-lt"/>
                <a:ea typeface="+mn-ea"/>
                <a:cs typeface="+mn-cs"/>
              </a:rPr>
              <a:t> is used to produce a new wall graph from the wall graph, input boundary as well as the floorplan semantics.</a:t>
            </a:r>
          </a:p>
          <a:p>
            <a:endParaRPr lang="en-US" altLang="zh-CN" sz="1200" b="0" i="0" kern="1200" dirty="0">
              <a:solidFill>
                <a:schemeClr val="tx1"/>
              </a:solidFill>
              <a:effectLst/>
              <a:latin typeface="+mn-lt"/>
              <a:ea typeface="+mn-ea"/>
              <a:cs typeface="+mn-cs"/>
            </a:endParaRPr>
          </a:p>
          <a:p>
            <a:r>
              <a:rPr lang="en-US" altLang="zh-CN" dirty="0"/>
              <a:t>This can be executed repeatedly until a complete wall graph can be obtained. </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br>
              <a:rPr lang="en-US" altLang="zh-CN" dirty="0"/>
            </a:br>
            <a:endParaRPr lang="en-US" altLang="zh-CN" dirty="0"/>
          </a:p>
        </p:txBody>
      </p:sp>
      <p:sp>
        <p:nvSpPr>
          <p:cNvPr id="22532"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fld id="{F5C3E256-28FB-4612-A230-DB09AD24C930}" type="slidenum">
              <a:rPr lang="en-US" altLang="zh-CN" sz="1200"/>
              <a:t>19</a:t>
            </a:fld>
            <a:endParaRPr lang="en-US" altLang="zh-CN" sz="1200"/>
          </a:p>
        </p:txBody>
      </p:sp>
    </p:spTree>
    <p:extLst>
      <p:ext uri="{BB962C8B-B14F-4D97-AF65-F5344CB8AC3E}">
        <p14:creationId xmlns:p14="http://schemas.microsoft.com/office/powerpoint/2010/main" val="3786963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video games and virtual realities, indoor scenes are well designed for people to explore and interact with.</a:t>
            </a:r>
          </a:p>
          <a:p>
            <a:endParaRPr lang="en-US" altLang="zh-CN" dirty="0"/>
          </a:p>
          <a:p>
            <a:r>
              <a:rPr lang="en-US" altLang="zh-CN" dirty="0"/>
              <a:t>A floorplan is a simplified representation of the layout of interior space. The vectorized floorplan lay the foundation for indoor scene modeling. So there is a significant demand for floorplans in the field of interior design and video games.</a:t>
            </a:r>
          </a:p>
        </p:txBody>
      </p:sp>
      <p:sp>
        <p:nvSpPr>
          <p:cNvPr id="4" name="灯片编号占位符 3"/>
          <p:cNvSpPr>
            <a:spLocks noGrp="1"/>
          </p:cNvSpPr>
          <p:nvPr>
            <p:ph type="sldNum" sz="quarter" idx="5"/>
          </p:nvPr>
        </p:nvSpPr>
        <p:spPr/>
        <p:txBody>
          <a:bodyPr/>
          <a:lstStyle/>
          <a:p>
            <a:fld id="{92C38144-C961-6348-B731-59DFA4E1CA2F}" type="slidenum">
              <a:rPr lang="en-US" smtClean="0"/>
              <a:t>2</a:t>
            </a:fld>
            <a:endParaRPr lang="en-US"/>
          </a:p>
        </p:txBody>
      </p:sp>
    </p:spTree>
    <p:extLst>
      <p:ext uri="{BB962C8B-B14F-4D97-AF65-F5344CB8AC3E}">
        <p14:creationId xmlns:p14="http://schemas.microsoft.com/office/powerpoint/2010/main" val="434981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By adding additional input constraints, </a:t>
            </a:r>
            <a:r>
              <a:rPr lang="en-US" altLang="zh-CN" dirty="0" err="1"/>
              <a:t>WallPlan</a:t>
            </a:r>
            <a:r>
              <a:rPr lang="en-US" altLang="zh-CN" dirty="0"/>
              <a:t> can generate diverse floorplans.</a:t>
            </a:r>
          </a:p>
          <a:p>
            <a:endParaRPr lang="en-US" altLang="zh-CN" dirty="0"/>
          </a:p>
          <a:p>
            <a:r>
              <a:rPr lang="en-US" altLang="zh-CN" dirty="0"/>
              <a:t>Such as:</a:t>
            </a:r>
          </a:p>
          <a:p>
            <a:endParaRPr lang="en-US" altLang="zh-CN" b="0" i="0" dirty="0"/>
          </a:p>
          <a:p>
            <a:r>
              <a:rPr lang="en-US" altLang="zh-CN" b="0" i="0" dirty="0"/>
              <a:t>The only boundary constraint</a:t>
            </a:r>
          </a:p>
          <a:p>
            <a:endParaRPr lang="en-US" altLang="zh-CN" b="0" i="0" dirty="0"/>
          </a:p>
          <a:p>
            <a:r>
              <a:rPr lang="en-US" altLang="zh-CN" b="0" i="0" dirty="0"/>
              <a:t>The </a:t>
            </a:r>
            <a:r>
              <a:rPr lang="en-US" altLang="zh-CN" sz="1200" b="0" i="0" kern="1200" dirty="0">
                <a:solidFill>
                  <a:schemeClr val="tx1"/>
                </a:solidFill>
                <a:effectLst/>
                <a:latin typeface="+mn-lt"/>
                <a:ea typeface="+mn-ea"/>
                <a:cs typeface="+mn-cs"/>
              </a:rPr>
              <a:t>window constraint</a:t>
            </a:r>
            <a:r>
              <a:rPr lang="en-US" altLang="zh-CN" b="0" i="0" dirty="0"/>
              <a:t> </a:t>
            </a:r>
          </a:p>
          <a:p>
            <a:endParaRPr lang="en-US" altLang="zh-CN" b="0" i="0" dirty="0"/>
          </a:p>
          <a:p>
            <a:r>
              <a:rPr lang="en-US" altLang="zh-CN" b="0" i="0" dirty="0"/>
              <a:t>The  </a:t>
            </a:r>
            <a:r>
              <a:rPr lang="en-US" altLang="zh-CN" sz="1200" b="0" i="0" kern="1200" dirty="0">
                <a:solidFill>
                  <a:schemeClr val="tx1"/>
                </a:solidFill>
                <a:effectLst/>
                <a:latin typeface="+mn-lt"/>
                <a:ea typeface="+mn-ea"/>
                <a:cs typeface="+mn-cs"/>
              </a:rPr>
              <a:t>load-bearing wall constraint</a:t>
            </a:r>
            <a:r>
              <a:rPr lang="en-US" altLang="zh-CN" b="0" i="0" dirty="0"/>
              <a:t> </a:t>
            </a:r>
            <a:br>
              <a:rPr lang="en-US" altLang="zh-CN" b="0" i="0" dirty="0"/>
            </a:br>
            <a:br>
              <a:rPr lang="en-US" altLang="zh-CN" b="0" i="0" dirty="0"/>
            </a:br>
            <a:r>
              <a:rPr lang="en-US" altLang="zh-CN" b="0" i="0" dirty="0"/>
              <a:t>The </a:t>
            </a:r>
            <a:r>
              <a:rPr lang="en-US" altLang="zh-CN" sz="1200" b="0" i="0" kern="1200" dirty="0">
                <a:solidFill>
                  <a:schemeClr val="tx1"/>
                </a:solidFill>
                <a:effectLst/>
                <a:latin typeface="+mn-lt"/>
                <a:ea typeface="+mn-ea"/>
                <a:cs typeface="+mn-cs"/>
              </a:rPr>
              <a:t>bubble diagram constraint</a:t>
            </a:r>
            <a:r>
              <a:rPr lang="en-US" altLang="zh-CN" b="0" i="0" dirty="0"/>
              <a:t> </a:t>
            </a:r>
            <a:br>
              <a:rPr lang="en-US" altLang="zh-CN" b="0" i="0" dirty="0"/>
            </a:br>
            <a:endParaRPr lang="en-US" altLang="zh-CN" b="0" i="0" dirty="0"/>
          </a:p>
          <a:p>
            <a:r>
              <a:rPr lang="en-US" altLang="zh-CN" b="0" i="0" dirty="0"/>
              <a:t>The </a:t>
            </a:r>
            <a:r>
              <a:rPr lang="en-US" altLang="zh-CN" sz="1200" b="0" i="0" kern="1200" dirty="0">
                <a:solidFill>
                  <a:schemeClr val="tx1"/>
                </a:solidFill>
                <a:effectLst/>
                <a:latin typeface="+mn-lt"/>
                <a:ea typeface="+mn-ea"/>
                <a:cs typeface="+mn-cs"/>
              </a:rPr>
              <a:t>hybrid-constraint</a:t>
            </a:r>
            <a:r>
              <a:rPr lang="en-US" altLang="zh-CN" b="0" i="0" dirty="0"/>
              <a:t> </a:t>
            </a:r>
            <a:br>
              <a:rPr lang="en-US" altLang="zh-CN" dirty="0"/>
            </a:br>
            <a:endParaRPr lang="en-US" altLang="zh-CN" dirty="0"/>
          </a:p>
          <a:p>
            <a:r>
              <a:rPr lang="en-US" altLang="zh-CN" sz="1200" b="0" i="0" kern="1200" dirty="0">
                <a:solidFill>
                  <a:schemeClr val="tx1"/>
                </a:solidFill>
                <a:effectLst/>
                <a:latin typeface="+mn-lt"/>
                <a:ea typeface="+mn-ea"/>
                <a:cs typeface="+mn-cs"/>
              </a:rPr>
              <a:t>As our method </a:t>
            </a:r>
            <a:r>
              <a:rPr lang="en-US" altLang="zh-CN" sz="1200" b="0" i="0" kern="1200" dirty="0" err="1">
                <a:solidFill>
                  <a:schemeClr val="tx1"/>
                </a:solidFill>
                <a:effectLst/>
                <a:latin typeface="+mn-lt"/>
                <a:ea typeface="+mn-ea"/>
                <a:cs typeface="+mn-cs"/>
              </a:rPr>
              <a:t>WallPlan</a:t>
            </a:r>
            <a:r>
              <a:rPr lang="en-US" altLang="zh-CN" sz="1200" b="0" i="0" kern="1200" dirty="0">
                <a:solidFill>
                  <a:schemeClr val="tx1"/>
                </a:solidFill>
                <a:effectLst/>
                <a:latin typeface="+mn-lt"/>
                <a:ea typeface="+mn-ea"/>
                <a:cs typeface="+mn-cs"/>
              </a:rPr>
              <a:t> is actually a wall-oriented method, it is rather natural to realize various constraints.</a:t>
            </a:r>
            <a:endParaRPr lang="en-US" altLang="zh-CN" dirty="0"/>
          </a:p>
        </p:txBody>
      </p:sp>
      <p:sp>
        <p:nvSpPr>
          <p:cNvPr id="4" name="灯片编号占位符 3"/>
          <p:cNvSpPr>
            <a:spLocks noGrp="1"/>
          </p:cNvSpPr>
          <p:nvPr>
            <p:ph type="sldNum" sz="quarter" idx="5"/>
          </p:nvPr>
        </p:nvSpPr>
        <p:spPr/>
        <p:txBody>
          <a:bodyPr/>
          <a:lstStyle/>
          <a:p>
            <a:fld id="{92C38144-C961-6348-B731-59DFA4E1CA2F}" type="slidenum">
              <a:rPr lang="en-US" smtClean="0"/>
              <a:t>20</a:t>
            </a:fld>
            <a:endParaRPr lang="en-US"/>
          </a:p>
        </p:txBody>
      </p:sp>
    </p:spTree>
    <p:extLst>
      <p:ext uri="{BB962C8B-B14F-4D97-AF65-F5344CB8AC3E}">
        <p14:creationId xmlns:p14="http://schemas.microsoft.com/office/powerpoint/2010/main" val="2870442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I will show the experiments and results of our method.</a:t>
            </a:r>
            <a:endParaRPr lang="zh-CN" altLang="en-US" dirty="0"/>
          </a:p>
        </p:txBody>
      </p:sp>
      <p:sp>
        <p:nvSpPr>
          <p:cNvPr id="4" name="灯片编号占位符 3"/>
          <p:cNvSpPr>
            <a:spLocks noGrp="1"/>
          </p:cNvSpPr>
          <p:nvPr>
            <p:ph type="sldNum" sz="quarter" idx="5"/>
          </p:nvPr>
        </p:nvSpPr>
        <p:spPr/>
        <p:txBody>
          <a:bodyPr/>
          <a:lstStyle/>
          <a:p>
            <a:fld id="{92C38144-C961-6348-B731-59DFA4E1CA2F}" type="slidenum">
              <a:rPr lang="en-US" smtClean="0"/>
              <a:t>21</a:t>
            </a:fld>
            <a:endParaRPr lang="en-US"/>
          </a:p>
        </p:txBody>
      </p:sp>
    </p:spTree>
    <p:extLst>
      <p:ext uri="{BB962C8B-B14F-4D97-AF65-F5344CB8AC3E}">
        <p14:creationId xmlns:p14="http://schemas.microsoft.com/office/powerpoint/2010/main" val="1919413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a:t>
            </a:r>
            <a:r>
              <a:rPr lang="en-US" altLang="zh-CN" dirty="0" err="1"/>
              <a:t>WallPlan</a:t>
            </a:r>
            <a:r>
              <a:rPr lang="en-US" altLang="zh-CN" dirty="0"/>
              <a:t>, we introduce two core modules, </a:t>
            </a:r>
            <a:r>
              <a:rPr lang="en-US" altLang="zh-CN" dirty="0" err="1"/>
              <a:t>WinNet</a:t>
            </a:r>
            <a:r>
              <a:rPr lang="en-US" altLang="zh-CN" dirty="0"/>
              <a:t> and the coupled structure of </a:t>
            </a:r>
            <a:r>
              <a:rPr lang="en-US" altLang="zh-CN" dirty="0" err="1"/>
              <a:t>GraphNet</a:t>
            </a:r>
            <a:r>
              <a:rPr lang="en-US" altLang="zh-CN" dirty="0"/>
              <a:t> and </a:t>
            </a:r>
            <a:r>
              <a:rPr lang="en-US" altLang="zh-CN" dirty="0" err="1"/>
              <a:t>LabelNet</a:t>
            </a:r>
            <a:r>
              <a:rPr lang="en-US" altLang="zh-CN" dirty="0"/>
              <a:t>.</a:t>
            </a:r>
          </a:p>
          <a:p>
            <a:endParaRPr lang="en-US" altLang="zh-CN" dirty="0"/>
          </a:p>
          <a:p>
            <a:r>
              <a:rPr lang="en-US" altLang="zh-CN" dirty="0"/>
              <a:t>For the ablation study of </a:t>
            </a:r>
            <a:r>
              <a:rPr lang="en-US" altLang="zh-CN" dirty="0" err="1"/>
              <a:t>WinNet</a:t>
            </a:r>
            <a:r>
              <a:rPr lang="en-US" altLang="zh-CN" dirty="0"/>
              <a:t>, we take it away from </a:t>
            </a:r>
            <a:r>
              <a:rPr lang="en-US" altLang="zh-CN" dirty="0" err="1"/>
              <a:t>WallPlan</a:t>
            </a:r>
            <a:r>
              <a:rPr lang="en-US" altLang="zh-CN" dirty="0"/>
              <a:t> and for the ablation study of coupled structure, we directly decouple the original coupled structure into a two-stage network, first generating the wall graph by </a:t>
            </a:r>
            <a:r>
              <a:rPr lang="en-US" altLang="zh-CN" dirty="0" err="1"/>
              <a:t>GraphNet</a:t>
            </a:r>
            <a:r>
              <a:rPr lang="en-US" altLang="zh-CN" dirty="0"/>
              <a:t> and then predicting room labels by </a:t>
            </a:r>
            <a:r>
              <a:rPr lang="en-US" altLang="zh-CN" dirty="0" err="1"/>
              <a:t>LabelNet</a:t>
            </a:r>
            <a:r>
              <a:rPr lang="en-US" altLang="zh-CN" dirty="0"/>
              <a:t>.</a:t>
            </a:r>
          </a:p>
          <a:p>
            <a:endParaRPr lang="en-US" altLang="zh-CN" dirty="0"/>
          </a:p>
          <a:p>
            <a:r>
              <a:rPr lang="en-US" altLang="zh-CN" dirty="0"/>
              <a:t>It can be clearly seen that the complete </a:t>
            </a:r>
            <a:r>
              <a:rPr lang="en-US" altLang="zh-CN" dirty="0" err="1"/>
              <a:t>wallplan</a:t>
            </a:r>
            <a:r>
              <a:rPr lang="en-US" altLang="zh-CN" dirty="0"/>
              <a:t> achieved better results compared to the two ablation experiments</a:t>
            </a:r>
          </a:p>
        </p:txBody>
      </p:sp>
      <p:sp>
        <p:nvSpPr>
          <p:cNvPr id="4" name="灯片编号占位符 3"/>
          <p:cNvSpPr>
            <a:spLocks noGrp="1"/>
          </p:cNvSpPr>
          <p:nvPr>
            <p:ph type="sldNum" sz="quarter" idx="5"/>
          </p:nvPr>
        </p:nvSpPr>
        <p:spPr/>
        <p:txBody>
          <a:bodyPr/>
          <a:lstStyle/>
          <a:p>
            <a:fld id="{92C38144-C961-6348-B731-59DFA4E1CA2F}" type="slidenum">
              <a:rPr lang="en-US" smtClean="0"/>
              <a:t>22</a:t>
            </a:fld>
            <a:endParaRPr lang="en-US"/>
          </a:p>
        </p:txBody>
      </p:sp>
    </p:spTree>
    <p:extLst>
      <p:ext uri="{BB962C8B-B14F-4D97-AF65-F5344CB8AC3E}">
        <p14:creationId xmlns:p14="http://schemas.microsoft.com/office/powerpoint/2010/main" val="259476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show the comparison of the generated floorplans from boundaries. We perform comparisons with the ground truth, RPLAN and Graph2Plan.</a:t>
            </a:r>
          </a:p>
          <a:p>
            <a:endParaRPr lang="en-US" altLang="zh-CN" dirty="0"/>
          </a:p>
          <a:p>
            <a:r>
              <a:rPr lang="en-US" altLang="zh-CN" dirty="0"/>
              <a:t>As we can see, RPLAN generates several crumbling walls due to complex post-processing on the raster image. </a:t>
            </a:r>
          </a:p>
          <a:p>
            <a:endParaRPr lang="en-US" altLang="zh-CN" dirty="0"/>
          </a:p>
          <a:p>
            <a:r>
              <a:rPr lang="en-US" altLang="zh-CN" dirty="0"/>
              <a:t>Graph2Plan generates floorplans with some “tiny” rooms, especially the fourth one which the generated bathroom box is almost invisible due to the post-processing.</a:t>
            </a:r>
          </a:p>
          <a:p>
            <a:endParaRPr lang="en-US" altLang="zh-CN" dirty="0"/>
          </a:p>
          <a:p>
            <a:r>
              <a:rPr lang="en-US" altLang="zh-CN" dirty="0"/>
              <a:t>Our method can generally produce significantly different but still high-quality floorplans compared to the GT, with the first column being a obvious example.</a:t>
            </a:r>
            <a:endParaRPr lang="zh-CN" altLang="en-US" dirty="0"/>
          </a:p>
        </p:txBody>
      </p:sp>
      <p:sp>
        <p:nvSpPr>
          <p:cNvPr id="4" name="灯片编号占位符 3"/>
          <p:cNvSpPr>
            <a:spLocks noGrp="1"/>
          </p:cNvSpPr>
          <p:nvPr>
            <p:ph type="sldNum" sz="quarter" idx="5"/>
          </p:nvPr>
        </p:nvSpPr>
        <p:spPr/>
        <p:txBody>
          <a:bodyPr/>
          <a:lstStyle/>
          <a:p>
            <a:fld id="{92C38144-C961-6348-B731-59DFA4E1CA2F}" type="slidenum">
              <a:rPr lang="en-US" smtClean="0"/>
              <a:t>23</a:t>
            </a:fld>
            <a:endParaRPr lang="en-US"/>
          </a:p>
        </p:txBody>
      </p:sp>
    </p:spTree>
    <p:extLst>
      <p:ext uri="{BB962C8B-B14F-4D97-AF65-F5344CB8AC3E}">
        <p14:creationId xmlns:p14="http://schemas.microsoft.com/office/powerpoint/2010/main" val="2125153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Here show the comparison of the generated floorplans from bubble diagrams. We perform comparisons with the ground truth and Graph2Plan.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bubble diagram is strong to constrain the connection, type, location, and size of rooms. Clearly with the bubble diagram as input, our method can generate plausible floorplans closer to the ground truth than the results of Graph2Plan. Moreover, graph2Plan cannot create the effect of deep corridors while our method enables the design of deep corridors as shown in the ground truth.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This difference is attributed to our graph structure representation, while Graph2plan can only represent simple rectangles, and subsequent alignment of the room box will make the corridors disappear.</a:t>
            </a:r>
          </a:p>
        </p:txBody>
      </p:sp>
      <p:sp>
        <p:nvSpPr>
          <p:cNvPr id="4" name="灯片编号占位符 3"/>
          <p:cNvSpPr>
            <a:spLocks noGrp="1"/>
          </p:cNvSpPr>
          <p:nvPr>
            <p:ph type="sldNum" sz="quarter" idx="5"/>
          </p:nvPr>
        </p:nvSpPr>
        <p:spPr/>
        <p:txBody>
          <a:bodyPr/>
          <a:lstStyle/>
          <a:p>
            <a:fld id="{92C38144-C961-6348-B731-59DFA4E1CA2F}" type="slidenum">
              <a:rPr lang="en-US" smtClean="0"/>
              <a:t>24</a:t>
            </a:fld>
            <a:endParaRPr lang="en-US"/>
          </a:p>
        </p:txBody>
      </p:sp>
    </p:spTree>
    <p:extLst>
      <p:ext uri="{BB962C8B-B14F-4D97-AF65-F5344CB8AC3E}">
        <p14:creationId xmlns:p14="http://schemas.microsoft.com/office/powerpoint/2010/main" val="1799070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Here show the comparison of the generated floorplans from loading-bearing walls.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r>
              <a:rPr lang="en-US" altLang="zh-CN" dirty="0"/>
              <a:t>We can see that the input load-bearing wall constraints are satisfied.</a:t>
            </a:r>
          </a:p>
          <a:p>
            <a:endParaRPr lang="en-US" altLang="zh-CN" dirty="0"/>
          </a:p>
          <a:p>
            <a:r>
              <a:rPr lang="en-US" altLang="zh-CN" sz="1200" b="0" i="0" kern="1200" dirty="0">
                <a:solidFill>
                  <a:schemeClr val="tx1"/>
                </a:solidFill>
                <a:effectLst/>
                <a:latin typeface="+mn-lt"/>
                <a:ea typeface="+mn-ea"/>
                <a:cs typeface="+mn-cs"/>
              </a:rPr>
              <a:t>Similar to the bubble diagram constraint, a certain degree of control over the floorplan generation can also be realized by the loading-bearing wall constraint</a:t>
            </a:r>
            <a:r>
              <a:rPr lang="en-US" altLang="zh-CN" dirty="0"/>
              <a:t> </a:t>
            </a:r>
            <a:br>
              <a:rPr lang="en-US" altLang="zh-CN" dirty="0"/>
            </a:b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92C38144-C961-6348-B731-59DFA4E1CA2F}" type="slidenum">
              <a:rPr lang="en-US" smtClean="0"/>
              <a:t>25</a:t>
            </a:fld>
            <a:endParaRPr lang="en-US"/>
          </a:p>
        </p:txBody>
      </p:sp>
    </p:spTree>
    <p:extLst>
      <p:ext uri="{BB962C8B-B14F-4D97-AF65-F5344CB8AC3E}">
        <p14:creationId xmlns:p14="http://schemas.microsoft.com/office/powerpoint/2010/main" val="384386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i="0" dirty="0"/>
              <a:t>We also compare the floorplans generated by our method with the results by House-GAN++, even it accept only bubble diagram as the input.</a:t>
            </a:r>
          </a:p>
          <a:p>
            <a:endParaRPr lang="en-US" altLang="zh-CN" i="0" dirty="0"/>
          </a:p>
          <a:p>
            <a:r>
              <a:rPr lang="en-US" altLang="zh-CN" sz="1200" b="0" i="0" kern="1200" dirty="0">
                <a:solidFill>
                  <a:schemeClr val="tx1"/>
                </a:solidFill>
                <a:effectLst/>
                <a:latin typeface="+mn-lt"/>
                <a:ea typeface="+mn-ea"/>
                <a:cs typeface="+mn-cs"/>
              </a:rPr>
              <a:t>To fairly compare the performance of the two methods, we adopt a drawing style similar to House-GAN++.</a:t>
            </a:r>
            <a:r>
              <a:rPr lang="en-US" altLang="zh-CN" i="0" dirty="0"/>
              <a:t> </a:t>
            </a:r>
          </a:p>
          <a:p>
            <a:endParaRPr lang="en-US" altLang="zh-CN" i="0" dirty="0"/>
          </a:p>
          <a:p>
            <a:r>
              <a:rPr lang="en-US" altLang="zh-CN" i="0" dirty="0"/>
              <a:t>It shows that the quality of the generated ﬂoorplans by our method is much higher than that of House-GAN++.</a:t>
            </a:r>
          </a:p>
        </p:txBody>
      </p:sp>
      <p:sp>
        <p:nvSpPr>
          <p:cNvPr id="4" name="灯片编号占位符 3"/>
          <p:cNvSpPr>
            <a:spLocks noGrp="1"/>
          </p:cNvSpPr>
          <p:nvPr>
            <p:ph type="sldNum" sz="quarter" idx="5"/>
          </p:nvPr>
        </p:nvSpPr>
        <p:spPr/>
        <p:txBody>
          <a:bodyPr/>
          <a:lstStyle/>
          <a:p>
            <a:fld id="{92C38144-C961-6348-B731-59DFA4E1CA2F}" type="slidenum">
              <a:rPr lang="en-US" smtClean="0"/>
              <a:t>26</a:t>
            </a:fld>
            <a:endParaRPr lang="en-US"/>
          </a:p>
        </p:txBody>
      </p:sp>
    </p:spTree>
    <p:extLst>
      <p:ext uri="{BB962C8B-B14F-4D97-AF65-F5344CB8AC3E}">
        <p14:creationId xmlns:p14="http://schemas.microsoft.com/office/powerpoint/2010/main" val="2969481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compare to the hybrid-method with the same boundary.</a:t>
            </a:r>
          </a:p>
          <a:p>
            <a:endParaRPr lang="en-US" altLang="zh-CN" dirty="0"/>
          </a:p>
          <a:p>
            <a:r>
              <a:rPr lang="en-US" altLang="zh-CN" dirty="0"/>
              <a:t>The hybrid-method obtains the final floorplan by linear programming, therefore may produce problematic floorplans due to the optimization.</a:t>
            </a:r>
            <a:endParaRPr lang="zh-CN" altLang="en-US" dirty="0"/>
          </a:p>
        </p:txBody>
      </p:sp>
      <p:sp>
        <p:nvSpPr>
          <p:cNvPr id="4" name="灯片编号占位符 3"/>
          <p:cNvSpPr>
            <a:spLocks noGrp="1"/>
          </p:cNvSpPr>
          <p:nvPr>
            <p:ph type="sldNum" sz="quarter" idx="5"/>
          </p:nvPr>
        </p:nvSpPr>
        <p:spPr/>
        <p:txBody>
          <a:bodyPr/>
          <a:lstStyle/>
          <a:p>
            <a:fld id="{92C38144-C961-6348-B731-59DFA4E1CA2F}" type="slidenum">
              <a:rPr lang="en-US" smtClean="0"/>
              <a:t>27</a:t>
            </a:fld>
            <a:endParaRPr lang="en-US"/>
          </a:p>
        </p:txBody>
      </p:sp>
    </p:spTree>
    <p:extLst>
      <p:ext uri="{BB962C8B-B14F-4D97-AF65-F5344CB8AC3E}">
        <p14:creationId xmlns:p14="http://schemas.microsoft.com/office/powerpoint/2010/main" val="1532623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Here shows a gallery of floorplans generated from the same boundary. Our method explores diﬀerent possible settings of windows, bubble diagrams, and loading-bearing walls, and generates</a:t>
            </a:r>
          </a:p>
          <a:p>
            <a:r>
              <a:rPr lang="en-US" altLang="zh-CN" sz="1200" b="0" i="0" kern="1200" dirty="0">
                <a:solidFill>
                  <a:schemeClr val="tx1"/>
                </a:solidFill>
                <a:effectLst/>
                <a:latin typeface="+mn-lt"/>
                <a:ea typeface="+mn-ea"/>
                <a:cs typeface="+mn-cs"/>
              </a:rPr>
              <a:t>varying floorplans adapting to the corresponding constraints. </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It indicates the results variety and generalization of our method.</a:t>
            </a:r>
            <a:endParaRPr lang="en-US" altLang="zh-CN" dirty="0"/>
          </a:p>
        </p:txBody>
      </p:sp>
      <p:sp>
        <p:nvSpPr>
          <p:cNvPr id="4" name="灯片编号占位符 3"/>
          <p:cNvSpPr>
            <a:spLocks noGrp="1"/>
          </p:cNvSpPr>
          <p:nvPr>
            <p:ph type="sldNum" sz="quarter" idx="5"/>
          </p:nvPr>
        </p:nvSpPr>
        <p:spPr/>
        <p:txBody>
          <a:bodyPr/>
          <a:lstStyle/>
          <a:p>
            <a:fld id="{92C38144-C961-6348-B731-59DFA4E1CA2F}" type="slidenum">
              <a:rPr lang="en-US" smtClean="0"/>
              <a:t>28</a:t>
            </a:fld>
            <a:endParaRPr lang="en-US"/>
          </a:p>
        </p:txBody>
      </p:sp>
    </p:spTree>
    <p:extLst>
      <p:ext uri="{BB962C8B-B14F-4D97-AF65-F5344CB8AC3E}">
        <p14:creationId xmlns:p14="http://schemas.microsoft.com/office/powerpoint/2010/main" val="2008568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err="1">
                <a:solidFill>
                  <a:schemeClr val="tx1"/>
                </a:solidFill>
                <a:effectLst/>
                <a:latin typeface="+mn-lt"/>
                <a:ea typeface="+mn-ea"/>
                <a:cs typeface="+mn-cs"/>
              </a:rPr>
              <a:t>WallPlan</a:t>
            </a:r>
            <a:r>
              <a:rPr lang="en-US" altLang="zh-CN" sz="1200" b="0" i="0" kern="1200" dirty="0">
                <a:solidFill>
                  <a:schemeClr val="tx1"/>
                </a:solidFill>
                <a:effectLst/>
                <a:latin typeface="+mn-lt"/>
                <a:ea typeface="+mn-ea"/>
                <a:cs typeface="+mn-cs"/>
              </a:rPr>
              <a:t> can generate floorplans from a set of interpolated boundaries. The first and last ones are the input boundaries for interpolation.</a:t>
            </a:r>
            <a:r>
              <a:rPr lang="en-US" altLang="zh-CN" b="0" i="0" dirty="0"/>
              <a:t> </a:t>
            </a:r>
          </a:p>
          <a:p>
            <a:endParaRPr lang="en-US" altLang="zh-CN" b="0" i="0" dirty="0"/>
          </a:p>
          <a:p>
            <a:r>
              <a:rPr lang="en-US" altLang="zh-CN" sz="1200" b="0" i="0" kern="1200" dirty="0">
                <a:solidFill>
                  <a:schemeClr val="tx1"/>
                </a:solidFill>
                <a:effectLst/>
                <a:latin typeface="+mn-lt"/>
                <a:ea typeface="+mn-ea"/>
                <a:cs typeface="+mn-cs"/>
              </a:rPr>
              <a:t>As the input boundary slowly changes, the floorplan structure also changes accordingly and maintains a relatively reasonable spatial division. </a:t>
            </a:r>
          </a:p>
        </p:txBody>
      </p:sp>
      <p:sp>
        <p:nvSpPr>
          <p:cNvPr id="4" name="灯片编号占位符 3"/>
          <p:cNvSpPr>
            <a:spLocks noGrp="1"/>
          </p:cNvSpPr>
          <p:nvPr>
            <p:ph type="sldNum" sz="quarter" idx="5"/>
          </p:nvPr>
        </p:nvSpPr>
        <p:spPr/>
        <p:txBody>
          <a:bodyPr/>
          <a:lstStyle/>
          <a:p>
            <a:fld id="{92C38144-C961-6348-B731-59DFA4E1CA2F}" type="slidenum">
              <a:rPr lang="en-US" smtClean="0"/>
              <a:t>29</a:t>
            </a:fld>
            <a:endParaRPr lang="en-US"/>
          </a:p>
        </p:txBody>
      </p:sp>
    </p:spTree>
    <p:extLst>
      <p:ext uri="{BB962C8B-B14F-4D97-AF65-F5344CB8AC3E}">
        <p14:creationId xmlns:p14="http://schemas.microsoft.com/office/powerpoint/2010/main" val="621018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the past, interior floor plans are created by hand or tools. Even though, the design process is time-consuming with trial-and-error.</a:t>
            </a:r>
            <a:endParaRPr lang="zh-CN" altLang="en-US" dirty="0"/>
          </a:p>
        </p:txBody>
      </p:sp>
      <p:sp>
        <p:nvSpPr>
          <p:cNvPr id="4" name="灯片编号占位符 3"/>
          <p:cNvSpPr>
            <a:spLocks noGrp="1"/>
          </p:cNvSpPr>
          <p:nvPr>
            <p:ph type="sldNum" sz="quarter" idx="5"/>
          </p:nvPr>
        </p:nvSpPr>
        <p:spPr/>
        <p:txBody>
          <a:bodyPr/>
          <a:lstStyle/>
          <a:p>
            <a:fld id="{92C38144-C961-6348-B731-59DFA4E1CA2F}" type="slidenum">
              <a:rPr lang="en-US" smtClean="0"/>
              <a:t>3</a:t>
            </a:fld>
            <a:endParaRPr lang="en-US"/>
          </a:p>
        </p:txBody>
      </p:sp>
    </p:spTree>
    <p:extLst>
      <p:ext uri="{BB962C8B-B14F-4D97-AF65-F5344CB8AC3E}">
        <p14:creationId xmlns:p14="http://schemas.microsoft.com/office/powerpoint/2010/main" val="3460726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have conducted the perceptual study to evaluate the generation quality and perceived realism of the generated floorplans.</a:t>
            </a:r>
          </a:p>
        </p:txBody>
      </p:sp>
      <p:sp>
        <p:nvSpPr>
          <p:cNvPr id="4" name="灯片编号占位符 3"/>
          <p:cNvSpPr>
            <a:spLocks noGrp="1"/>
          </p:cNvSpPr>
          <p:nvPr>
            <p:ph type="sldNum" sz="quarter" idx="5"/>
          </p:nvPr>
        </p:nvSpPr>
        <p:spPr/>
        <p:txBody>
          <a:bodyPr/>
          <a:lstStyle/>
          <a:p>
            <a:fld id="{92C38144-C961-6348-B731-59DFA4E1CA2F}" type="slidenum">
              <a:rPr lang="en-US" smtClean="0"/>
              <a:t>30</a:t>
            </a:fld>
            <a:endParaRPr lang="en-US"/>
          </a:p>
        </p:txBody>
      </p:sp>
    </p:spTree>
    <p:extLst>
      <p:ext uri="{BB962C8B-B14F-4D97-AF65-F5344CB8AC3E}">
        <p14:creationId xmlns:p14="http://schemas.microsoft.com/office/powerpoint/2010/main" val="3117364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shows the detailed voting results of five groups of perceptual studies. </a:t>
            </a:r>
          </a:p>
          <a:p>
            <a:endParaRPr lang="en-US" altLang="zh-CN" dirty="0"/>
          </a:p>
          <a:p>
            <a:r>
              <a:rPr lang="en-US" altLang="zh-CN" dirty="0"/>
              <a:t>The boxes show the voting of choosing our method in perceptual studies.</a:t>
            </a:r>
          </a:p>
          <a:p>
            <a:endParaRPr lang="en-US" altLang="zh-CN" dirty="0"/>
          </a:p>
          <a:p>
            <a:r>
              <a:rPr lang="en-US" altLang="zh-CN" dirty="0"/>
              <a:t>We can see that our method have great advantage comparing to the state-of-the-art methods.</a:t>
            </a:r>
            <a:endParaRPr lang="zh-CN" altLang="en-US" dirty="0"/>
          </a:p>
        </p:txBody>
      </p:sp>
      <p:sp>
        <p:nvSpPr>
          <p:cNvPr id="4" name="灯片编号占位符 3"/>
          <p:cNvSpPr>
            <a:spLocks noGrp="1"/>
          </p:cNvSpPr>
          <p:nvPr>
            <p:ph type="sldNum" sz="quarter" idx="5"/>
          </p:nvPr>
        </p:nvSpPr>
        <p:spPr/>
        <p:txBody>
          <a:bodyPr/>
          <a:lstStyle/>
          <a:p>
            <a:fld id="{92C38144-C961-6348-B731-59DFA4E1CA2F}" type="slidenum">
              <a:rPr lang="en-US" smtClean="0"/>
              <a:t>31</a:t>
            </a:fld>
            <a:endParaRPr lang="en-US"/>
          </a:p>
        </p:txBody>
      </p:sp>
    </p:spTree>
    <p:extLst>
      <p:ext uri="{BB962C8B-B14F-4D97-AF65-F5344CB8AC3E}">
        <p14:creationId xmlns:p14="http://schemas.microsoft.com/office/powerpoint/2010/main" val="2835019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shows t</a:t>
            </a:r>
            <a:r>
              <a:rPr lang="en-US" altLang="zh-CN" sz="1200" b="0" i="0" kern="1200" dirty="0">
                <a:solidFill>
                  <a:schemeClr val="tx1"/>
                </a:solidFill>
                <a:effectLst/>
                <a:latin typeface="+mn-lt"/>
                <a:ea typeface="+mn-ea"/>
                <a:cs typeface="+mn-cs"/>
              </a:rPr>
              <a:t>he violin plot of perceptual studies’ results.</a:t>
            </a:r>
            <a:br>
              <a:rPr lang="en-US" altLang="zh-CN" dirty="0"/>
            </a:br>
            <a:endParaRPr lang="en-US" altLang="zh-CN" dirty="0"/>
          </a:p>
          <a:p>
            <a:r>
              <a:rPr lang="en-US" altLang="zh-CN" dirty="0"/>
              <a:t>The red line on 50% indicates a random guess rate given the forced-choice task.</a:t>
            </a:r>
          </a:p>
          <a:p>
            <a:endParaRPr lang="en-US" altLang="zh-CN" dirty="0"/>
          </a:p>
          <a:p>
            <a:r>
              <a:rPr lang="en-US" altLang="zh-CN" dirty="0"/>
              <a:t>Clearly, the results of perceptual studies verify the conclusions of the previous qualitative comparisons.</a:t>
            </a:r>
          </a:p>
        </p:txBody>
      </p:sp>
      <p:sp>
        <p:nvSpPr>
          <p:cNvPr id="4" name="灯片编号占位符 3"/>
          <p:cNvSpPr>
            <a:spLocks noGrp="1"/>
          </p:cNvSpPr>
          <p:nvPr>
            <p:ph type="sldNum" sz="quarter" idx="5"/>
          </p:nvPr>
        </p:nvSpPr>
        <p:spPr/>
        <p:txBody>
          <a:bodyPr/>
          <a:lstStyle/>
          <a:p>
            <a:fld id="{92C38144-C961-6348-B731-59DFA4E1CA2F}" type="slidenum">
              <a:rPr lang="en-US" smtClean="0"/>
              <a:t>32</a:t>
            </a:fld>
            <a:endParaRPr lang="en-US"/>
          </a:p>
        </p:txBody>
      </p:sp>
    </p:spTree>
    <p:extLst>
      <p:ext uri="{BB962C8B-B14F-4D97-AF65-F5344CB8AC3E}">
        <p14:creationId xmlns:p14="http://schemas.microsoft.com/office/powerpoint/2010/main" val="3044091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compare to the state-of-the-art techniques using FID, which </a:t>
            </a:r>
            <a:r>
              <a:rPr lang="en-US" altLang="zh-CN" sz="1200" b="0" i="0" kern="1200" dirty="0">
                <a:solidFill>
                  <a:schemeClr val="tx1"/>
                </a:solidFill>
                <a:effectLst/>
                <a:latin typeface="+mn-lt"/>
                <a:ea typeface="+mn-ea"/>
                <a:cs typeface="+mn-cs"/>
              </a:rPr>
              <a:t>calculate the distribution similarity between the generated images and the ground truth.</a:t>
            </a:r>
            <a:r>
              <a:rPr lang="en-US" altLang="zh-CN" dirty="0"/>
              <a:t> </a:t>
            </a:r>
            <a:br>
              <a:rPr lang="en-US" altLang="zh-CN" dirty="0"/>
            </a:br>
            <a:endParaRPr lang="en-US" altLang="zh-CN" dirty="0"/>
          </a:p>
          <a:p>
            <a:r>
              <a:rPr lang="en-US" altLang="zh-CN" sz="1200" b="0" i="0" kern="1200" dirty="0">
                <a:solidFill>
                  <a:schemeClr val="tx1"/>
                </a:solidFill>
                <a:effectLst/>
                <a:latin typeface="+mn-lt"/>
                <a:ea typeface="+mn-ea"/>
                <a:cs typeface="+mn-cs"/>
              </a:rPr>
              <a:t>The lower the FID score, the more similar the generated results to the ground truth. </a:t>
            </a:r>
            <a:br>
              <a:rPr lang="en-US" altLang="zh-CN" dirty="0"/>
            </a:br>
            <a:endParaRPr lang="en-US" altLang="zh-CN" dirty="0"/>
          </a:p>
          <a:p>
            <a:r>
              <a:rPr lang="en-US" altLang="zh-CN" dirty="0"/>
              <a:t>The Table shows an obvious improvement in our FID score compared to all baselines.</a:t>
            </a:r>
            <a:endParaRPr lang="zh-CN" altLang="en-US" dirty="0"/>
          </a:p>
        </p:txBody>
      </p:sp>
      <p:sp>
        <p:nvSpPr>
          <p:cNvPr id="4" name="灯片编号占位符 3"/>
          <p:cNvSpPr>
            <a:spLocks noGrp="1"/>
          </p:cNvSpPr>
          <p:nvPr>
            <p:ph type="sldNum" sz="quarter" idx="5"/>
          </p:nvPr>
        </p:nvSpPr>
        <p:spPr/>
        <p:txBody>
          <a:bodyPr/>
          <a:lstStyle/>
          <a:p>
            <a:fld id="{92C38144-C961-6348-B731-59DFA4E1CA2F}" type="slidenum">
              <a:rPr lang="en-US" smtClean="0"/>
              <a:t>33</a:t>
            </a:fld>
            <a:endParaRPr lang="en-US"/>
          </a:p>
        </p:txBody>
      </p:sp>
    </p:spTree>
    <p:extLst>
      <p:ext uri="{BB962C8B-B14F-4D97-AF65-F5344CB8AC3E}">
        <p14:creationId xmlns:p14="http://schemas.microsoft.com/office/powerpoint/2010/main" val="1380269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To improve our evaluation, statistics of the generated floorplans by diﬀerent methods are conducted to evaluate floorplan topology.</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The comparison result illustrates that our method outperforms the state-of-the-art techniques in generating the topology of the floorplans. </a:t>
            </a:r>
            <a:br>
              <a:rPr lang="en-US" altLang="zh-CN" dirty="0"/>
            </a:br>
            <a:endParaRPr lang="zh-CN" altLang="en-US" dirty="0"/>
          </a:p>
        </p:txBody>
      </p:sp>
      <p:sp>
        <p:nvSpPr>
          <p:cNvPr id="4" name="灯片编号占位符 3"/>
          <p:cNvSpPr>
            <a:spLocks noGrp="1"/>
          </p:cNvSpPr>
          <p:nvPr>
            <p:ph type="sldNum" sz="quarter" idx="5"/>
          </p:nvPr>
        </p:nvSpPr>
        <p:spPr/>
        <p:txBody>
          <a:bodyPr/>
          <a:lstStyle/>
          <a:p>
            <a:fld id="{92C38144-C961-6348-B731-59DFA4E1CA2F}" type="slidenum">
              <a:rPr lang="en-US" smtClean="0"/>
              <a:t>34</a:t>
            </a:fld>
            <a:endParaRPr lang="en-US"/>
          </a:p>
        </p:txBody>
      </p:sp>
    </p:spTree>
    <p:extLst>
      <p:ext uri="{BB962C8B-B14F-4D97-AF65-F5344CB8AC3E}">
        <p14:creationId xmlns:p14="http://schemas.microsoft.com/office/powerpoint/2010/main" val="1347729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2C38144-C961-6348-B731-59DFA4E1CA2F}" type="slidenum">
              <a:rPr lang="en-US" smtClean="0"/>
              <a:t>35</a:t>
            </a:fld>
            <a:endParaRPr lang="en-US"/>
          </a:p>
        </p:txBody>
      </p:sp>
    </p:spTree>
    <p:extLst>
      <p:ext uri="{BB962C8B-B14F-4D97-AF65-F5344CB8AC3E}">
        <p14:creationId xmlns:p14="http://schemas.microsoft.com/office/powerpoint/2010/main" val="13165086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conclusion, we propose a novel wall-oriented method for automatically and efficiently generating plausible floorplans. </a:t>
            </a:r>
          </a:p>
          <a:p>
            <a:endParaRPr lang="en-US" altLang="zh-CN" dirty="0"/>
          </a:p>
          <a:p>
            <a:r>
              <a:rPr lang="en-US" altLang="zh-CN" dirty="0"/>
              <a:t>Diﬀerent from previous techniques, our method synthesizes floorplans by learning to generate wall graphs. This is achieved by regarding floorplan generation as wall graph generation. </a:t>
            </a:r>
          </a:p>
          <a:p>
            <a:endParaRPr lang="en-US" altLang="zh-CN" dirty="0"/>
          </a:p>
          <a:p>
            <a:r>
              <a:rPr lang="en-US" altLang="zh-CN" dirty="0"/>
              <a:t>A learning-based method </a:t>
            </a:r>
            <a:r>
              <a:rPr lang="en-US" altLang="zh-CN" dirty="0" err="1"/>
              <a:t>WallPlan</a:t>
            </a:r>
            <a:r>
              <a:rPr lang="en-US" altLang="zh-CN" dirty="0"/>
              <a:t> is proposed to generate both the local geometry of the wall and the global semantics of the floorplan by imitating the graph traversal.</a:t>
            </a:r>
          </a:p>
          <a:p>
            <a:endParaRPr lang="en-US" altLang="zh-CN" dirty="0"/>
          </a:p>
          <a:p>
            <a:r>
              <a:rPr lang="en-US" altLang="zh-CN" dirty="0"/>
              <a:t>Intensive experiments demonstrate that our method supports various constraint generation, producing higher quality floorplans than state-of-the-art techniques.</a:t>
            </a:r>
            <a:endParaRPr lang="zh-CN" altLang="en-US" dirty="0"/>
          </a:p>
        </p:txBody>
      </p:sp>
      <p:sp>
        <p:nvSpPr>
          <p:cNvPr id="4" name="灯片编号占位符 3"/>
          <p:cNvSpPr>
            <a:spLocks noGrp="1"/>
          </p:cNvSpPr>
          <p:nvPr>
            <p:ph type="sldNum" sz="quarter" idx="5"/>
          </p:nvPr>
        </p:nvSpPr>
        <p:spPr/>
        <p:txBody>
          <a:bodyPr/>
          <a:lstStyle/>
          <a:p>
            <a:fld id="{92C38144-C961-6348-B731-59DFA4E1CA2F}" type="slidenum">
              <a:rPr lang="en-US" smtClean="0"/>
              <a:t>36</a:t>
            </a:fld>
            <a:endParaRPr lang="en-US"/>
          </a:p>
        </p:txBody>
      </p:sp>
    </p:spTree>
    <p:extLst>
      <p:ext uri="{BB962C8B-B14F-4D97-AF65-F5344CB8AC3E}">
        <p14:creationId xmlns:p14="http://schemas.microsoft.com/office/powerpoint/2010/main" val="27189433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Despite the progress made by </a:t>
            </a:r>
            <a:r>
              <a:rPr lang="en-US" altLang="zh-CN" dirty="0" err="1"/>
              <a:t>WallPlan</a:t>
            </a:r>
            <a:r>
              <a:rPr lang="en-US" altLang="zh-CN" dirty="0"/>
              <a:t>, our method can be further improved in the </a:t>
            </a:r>
            <a:r>
              <a:rPr lang="en-US" altLang="zh-CN" b="0" dirty="0"/>
              <a:t>future work, such as hard constraint generation, multiple-floorplan generation, smarter door setting, </a:t>
            </a:r>
            <a:r>
              <a:rPr lang="en-US" altLang="zh-CN" sz="1200" b="0" i="0" kern="1200" dirty="0">
                <a:solidFill>
                  <a:schemeClr val="tx1"/>
                </a:solidFill>
                <a:effectLst/>
                <a:latin typeface="+mn-lt"/>
                <a:ea typeface="+mn-ea"/>
                <a:cs typeface="+mn-cs"/>
              </a:rPr>
              <a:t>general</a:t>
            </a:r>
            <a:r>
              <a:rPr lang="en-US" altLang="zh-CN" dirty="0"/>
              <a:t> </a:t>
            </a:r>
            <a:br>
              <a:rPr lang="en-US" altLang="zh-CN" dirty="0"/>
            </a:br>
            <a:r>
              <a:rPr lang="en-US" altLang="zh-CN" b="0" dirty="0"/>
              <a:t>graph generation, and more advance leaning method for end-to-end generation.</a:t>
            </a:r>
            <a:br>
              <a:rPr lang="en-US" altLang="zh-CN" b="0" dirty="0"/>
            </a:br>
            <a:endParaRPr lang="en-US" altLang="zh-CN" dirty="0"/>
          </a:p>
          <a:p>
            <a:r>
              <a:rPr lang="en-US" altLang="zh-CN" sz="1200" b="0" i="0" kern="1200" dirty="0">
                <a:solidFill>
                  <a:schemeClr val="tx1"/>
                </a:solidFill>
                <a:effectLst/>
                <a:latin typeface="+mn-lt"/>
                <a:ea typeface="+mn-ea"/>
                <a:cs typeface="+mn-cs"/>
              </a:rPr>
              <a:t>In the future, we would like to extend the scope and capabilities of our graph-based generative method.</a:t>
            </a:r>
            <a:r>
              <a:rPr lang="en-US" altLang="zh-CN" dirty="0"/>
              <a:t> </a:t>
            </a:r>
          </a:p>
        </p:txBody>
      </p:sp>
      <p:sp>
        <p:nvSpPr>
          <p:cNvPr id="4" name="灯片编号占位符 3"/>
          <p:cNvSpPr>
            <a:spLocks noGrp="1"/>
          </p:cNvSpPr>
          <p:nvPr>
            <p:ph type="sldNum" sz="quarter" idx="5"/>
          </p:nvPr>
        </p:nvSpPr>
        <p:spPr/>
        <p:txBody>
          <a:bodyPr/>
          <a:lstStyle/>
          <a:p>
            <a:fld id="{92C38144-C961-6348-B731-59DFA4E1CA2F}" type="slidenum">
              <a:rPr lang="en-US" smtClean="0"/>
              <a:t>37</a:t>
            </a:fld>
            <a:endParaRPr lang="en-US"/>
          </a:p>
        </p:txBody>
      </p:sp>
    </p:spTree>
    <p:extLst>
      <p:ext uri="{BB962C8B-B14F-4D97-AF65-F5344CB8AC3E}">
        <p14:creationId xmlns:p14="http://schemas.microsoft.com/office/powerpoint/2010/main" val="5319671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We would like to thank all </a:t>
            </a:r>
            <a:r>
              <a:rPr lang="en-US" altLang="zh-CN" b="0" cap="none" dirty="0">
                <a:solidFill>
                  <a:schemeClr val="tx1"/>
                </a:solidFill>
                <a:latin typeface="微软雅黑" panose="020B0503020204020204" pitchFamily="34" charset="-122"/>
                <a:ea typeface="微软雅黑" panose="020B0503020204020204" pitchFamily="34" charset="-122"/>
              </a:rPr>
              <a:t>perceptual</a:t>
            </a:r>
            <a:r>
              <a:rPr lang="en-US" altLang="zh-CN" sz="1200" b="0" i="0" kern="1200" dirty="0">
                <a:solidFill>
                  <a:schemeClr val="tx1"/>
                </a:solidFill>
                <a:effectLst/>
                <a:latin typeface="+mn-lt"/>
                <a:ea typeface="+mn-ea"/>
                <a:cs typeface="+mn-cs"/>
              </a:rPr>
              <a:t> study participants for evaluating</a:t>
            </a:r>
            <a:r>
              <a:rPr lang="en-US" altLang="zh-CN" sz="1200" b="0" i="0" kern="1200" baseline="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our results, </a:t>
            </a:r>
            <a:r>
              <a:rPr lang="en-US" altLang="zh-CN" b="0" cap="none" dirty="0" err="1">
                <a:solidFill>
                  <a:schemeClr val="tx1"/>
                </a:solidFill>
                <a:latin typeface="微软雅黑" panose="020B0503020204020204" pitchFamily="34" charset="-122"/>
                <a:ea typeface="微软雅黑" panose="020B0503020204020204" pitchFamily="34" charset="-122"/>
              </a:rPr>
              <a:t>Wamiq</a:t>
            </a:r>
            <a:r>
              <a:rPr lang="en-US" altLang="zh-CN" b="0" cap="none" dirty="0">
                <a:solidFill>
                  <a:schemeClr val="tx1"/>
                </a:solidFill>
                <a:latin typeface="微软雅黑" panose="020B0503020204020204" pitchFamily="34" charset="-122"/>
                <a:ea typeface="微软雅黑" panose="020B0503020204020204" pitchFamily="34" charset="-122"/>
              </a:rPr>
              <a:t> Para </a:t>
            </a:r>
            <a:r>
              <a:rPr lang="en-US" altLang="zh-CN" sz="1200" b="0" i="0" kern="1200" dirty="0">
                <a:solidFill>
                  <a:schemeClr val="tx1"/>
                </a:solidFill>
                <a:effectLst/>
                <a:latin typeface="+mn-lt"/>
                <a:ea typeface="+mn-ea"/>
                <a:cs typeface="+mn-cs"/>
              </a:rPr>
              <a:t>for providing their implementation,</a:t>
            </a:r>
            <a:r>
              <a:rPr lang="en-US" altLang="zh-CN" sz="1200" b="0" i="0" kern="1200" baseline="0" dirty="0">
                <a:solidFill>
                  <a:schemeClr val="tx1"/>
                </a:solidFill>
                <a:effectLst/>
                <a:latin typeface="+mn-lt"/>
                <a:ea typeface="+mn-ea"/>
                <a:cs typeface="+mn-cs"/>
              </a:rPr>
              <a:t> all </a:t>
            </a:r>
            <a:r>
              <a:rPr lang="en-US" altLang="zh-CN" sz="1200" b="0" i="0" kern="1200" dirty="0">
                <a:solidFill>
                  <a:schemeClr val="tx1"/>
                </a:solidFill>
                <a:effectLst/>
                <a:latin typeface="+mn-lt"/>
                <a:ea typeface="+mn-ea"/>
                <a:cs typeface="+mn-cs"/>
              </a:rPr>
              <a:t>the anonymous reviewers for their constructive</a:t>
            </a:r>
            <a:r>
              <a:rPr lang="en-US" altLang="zh-CN" sz="1200" b="0" i="0" kern="1200" baseline="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suggestions and comments. </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And </a:t>
            </a:r>
            <a:r>
              <a:rPr lang="en-US" altLang="zh-CN" dirty="0">
                <a:ea typeface="+mn-ea"/>
              </a:rPr>
              <a:t>all funding agencies </a:t>
            </a:r>
            <a:r>
              <a:rPr lang="en-US" altLang="zh-CN" sz="1200" b="0" i="0" kern="1200" dirty="0">
                <a:solidFill>
                  <a:schemeClr val="tx1"/>
                </a:solidFill>
                <a:effectLst/>
                <a:latin typeface="+mn-lt"/>
                <a:ea typeface="+mn-ea"/>
                <a:cs typeface="+mn-cs"/>
              </a:rPr>
              <a:t>for their contribution to this project.</a:t>
            </a:r>
            <a:endParaRPr lang="zh-CN" altLang="en-US" dirty="0"/>
          </a:p>
        </p:txBody>
      </p:sp>
      <p:sp>
        <p:nvSpPr>
          <p:cNvPr id="4" name="灯片编号占位符 3"/>
          <p:cNvSpPr>
            <a:spLocks noGrp="1"/>
          </p:cNvSpPr>
          <p:nvPr>
            <p:ph type="sldNum" sz="quarter" idx="5"/>
          </p:nvPr>
        </p:nvSpPr>
        <p:spPr/>
        <p:txBody>
          <a:bodyPr/>
          <a:lstStyle/>
          <a:p>
            <a:fld id="{92C38144-C961-6348-B731-59DFA4E1CA2F}" type="slidenum">
              <a:rPr lang="en-US" smtClean="0"/>
              <a:t>38</a:t>
            </a:fld>
            <a:endParaRPr lang="en-US"/>
          </a:p>
        </p:txBody>
      </p:sp>
    </p:spTree>
    <p:extLst>
      <p:ext uri="{BB962C8B-B14F-4D97-AF65-F5344CB8AC3E}">
        <p14:creationId xmlns:p14="http://schemas.microsoft.com/office/powerpoint/2010/main" val="19810984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Thanks for your attention.</a:t>
            </a:r>
            <a:endParaRPr lang="zh-CN" altLang="en-US" dirty="0"/>
          </a:p>
        </p:txBody>
      </p:sp>
      <p:sp>
        <p:nvSpPr>
          <p:cNvPr id="4" name="灯片编号占位符 3"/>
          <p:cNvSpPr>
            <a:spLocks noGrp="1"/>
          </p:cNvSpPr>
          <p:nvPr>
            <p:ph type="sldNum" sz="quarter" idx="5"/>
          </p:nvPr>
        </p:nvSpPr>
        <p:spPr/>
        <p:txBody>
          <a:bodyPr/>
          <a:lstStyle/>
          <a:p>
            <a:fld id="{92C38144-C961-6348-B731-59DFA4E1CA2F}" type="slidenum">
              <a:rPr lang="en-US" smtClean="0"/>
              <a:t>39</a:t>
            </a:fld>
            <a:endParaRPr lang="en-US"/>
          </a:p>
        </p:txBody>
      </p:sp>
    </p:spTree>
    <p:extLst>
      <p:ext uri="{BB962C8B-B14F-4D97-AF65-F5344CB8AC3E}">
        <p14:creationId xmlns:p14="http://schemas.microsoft.com/office/powerpoint/2010/main" val="1710482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design floorplans more efficiently, our goal is to automatically generate vectorized floorplans. </a:t>
            </a:r>
          </a:p>
          <a:p>
            <a:endParaRPr lang="en-US" altLang="zh-CN" dirty="0"/>
          </a:p>
          <a:p>
            <a:r>
              <a:rPr lang="en-US" altLang="zh-CN" dirty="0"/>
              <a:t>We also want to support different design constraints such as boundaries, loading-bearing walls, and bubble diagrams.</a:t>
            </a:r>
            <a:endParaRPr lang="zh-CN" altLang="en-US" dirty="0"/>
          </a:p>
        </p:txBody>
      </p:sp>
      <p:sp>
        <p:nvSpPr>
          <p:cNvPr id="4" name="灯片编号占位符 3"/>
          <p:cNvSpPr>
            <a:spLocks noGrp="1"/>
          </p:cNvSpPr>
          <p:nvPr>
            <p:ph type="sldNum" sz="quarter" idx="5"/>
          </p:nvPr>
        </p:nvSpPr>
        <p:spPr/>
        <p:txBody>
          <a:bodyPr/>
          <a:lstStyle/>
          <a:p>
            <a:fld id="{92C38144-C961-6348-B731-59DFA4E1CA2F}" type="slidenum">
              <a:rPr lang="en-US" smtClean="0"/>
              <a:t>4</a:t>
            </a:fld>
            <a:endParaRPr lang="en-US"/>
          </a:p>
        </p:txBody>
      </p:sp>
    </p:spTree>
    <p:extLst>
      <p:ext uri="{BB962C8B-B14F-4D97-AF65-F5344CB8AC3E}">
        <p14:creationId xmlns:p14="http://schemas.microsoft.com/office/powerpoint/2010/main" val="1658064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recent years, a number of learning-based approaches have attempted to address this problem by implicitly learning the principles of floorplan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Learning-based approaches show great advantages compared with traditional optimization-based generation methods, which need careful constraint setting and modeling.</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2C38144-C961-6348-B731-59DFA4E1CA2F}" type="slidenum">
              <a:rPr lang="en-US" smtClean="0"/>
              <a:t>5</a:t>
            </a:fld>
            <a:endParaRPr lang="en-US"/>
          </a:p>
        </p:txBody>
      </p:sp>
    </p:spTree>
    <p:extLst>
      <p:ext uri="{BB962C8B-B14F-4D97-AF65-F5344CB8AC3E}">
        <p14:creationId xmlns:p14="http://schemas.microsoft.com/office/powerpoint/2010/main" val="713614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Some learning-based methods predict labels of floorplan elements at the pixel level.</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RPLAN presents a two-stage convolutional neural network for automatically generating floorplans by locating rooms first and then locating walls.</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House-GAN++ presents a generative model for diverse floorplans from the bubble diagrams.</a:t>
            </a:r>
          </a:p>
          <a:p>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For pixel-level methods, as the output floorplans are represented in raster images, further post-processing is still needed to get the final vectorized </a:t>
            </a:r>
            <a:r>
              <a:rPr lang="en-US" altLang="zh-CN" sz="1200" b="0" i="0" kern="1200" dirty="0">
                <a:solidFill>
                  <a:schemeClr val="tx1"/>
                </a:solidFill>
                <a:effectLst/>
                <a:latin typeface="+mn-lt"/>
                <a:ea typeface="+mn-ea"/>
                <a:cs typeface="+mn-cs"/>
              </a:rPr>
              <a:t>floorplans</a:t>
            </a:r>
            <a:r>
              <a:rPr lang="en-US" altLang="zh-CN" dirty="0"/>
              <a:t>. </a:t>
            </a:r>
            <a:br>
              <a:rPr lang="en-US" altLang="zh-CN" dirty="0"/>
            </a:b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2C38144-C961-6348-B731-59DFA4E1CA2F}" type="slidenum">
              <a:rPr lang="en-US" smtClean="0"/>
              <a:t>6</a:t>
            </a:fld>
            <a:endParaRPr lang="en-US"/>
          </a:p>
        </p:txBody>
      </p:sp>
    </p:spTree>
    <p:extLst>
      <p:ext uri="{BB962C8B-B14F-4D97-AF65-F5344CB8AC3E}">
        <p14:creationId xmlns:p14="http://schemas.microsoft.com/office/powerpoint/2010/main" val="2466559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Some learning-based methods are to predict the bounding boxes of rooms at the box level.</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Graph2Plan achieves the conversion of bubble diagrams to floorplans by deep network frameworks and the bubble diagrams are retrieved according to the similarity of boundaries.</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Text2Plan focus on producing floorplans from language descriptions that describe house details based on graph convolutional network and generative adversarial network.</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For the box level method, the generated box is also discrete, so the subsequent optimization is essential. Moreover, they can only generate rooms in the representation of rectangular, which reduces the rationality of results.</a:t>
            </a:r>
          </a:p>
        </p:txBody>
      </p:sp>
      <p:sp>
        <p:nvSpPr>
          <p:cNvPr id="4" name="灯片编号占位符 3"/>
          <p:cNvSpPr>
            <a:spLocks noGrp="1"/>
          </p:cNvSpPr>
          <p:nvPr>
            <p:ph type="sldNum" sz="quarter" idx="5"/>
          </p:nvPr>
        </p:nvSpPr>
        <p:spPr/>
        <p:txBody>
          <a:bodyPr/>
          <a:lstStyle/>
          <a:p>
            <a:fld id="{92C38144-C961-6348-B731-59DFA4E1CA2F}" type="slidenum">
              <a:rPr lang="en-US" smtClean="0"/>
              <a:t>7</a:t>
            </a:fld>
            <a:endParaRPr lang="en-US"/>
          </a:p>
        </p:txBody>
      </p:sp>
    </p:spTree>
    <p:extLst>
      <p:ext uri="{BB962C8B-B14F-4D97-AF65-F5344CB8AC3E}">
        <p14:creationId xmlns:p14="http://schemas.microsoft.com/office/powerpoint/2010/main" val="3906319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I will present our method for floorplan generation.</a:t>
            </a:r>
            <a:endParaRPr lang="zh-CN" altLang="en-US" dirty="0"/>
          </a:p>
        </p:txBody>
      </p:sp>
      <p:sp>
        <p:nvSpPr>
          <p:cNvPr id="4" name="灯片编号占位符 3"/>
          <p:cNvSpPr>
            <a:spLocks noGrp="1"/>
          </p:cNvSpPr>
          <p:nvPr>
            <p:ph type="sldNum" sz="quarter" idx="5"/>
          </p:nvPr>
        </p:nvSpPr>
        <p:spPr/>
        <p:txBody>
          <a:bodyPr/>
          <a:lstStyle/>
          <a:p>
            <a:fld id="{92C38144-C961-6348-B731-59DFA4E1CA2F}" type="slidenum">
              <a:rPr lang="en-US" smtClean="0"/>
              <a:t>8</a:t>
            </a:fld>
            <a:endParaRPr lang="en-US"/>
          </a:p>
        </p:txBody>
      </p:sp>
    </p:spTree>
    <p:extLst>
      <p:ext uri="{BB962C8B-B14F-4D97-AF65-F5344CB8AC3E}">
        <p14:creationId xmlns:p14="http://schemas.microsoft.com/office/powerpoint/2010/main" val="1919413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first present a novel floorplan representation.</a:t>
            </a:r>
          </a:p>
          <a:p>
            <a:endParaRPr lang="en-US" altLang="zh-CN" dirty="0"/>
          </a:p>
          <a:p>
            <a:r>
              <a:rPr lang="en-US" altLang="zh-CN" dirty="0"/>
              <a:t>We represent the floorplan in</a:t>
            </a:r>
            <a:r>
              <a:rPr lang="en-US" altLang="zh-CN" b="0" cap="none" dirty="0">
                <a:solidFill>
                  <a:schemeClr val="tx1"/>
                </a:solidFill>
                <a:latin typeface="微软雅黑" panose="020B0503020204020204" pitchFamily="34" charset="-122"/>
                <a:ea typeface="微软雅黑" panose="020B0503020204020204" pitchFamily="34" charset="-122"/>
              </a:rPr>
              <a:t> the original RPLAN dataset</a:t>
            </a:r>
            <a:r>
              <a:rPr lang="en-US" altLang="zh-CN" dirty="0"/>
              <a:t> as a wall graph</a:t>
            </a:r>
            <a:r>
              <a:rPr lang="en-US" altLang="zh-CN" b="0" cap="none" dirty="0">
                <a:solidFill>
                  <a:schemeClr val="tx1"/>
                </a:solidFill>
                <a:latin typeface="微软雅黑" panose="020B0503020204020204" pitchFamily="34" charset="-122"/>
                <a:ea typeface="微软雅黑" panose="020B0503020204020204" pitchFamily="34" charset="-122"/>
              </a:rPr>
              <a:t>.</a:t>
            </a:r>
          </a:p>
          <a:p>
            <a:endParaRPr lang="en-US" altLang="zh-CN" b="0" cap="none" dirty="0">
              <a:solidFill>
                <a:schemeClr val="tx1"/>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cap="none" dirty="0">
                <a:solidFill>
                  <a:schemeClr val="tx1"/>
                </a:solidFill>
                <a:latin typeface="微软雅黑" panose="020B0503020204020204" pitchFamily="34" charset="-122"/>
                <a:ea typeface="微软雅黑" panose="020B0503020204020204" pitchFamily="34" charset="-122"/>
              </a:rPr>
              <a:t>The wall graph contains a node set ind</a:t>
            </a:r>
            <a:r>
              <a:rPr lang="en-US" altLang="zh-CN" dirty="0"/>
              <a:t>icating wall junctions </a:t>
            </a:r>
            <a:r>
              <a:rPr lang="en-US" altLang="zh-CN" b="0" cap="none" dirty="0">
                <a:solidFill>
                  <a:schemeClr val="tx1"/>
                </a:solidFill>
                <a:latin typeface="微软雅黑" panose="020B0503020204020204" pitchFamily="34" charset="-122"/>
                <a:ea typeface="微软雅黑" panose="020B0503020204020204" pitchFamily="34" charset="-122"/>
              </a:rPr>
              <a:t>and a edge set ind</a:t>
            </a:r>
            <a:r>
              <a:rPr lang="en-US" altLang="zh-CN" dirty="0"/>
              <a:t>icating wall segments.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nodes in the wall graph have position and label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 shortest cycle forms the room, which is the single region surrounded by nodes. </a:t>
            </a:r>
          </a:p>
        </p:txBody>
      </p:sp>
      <p:sp>
        <p:nvSpPr>
          <p:cNvPr id="4" name="灯片编号占位符 3"/>
          <p:cNvSpPr>
            <a:spLocks noGrp="1"/>
          </p:cNvSpPr>
          <p:nvPr>
            <p:ph type="sldNum" sz="quarter" idx="5"/>
          </p:nvPr>
        </p:nvSpPr>
        <p:spPr/>
        <p:txBody>
          <a:bodyPr/>
          <a:lstStyle/>
          <a:p>
            <a:fld id="{92C38144-C961-6348-B731-59DFA4E1CA2F}" type="slidenum">
              <a:rPr lang="en-US" smtClean="0"/>
              <a:t>9</a:t>
            </a:fld>
            <a:endParaRPr lang="en-US"/>
          </a:p>
        </p:txBody>
      </p:sp>
    </p:spTree>
    <p:extLst>
      <p:ext uri="{BB962C8B-B14F-4D97-AF65-F5344CB8AC3E}">
        <p14:creationId xmlns:p14="http://schemas.microsoft.com/office/powerpoint/2010/main" val="26482475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0160305A-2D4F-3746-9280-CC45BDE71971}"/>
              </a:ext>
            </a:extLst>
          </p:cNvPr>
          <p:cNvPicPr>
            <a:picLocks noChangeAspect="1"/>
          </p:cNvPicPr>
          <p:nvPr userDrawn="1"/>
        </p:nvPicPr>
        <p:blipFill>
          <a:blip r:embed="rId2">
            <a:extLst>
              <a:ext uri="{96DAC541-7B7A-43D3-8B79-37D633B846F1}">
                <asvg:svgBlip xmlns:asvg="http://schemas.microsoft.com/office/drawing/2016/SVG/main" r:embed="rId3"/>
              </a:ext>
            </a:extLst>
          </a:blip>
          <a:srcRect t="28849"/>
          <a:stretch>
            <a:fillRect/>
          </a:stretch>
        </p:blipFill>
        <p:spPr>
          <a:xfrm>
            <a:off x="1184716" y="0"/>
            <a:ext cx="9822567" cy="6988842"/>
          </a:xfrm>
          <a:custGeom>
            <a:avLst/>
            <a:gdLst>
              <a:gd name="connsiteX0" fmla="*/ 0 w 9822567"/>
              <a:gd name="connsiteY0" fmla="*/ 0 h 6988842"/>
              <a:gd name="connsiteX1" fmla="*/ 9822567 w 9822567"/>
              <a:gd name="connsiteY1" fmla="*/ 0 h 6988842"/>
              <a:gd name="connsiteX2" fmla="*/ 9822567 w 9822567"/>
              <a:gd name="connsiteY2" fmla="*/ 6988842 h 6988842"/>
              <a:gd name="connsiteX3" fmla="*/ 0 w 9822567"/>
              <a:gd name="connsiteY3" fmla="*/ 6988842 h 6988842"/>
            </a:gdLst>
            <a:ahLst/>
            <a:cxnLst>
              <a:cxn ang="0">
                <a:pos x="connsiteX0" y="connsiteY0"/>
              </a:cxn>
              <a:cxn ang="0">
                <a:pos x="connsiteX1" y="connsiteY1"/>
              </a:cxn>
              <a:cxn ang="0">
                <a:pos x="connsiteX2" y="connsiteY2"/>
              </a:cxn>
              <a:cxn ang="0">
                <a:pos x="connsiteX3" y="connsiteY3"/>
              </a:cxn>
            </a:cxnLst>
            <a:rect l="l" t="t" r="r" b="b"/>
            <a:pathLst>
              <a:path w="9822567" h="6988842">
                <a:moveTo>
                  <a:pt x="0" y="0"/>
                </a:moveTo>
                <a:lnTo>
                  <a:pt x="9822567" y="0"/>
                </a:lnTo>
                <a:lnTo>
                  <a:pt x="9822567" y="6988842"/>
                </a:lnTo>
                <a:lnTo>
                  <a:pt x="0" y="6988842"/>
                </a:lnTo>
                <a:close/>
              </a:path>
            </a:pathLst>
          </a:custGeom>
        </p:spPr>
      </p:pic>
      <p:sp>
        <p:nvSpPr>
          <p:cNvPr id="8" name="Rectangle 7">
            <a:extLst>
              <a:ext uri="{FF2B5EF4-FFF2-40B4-BE49-F238E27FC236}">
                <a16:creationId xmlns:a16="http://schemas.microsoft.com/office/drawing/2014/main" id="{E855E266-63A7-A04D-BFC7-DCF4CF9A093D}"/>
              </a:ext>
            </a:extLst>
          </p:cNvPr>
          <p:cNvSpPr/>
          <p:nvPr userDrawn="1"/>
        </p:nvSpPr>
        <p:spPr>
          <a:xfrm>
            <a:off x="0" y="4078224"/>
            <a:ext cx="12192000" cy="277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BE46C7D-D896-E141-A3F4-FF4B15010AA3}"/>
              </a:ext>
            </a:extLst>
          </p:cNvPr>
          <p:cNvSpPr/>
          <p:nvPr userDrawn="1"/>
        </p:nvSpPr>
        <p:spPr>
          <a:xfrm>
            <a:off x="0" y="6556248"/>
            <a:ext cx="12192000" cy="3017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3" name="Subtitle 2">
            <a:extLst>
              <a:ext uri="{FF2B5EF4-FFF2-40B4-BE49-F238E27FC236}">
                <a16:creationId xmlns:a16="http://schemas.microsoft.com/office/drawing/2014/main" id="{5FF2FB88-6B91-D743-BA6E-54ED0BB15285}"/>
              </a:ext>
            </a:extLst>
          </p:cNvPr>
          <p:cNvSpPr>
            <a:spLocks noGrp="1"/>
          </p:cNvSpPr>
          <p:nvPr>
            <p:ph type="subTitle" idx="1" hasCustomPrompt="1"/>
          </p:nvPr>
        </p:nvSpPr>
        <p:spPr>
          <a:xfrm>
            <a:off x="428431" y="5380046"/>
            <a:ext cx="11344469" cy="553998"/>
          </a:xfrm>
          <a:noFill/>
        </p:spPr>
        <p:txBody>
          <a:bodyPr wrap="square" lIns="182880" tIns="0" rIns="182880" bIns="91440" anchor="t" anchorCtr="0">
            <a:noAutofit/>
          </a:bodyPr>
          <a:lstStyle>
            <a:lvl1pPr marL="0" indent="0" algn="ctr">
              <a:lnSpc>
                <a:spcPct val="100000"/>
              </a:lnSpc>
              <a:spcBef>
                <a:spcPts val="0"/>
              </a:spcBef>
              <a:spcAft>
                <a:spcPts val="0"/>
              </a:spcAft>
              <a:buNone/>
              <a:defRPr sz="3000" cap="all"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SAMPLE SUBTITLE</a:t>
            </a:r>
          </a:p>
        </p:txBody>
      </p:sp>
      <p:sp>
        <p:nvSpPr>
          <p:cNvPr id="2" name="Title 1">
            <a:extLst>
              <a:ext uri="{FF2B5EF4-FFF2-40B4-BE49-F238E27FC236}">
                <a16:creationId xmlns:a16="http://schemas.microsoft.com/office/drawing/2014/main" id="{74DFBD02-CF50-7340-82BF-C660C02CE342}"/>
              </a:ext>
            </a:extLst>
          </p:cNvPr>
          <p:cNvSpPr>
            <a:spLocks noGrp="1"/>
          </p:cNvSpPr>
          <p:nvPr>
            <p:ph type="ctrTitle" hasCustomPrompt="1"/>
          </p:nvPr>
        </p:nvSpPr>
        <p:spPr>
          <a:xfrm>
            <a:off x="428430" y="4699664"/>
            <a:ext cx="11344469" cy="661720"/>
          </a:xfrm>
          <a:noFill/>
        </p:spPr>
        <p:txBody>
          <a:bodyPr wrap="square" lIns="182880" tIns="45720" rIns="182880" bIns="0" anchor="b" anchorCtr="0">
            <a:noAutofit/>
          </a:bodyPr>
          <a:lstStyle>
            <a:lvl1pPr algn="ctr">
              <a:lnSpc>
                <a:spcPct val="100000"/>
              </a:lnSpc>
              <a:defRPr sz="4000" b="1" i="0" cap="all" baseline="0">
                <a:solidFill>
                  <a:schemeClr val="accent3"/>
                </a:solidFill>
              </a:defRPr>
            </a:lvl1pPr>
          </a:lstStyle>
          <a:p>
            <a:r>
              <a:rPr lang="en-US" dirty="0"/>
              <a:t>Presentation title</a:t>
            </a:r>
          </a:p>
        </p:txBody>
      </p:sp>
      <p:sp>
        <p:nvSpPr>
          <p:cNvPr id="5" name="Footer Placeholder 4">
            <a:extLst>
              <a:ext uri="{FF2B5EF4-FFF2-40B4-BE49-F238E27FC236}">
                <a16:creationId xmlns:a16="http://schemas.microsoft.com/office/drawing/2014/main" id="{559200B6-B05E-014C-9BEF-D9BDFA2BBE14}"/>
              </a:ext>
            </a:extLst>
          </p:cNvPr>
          <p:cNvSpPr>
            <a:spLocks noGrp="1"/>
          </p:cNvSpPr>
          <p:nvPr>
            <p:ph type="ftr" sz="quarter" idx="11"/>
          </p:nvPr>
        </p:nvSpPr>
        <p:spPr>
          <a:xfrm>
            <a:off x="428431" y="6556248"/>
            <a:ext cx="2675021" cy="301752"/>
          </a:xfrm>
        </p:spPr>
        <p:txBody>
          <a:bodyPr/>
          <a:lstStyle>
            <a:lvl1pPr>
              <a:defRPr sz="700">
                <a:solidFill>
                  <a:srgbClr val="FFFFFF"/>
                </a:solidFill>
              </a:defRPr>
            </a:lvl1pPr>
          </a:lstStyle>
          <a:p>
            <a:r>
              <a:rPr lang="en-US"/>
              <a:t>© 2022 SIGGRAPH. All Rights Reserved.</a:t>
            </a:r>
            <a:endParaRPr lang="en-US" dirty="0"/>
          </a:p>
        </p:txBody>
      </p:sp>
      <p:cxnSp>
        <p:nvCxnSpPr>
          <p:cNvPr id="15" name="Straight Connector 14">
            <a:extLst>
              <a:ext uri="{FF2B5EF4-FFF2-40B4-BE49-F238E27FC236}">
                <a16:creationId xmlns:a16="http://schemas.microsoft.com/office/drawing/2014/main" id="{D29FC1B1-89F1-DE45-BE9F-B7F6CF17C071}"/>
              </a:ext>
            </a:extLst>
          </p:cNvPr>
          <p:cNvCxnSpPr>
            <a:cxnSpLocks/>
          </p:cNvCxnSpPr>
          <p:nvPr userDrawn="1"/>
        </p:nvCxnSpPr>
        <p:spPr>
          <a:xfrm>
            <a:off x="1524" y="831623"/>
            <a:ext cx="12188952" cy="0"/>
          </a:xfrm>
          <a:prstGeom prst="line">
            <a:avLst/>
          </a:prstGeom>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D059A77-E601-2645-8CD4-1869E96E276E}"/>
              </a:ext>
            </a:extLst>
          </p:cNvPr>
          <p:cNvSpPr txBox="1"/>
          <p:nvPr userDrawn="1"/>
        </p:nvSpPr>
        <p:spPr>
          <a:xfrm>
            <a:off x="8557101" y="278288"/>
            <a:ext cx="3215799" cy="338554"/>
          </a:xfrm>
          <a:prstGeom prst="rect">
            <a:avLst/>
          </a:prstGeom>
          <a:noFill/>
        </p:spPr>
        <p:txBody>
          <a:bodyPr wrap="square" rIns="0" rtlCol="0">
            <a:spAutoFit/>
          </a:bodyPr>
          <a:lstStyle/>
          <a:p>
            <a:pPr algn="r"/>
            <a:r>
              <a:rPr lang="en-US" sz="800" b="0" spc="50" baseline="0" dirty="0">
                <a:solidFill>
                  <a:srgbClr val="FFFFFF"/>
                </a:solidFill>
                <a:latin typeface="+mn-lt"/>
              </a:rPr>
              <a:t>THE PREMIER CONFERENCE &amp; EXHIBITION ON COMPUTER GRAPHICS &amp; INTERACTIVE TECHNIQUES</a:t>
            </a:r>
          </a:p>
        </p:txBody>
      </p:sp>
      <p:pic>
        <p:nvPicPr>
          <p:cNvPr id="20" name="Graphic 19">
            <a:extLst>
              <a:ext uri="{FF2B5EF4-FFF2-40B4-BE49-F238E27FC236}">
                <a16:creationId xmlns:a16="http://schemas.microsoft.com/office/drawing/2014/main" id="{999BC2BF-D87D-FE4D-83D5-233A3E626E9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28430" y="202005"/>
            <a:ext cx="1924050" cy="448551"/>
          </a:xfrm>
          <a:prstGeom prst="rect">
            <a:avLst/>
          </a:prstGeom>
        </p:spPr>
      </p:pic>
    </p:spTree>
    <p:extLst>
      <p:ext uri="{BB962C8B-B14F-4D97-AF65-F5344CB8AC3E}">
        <p14:creationId xmlns:p14="http://schemas.microsoft.com/office/powerpoint/2010/main" val="1356958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BDFA6EE-0207-5B45-A3B6-71120793128F}"/>
              </a:ext>
            </a:extLst>
          </p:cNvPr>
          <p:cNvSpPr/>
          <p:nvPr userDrawn="1"/>
        </p:nvSpPr>
        <p:spPr>
          <a:xfrm>
            <a:off x="-6350" y="830424"/>
            <a:ext cx="12198350" cy="6027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text&#10;&#10;Description automatically generated">
            <a:extLst>
              <a:ext uri="{FF2B5EF4-FFF2-40B4-BE49-F238E27FC236}">
                <a16:creationId xmlns:a16="http://schemas.microsoft.com/office/drawing/2014/main" id="{C1829661-E575-E74C-8214-FAF8FCF47CA2}"/>
              </a:ext>
            </a:extLst>
          </p:cNvPr>
          <p:cNvPicPr>
            <a:picLocks noChangeAspect="1"/>
          </p:cNvPicPr>
          <p:nvPr userDrawn="1"/>
        </p:nvPicPr>
        <p:blipFill>
          <a:blip r:embed="rId2"/>
          <a:stretch>
            <a:fillRect/>
          </a:stretch>
        </p:blipFill>
        <p:spPr>
          <a:xfrm>
            <a:off x="-7951" y="1318209"/>
            <a:ext cx="6731000" cy="5524500"/>
          </a:xfrm>
          <a:prstGeom prst="rect">
            <a:avLst/>
          </a:prstGeom>
        </p:spPr>
      </p:pic>
      <p:sp>
        <p:nvSpPr>
          <p:cNvPr id="20" name="Rectangle 19">
            <a:extLst>
              <a:ext uri="{FF2B5EF4-FFF2-40B4-BE49-F238E27FC236}">
                <a16:creationId xmlns:a16="http://schemas.microsoft.com/office/drawing/2014/main" id="{1736FD40-2027-3C40-9DA9-A83DB1769106}"/>
              </a:ext>
            </a:extLst>
          </p:cNvPr>
          <p:cNvSpPr/>
          <p:nvPr userDrawn="1"/>
        </p:nvSpPr>
        <p:spPr>
          <a:xfrm>
            <a:off x="0" y="6556248"/>
            <a:ext cx="12192000" cy="3017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2" name="Title 1">
            <a:extLst>
              <a:ext uri="{FF2B5EF4-FFF2-40B4-BE49-F238E27FC236}">
                <a16:creationId xmlns:a16="http://schemas.microsoft.com/office/drawing/2014/main" id="{8C61242F-26B8-7A4A-BB2D-6F6A6572FD4D}"/>
              </a:ext>
            </a:extLst>
          </p:cNvPr>
          <p:cNvSpPr>
            <a:spLocks noGrp="1"/>
          </p:cNvSpPr>
          <p:nvPr>
            <p:ph type="title" hasCustomPrompt="1"/>
          </p:nvPr>
        </p:nvSpPr>
        <p:spPr>
          <a:xfrm>
            <a:off x="6096000" y="1866900"/>
            <a:ext cx="5374104" cy="1674638"/>
          </a:xfrm>
          <a:noFill/>
        </p:spPr>
        <p:txBody>
          <a:bodyPr wrap="square" lIns="0" rIns="182880" bIns="0" anchor="b" anchorCtr="0">
            <a:noAutofit/>
          </a:bodyPr>
          <a:lstStyle>
            <a:lvl1pPr>
              <a:lnSpc>
                <a:spcPct val="100000"/>
              </a:lnSpc>
              <a:defRPr sz="4000" b="1" cap="none" baseline="0">
                <a:solidFill>
                  <a:schemeClr val="accent3"/>
                </a:solidFill>
              </a:defRPr>
            </a:lvl1pPr>
          </a:lstStyle>
          <a:p>
            <a:r>
              <a:rPr lang="en-US" dirty="0"/>
              <a:t>Divider Title</a:t>
            </a:r>
          </a:p>
        </p:txBody>
      </p:sp>
      <p:sp>
        <p:nvSpPr>
          <p:cNvPr id="3" name="Text Placeholder 2">
            <a:extLst>
              <a:ext uri="{FF2B5EF4-FFF2-40B4-BE49-F238E27FC236}">
                <a16:creationId xmlns:a16="http://schemas.microsoft.com/office/drawing/2014/main" id="{E1455046-E81D-B044-83E0-E242A2A9F559}"/>
              </a:ext>
            </a:extLst>
          </p:cNvPr>
          <p:cNvSpPr>
            <a:spLocks noGrp="1"/>
          </p:cNvSpPr>
          <p:nvPr>
            <p:ph type="body" idx="1" hasCustomPrompt="1"/>
          </p:nvPr>
        </p:nvSpPr>
        <p:spPr>
          <a:xfrm>
            <a:off x="6095999" y="3556828"/>
            <a:ext cx="5374099" cy="1021185"/>
          </a:xfrm>
          <a:noFill/>
        </p:spPr>
        <p:txBody>
          <a:bodyPr lIns="0" tIns="0" rIns="182880" bIns="91440" anchor="t">
            <a:noAutofit/>
          </a:bodyPr>
          <a:lstStyle>
            <a:lvl1pPr marL="0" indent="0">
              <a:lnSpc>
                <a:spcPct val="100000"/>
              </a:lnSpc>
              <a:spcBef>
                <a:spcPts val="0"/>
              </a:spcBef>
              <a:spcAft>
                <a:spcPts val="0"/>
              </a:spcAft>
              <a:buNone/>
              <a:defRPr sz="2800" cap="all" baseline="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SAMPLE DIVIDER SUBTITLE</a:t>
            </a:r>
          </a:p>
        </p:txBody>
      </p:sp>
      <p:sp>
        <p:nvSpPr>
          <p:cNvPr id="5" name="Footer Placeholder 4">
            <a:extLst>
              <a:ext uri="{FF2B5EF4-FFF2-40B4-BE49-F238E27FC236}">
                <a16:creationId xmlns:a16="http://schemas.microsoft.com/office/drawing/2014/main" id="{8F6FFD69-150A-0C4A-9E8D-06F879A5893A}"/>
              </a:ext>
            </a:extLst>
          </p:cNvPr>
          <p:cNvSpPr>
            <a:spLocks noGrp="1"/>
          </p:cNvSpPr>
          <p:nvPr>
            <p:ph type="ftr" sz="quarter" idx="11"/>
          </p:nvPr>
        </p:nvSpPr>
        <p:spPr/>
        <p:txBody>
          <a:bodyPr/>
          <a:lstStyle/>
          <a:p>
            <a:r>
              <a:rPr lang="en-US"/>
              <a:t>© 2022 SIGGRAPH. All Rights Reserved.</a:t>
            </a:r>
          </a:p>
        </p:txBody>
      </p:sp>
      <p:pic>
        <p:nvPicPr>
          <p:cNvPr id="9" name="Graphic 8">
            <a:extLst>
              <a:ext uri="{FF2B5EF4-FFF2-40B4-BE49-F238E27FC236}">
                <a16:creationId xmlns:a16="http://schemas.microsoft.com/office/drawing/2014/main" id="{F395FE81-21A9-884D-B93E-B52A8ABE14A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28430" y="202005"/>
            <a:ext cx="1924050" cy="448551"/>
          </a:xfrm>
          <a:prstGeom prst="rect">
            <a:avLst/>
          </a:prstGeom>
        </p:spPr>
      </p:pic>
    </p:spTree>
    <p:extLst>
      <p:ext uri="{BB962C8B-B14F-4D97-AF65-F5344CB8AC3E}">
        <p14:creationId xmlns:p14="http://schemas.microsoft.com/office/powerpoint/2010/main" val="272428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6E2E2-D167-EA48-A3B7-E8457B84FCCC}"/>
              </a:ext>
            </a:extLst>
          </p:cNvPr>
          <p:cNvSpPr>
            <a:spLocks noGrp="1"/>
          </p:cNvSpPr>
          <p:nvPr>
            <p:ph type="title" hasCustomPrompt="1"/>
          </p:nvPr>
        </p:nvSpPr>
        <p:spPr/>
        <p:txBody>
          <a:bodyPr/>
          <a:lstStyle>
            <a:lvl1pPr>
              <a:defRPr cap="none"/>
            </a:lvl1pPr>
          </a:lstStyle>
          <a:p>
            <a:r>
              <a:rPr lang="en-US" dirty="0"/>
              <a:t>Click To Edit Master Title Style</a:t>
            </a:r>
          </a:p>
        </p:txBody>
      </p:sp>
      <p:sp>
        <p:nvSpPr>
          <p:cNvPr id="3" name="Content Placeholder 2">
            <a:extLst>
              <a:ext uri="{FF2B5EF4-FFF2-40B4-BE49-F238E27FC236}">
                <a16:creationId xmlns:a16="http://schemas.microsoft.com/office/drawing/2014/main" id="{445840E6-40B3-9841-A4A2-CA99B2CC3316}"/>
              </a:ext>
            </a:extLst>
          </p:cNvPr>
          <p:cNvSpPr>
            <a:spLocks noGrp="1"/>
          </p:cNvSpPr>
          <p:nvPr>
            <p:ph idx="1"/>
          </p:nvPr>
        </p:nvSpPr>
        <p:spPr>
          <a:xfrm>
            <a:off x="429208" y="1875213"/>
            <a:ext cx="11342915" cy="38971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977683DF-F95C-0A42-92AC-78C2FC322AC8}"/>
              </a:ext>
            </a:extLst>
          </p:cNvPr>
          <p:cNvSpPr>
            <a:spLocks noGrp="1"/>
          </p:cNvSpPr>
          <p:nvPr>
            <p:ph type="ftr" sz="quarter" idx="11"/>
          </p:nvPr>
        </p:nvSpPr>
        <p:spPr/>
        <p:txBody>
          <a:bodyPr/>
          <a:lstStyle/>
          <a:p>
            <a:r>
              <a:rPr lang="en-US"/>
              <a:t>© 2022 SIGGRAPH. All Rights Reserved.</a:t>
            </a:r>
          </a:p>
        </p:txBody>
      </p:sp>
      <p:sp>
        <p:nvSpPr>
          <p:cNvPr id="6" name="Slide Number Placeholder 5">
            <a:extLst>
              <a:ext uri="{FF2B5EF4-FFF2-40B4-BE49-F238E27FC236}">
                <a16:creationId xmlns:a16="http://schemas.microsoft.com/office/drawing/2014/main" id="{3A15ECD1-D3E2-7D4C-8462-4E2F57C186B7}"/>
              </a:ext>
            </a:extLst>
          </p:cNvPr>
          <p:cNvSpPr>
            <a:spLocks noGrp="1"/>
          </p:cNvSpPr>
          <p:nvPr>
            <p:ph type="sldNum" sz="quarter" idx="12"/>
          </p:nvPr>
        </p:nvSpPr>
        <p:spPr/>
        <p:txBody>
          <a:bodyPr/>
          <a:lstStyle/>
          <a:p>
            <a:fld id="{897AE9FA-3F8D-0D45-ABEA-B1C7A7244A19}" type="slidenum">
              <a:rPr lang="en-US" smtClean="0"/>
              <a:t>‹#›</a:t>
            </a:fld>
            <a:endParaRPr lang="en-US"/>
          </a:p>
        </p:txBody>
      </p:sp>
    </p:spTree>
    <p:extLst>
      <p:ext uri="{BB962C8B-B14F-4D97-AF65-F5344CB8AC3E}">
        <p14:creationId xmlns:p14="http://schemas.microsoft.com/office/powerpoint/2010/main" val="3307345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19C391D-E75D-DE45-BB38-022E867E70D3}"/>
              </a:ext>
            </a:extLst>
          </p:cNvPr>
          <p:cNvSpPr>
            <a:spLocks noGrp="1"/>
          </p:cNvSpPr>
          <p:nvPr>
            <p:ph type="body" sz="quarter" idx="3"/>
          </p:nvPr>
        </p:nvSpPr>
        <p:spPr>
          <a:xfrm>
            <a:off x="6329682" y="1875213"/>
            <a:ext cx="5440680" cy="369332"/>
          </a:xfrm>
          <a:noFill/>
        </p:spPr>
        <p:txBody>
          <a:bodyPr wrap="square" lIns="0" anchor="t" anchorCtr="0">
            <a:spAutoFit/>
          </a:bodyPr>
          <a:lstStyle>
            <a:lvl1pPr marL="0" indent="0">
              <a:lnSpc>
                <a:spcPct val="100000"/>
              </a:lnSpc>
              <a:buNone/>
              <a:defRPr sz="18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 name="Text Placeholder 2">
            <a:extLst>
              <a:ext uri="{FF2B5EF4-FFF2-40B4-BE49-F238E27FC236}">
                <a16:creationId xmlns:a16="http://schemas.microsoft.com/office/drawing/2014/main" id="{6A37EDB7-7A9A-C047-B20A-95D1C96A3FDB}"/>
              </a:ext>
            </a:extLst>
          </p:cNvPr>
          <p:cNvSpPr>
            <a:spLocks noGrp="1"/>
          </p:cNvSpPr>
          <p:nvPr>
            <p:ph type="body" idx="1"/>
          </p:nvPr>
        </p:nvSpPr>
        <p:spPr>
          <a:xfrm>
            <a:off x="429208" y="1875213"/>
            <a:ext cx="5440680" cy="369332"/>
          </a:xfrm>
          <a:noFill/>
        </p:spPr>
        <p:txBody>
          <a:bodyPr wrap="square" lIns="0" anchor="t" anchorCtr="0">
            <a:spAutoFit/>
          </a:bodyPr>
          <a:lstStyle>
            <a:lvl1pPr marL="0" indent="0" algn="l">
              <a:lnSpc>
                <a:spcPct val="100000"/>
              </a:lnSpc>
              <a:buNone/>
              <a:defRPr sz="1800" b="1" cap="all" baseline="0">
                <a:solidFill>
                  <a:schemeClr val="accent3"/>
                </a:solidFill>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CE906AF-FA12-D142-9F73-F1D171262B23}"/>
              </a:ext>
            </a:extLst>
          </p:cNvPr>
          <p:cNvSpPr>
            <a:spLocks noGrp="1"/>
          </p:cNvSpPr>
          <p:nvPr>
            <p:ph sz="half" idx="2"/>
          </p:nvPr>
        </p:nvSpPr>
        <p:spPr>
          <a:xfrm>
            <a:off x="429207" y="2381541"/>
            <a:ext cx="5443273" cy="33906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6DE9817D-092A-D44D-B961-988D454C0A86}"/>
              </a:ext>
            </a:extLst>
          </p:cNvPr>
          <p:cNvSpPr>
            <a:spLocks noGrp="1"/>
          </p:cNvSpPr>
          <p:nvPr>
            <p:ph sz="quarter" idx="4"/>
          </p:nvPr>
        </p:nvSpPr>
        <p:spPr>
          <a:xfrm>
            <a:off x="6329682" y="2381541"/>
            <a:ext cx="5440680" cy="33906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E5F762F8-B4C3-9F40-963C-5689805651DD}"/>
              </a:ext>
            </a:extLst>
          </p:cNvPr>
          <p:cNvSpPr>
            <a:spLocks noGrp="1"/>
          </p:cNvSpPr>
          <p:nvPr>
            <p:ph type="ftr" sz="quarter" idx="11"/>
          </p:nvPr>
        </p:nvSpPr>
        <p:spPr/>
        <p:txBody>
          <a:bodyPr/>
          <a:lstStyle/>
          <a:p>
            <a:r>
              <a:rPr lang="en-US"/>
              <a:t>© 2022 SIGGRAPH. All Rights Reserved.</a:t>
            </a:r>
          </a:p>
        </p:txBody>
      </p:sp>
      <p:sp>
        <p:nvSpPr>
          <p:cNvPr id="9" name="Slide Number Placeholder 8">
            <a:extLst>
              <a:ext uri="{FF2B5EF4-FFF2-40B4-BE49-F238E27FC236}">
                <a16:creationId xmlns:a16="http://schemas.microsoft.com/office/drawing/2014/main" id="{E2482D33-F116-AB49-B2A1-E2243FD0AEB8}"/>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10" name="Title 1">
            <a:extLst>
              <a:ext uri="{FF2B5EF4-FFF2-40B4-BE49-F238E27FC236}">
                <a16:creationId xmlns:a16="http://schemas.microsoft.com/office/drawing/2014/main" id="{EECCC369-3243-1547-BA9D-C4233F6335C7}"/>
              </a:ext>
            </a:extLst>
          </p:cNvPr>
          <p:cNvSpPr>
            <a:spLocks noGrp="1"/>
          </p:cNvSpPr>
          <p:nvPr>
            <p:ph type="title" hasCustomPrompt="1"/>
          </p:nvPr>
        </p:nvSpPr>
        <p:spPr>
          <a:xfrm>
            <a:off x="429209" y="1"/>
            <a:ext cx="8595360" cy="1316736"/>
          </a:xfrm>
        </p:spPr>
        <p:txBody>
          <a:bodyPr/>
          <a:lstStyle>
            <a:lvl1pPr>
              <a:defRPr cap="none">
                <a:latin typeface="微软雅黑" panose="020B0503020204020204" pitchFamily="34" charset="-122"/>
                <a:ea typeface="微软雅黑" panose="020B0503020204020204" pitchFamily="34" charset="-122"/>
              </a:defRPr>
            </a:lvl1pPr>
          </a:lstStyle>
          <a:p>
            <a:r>
              <a:rPr lang="en-US" dirty="0"/>
              <a:t>Click To Edit Master Title Style</a:t>
            </a:r>
          </a:p>
        </p:txBody>
      </p:sp>
    </p:spTree>
    <p:extLst>
      <p:ext uri="{BB962C8B-B14F-4D97-AF65-F5344CB8AC3E}">
        <p14:creationId xmlns:p14="http://schemas.microsoft.com/office/powerpoint/2010/main" val="5121870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with Copy">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5F762F8-B4C3-9F40-963C-5689805651DD}"/>
              </a:ext>
            </a:extLst>
          </p:cNvPr>
          <p:cNvSpPr>
            <a:spLocks noGrp="1"/>
          </p:cNvSpPr>
          <p:nvPr>
            <p:ph type="ftr" sz="quarter" idx="11"/>
          </p:nvPr>
        </p:nvSpPr>
        <p:spPr/>
        <p:txBody>
          <a:bodyPr/>
          <a:lstStyle/>
          <a:p>
            <a:r>
              <a:rPr lang="en-US"/>
              <a:t>© 2022 SIGGRAPH. All Rights Reserved.</a:t>
            </a:r>
          </a:p>
        </p:txBody>
      </p:sp>
      <p:sp>
        <p:nvSpPr>
          <p:cNvPr id="9" name="Slide Number Placeholder 8">
            <a:extLst>
              <a:ext uri="{FF2B5EF4-FFF2-40B4-BE49-F238E27FC236}">
                <a16:creationId xmlns:a16="http://schemas.microsoft.com/office/drawing/2014/main" id="{E2482D33-F116-AB49-B2A1-E2243FD0AEB8}"/>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10" name="Picture Placeholder 9">
            <a:extLst>
              <a:ext uri="{FF2B5EF4-FFF2-40B4-BE49-F238E27FC236}">
                <a16:creationId xmlns:a16="http://schemas.microsoft.com/office/drawing/2014/main" id="{8E0F0C34-462A-4246-ACA0-C2D99E835869}"/>
              </a:ext>
            </a:extLst>
          </p:cNvPr>
          <p:cNvSpPr>
            <a:spLocks noGrp="1"/>
          </p:cNvSpPr>
          <p:nvPr>
            <p:ph type="pic" sz="quarter" idx="15"/>
          </p:nvPr>
        </p:nvSpPr>
        <p:spPr>
          <a:xfrm>
            <a:off x="429207" y="1875213"/>
            <a:ext cx="5440680" cy="3905249"/>
          </a:xfrm>
          <a:solidFill>
            <a:schemeClr val="bg1">
              <a:lumMod val="95000"/>
            </a:schemeClr>
          </a:solidFill>
        </p:spPr>
        <p:txBody>
          <a:bodyPr anchor="ctr" anchorCtr="0"/>
          <a:lstStyle>
            <a:lvl1pPr marL="0" indent="0" algn="ctr">
              <a:buNone/>
              <a:defRPr/>
            </a:lvl1pPr>
          </a:lstStyle>
          <a:p>
            <a:endParaRPr lang="en-US" dirty="0"/>
          </a:p>
        </p:txBody>
      </p:sp>
      <p:sp>
        <p:nvSpPr>
          <p:cNvPr id="11" name="Title 1">
            <a:extLst>
              <a:ext uri="{FF2B5EF4-FFF2-40B4-BE49-F238E27FC236}">
                <a16:creationId xmlns:a16="http://schemas.microsoft.com/office/drawing/2014/main" id="{476015AA-0B29-CE44-B3A1-AADA99770A5B}"/>
              </a:ext>
            </a:extLst>
          </p:cNvPr>
          <p:cNvSpPr>
            <a:spLocks noGrp="1"/>
          </p:cNvSpPr>
          <p:nvPr>
            <p:ph type="title" hasCustomPrompt="1"/>
          </p:nvPr>
        </p:nvSpPr>
        <p:spPr>
          <a:xfrm>
            <a:off x="429209" y="1"/>
            <a:ext cx="8595360" cy="1316736"/>
          </a:xfrm>
        </p:spPr>
        <p:txBody>
          <a:bodyPr/>
          <a:lstStyle>
            <a:lvl1pPr>
              <a:defRPr cap="none"/>
            </a:lvl1pPr>
          </a:lstStyle>
          <a:p>
            <a:r>
              <a:rPr lang="en-US" dirty="0"/>
              <a:t>Click To Edit Master Title Style</a:t>
            </a:r>
          </a:p>
        </p:txBody>
      </p:sp>
      <p:sp>
        <p:nvSpPr>
          <p:cNvPr id="14" name="Text Placeholder 4">
            <a:extLst>
              <a:ext uri="{FF2B5EF4-FFF2-40B4-BE49-F238E27FC236}">
                <a16:creationId xmlns:a16="http://schemas.microsoft.com/office/drawing/2014/main" id="{D7DAE450-45DB-C040-9EDB-19F5751A4723}"/>
              </a:ext>
            </a:extLst>
          </p:cNvPr>
          <p:cNvSpPr>
            <a:spLocks noGrp="1"/>
          </p:cNvSpPr>
          <p:nvPr>
            <p:ph type="body" sz="quarter" idx="3"/>
          </p:nvPr>
        </p:nvSpPr>
        <p:spPr>
          <a:xfrm>
            <a:off x="6329682" y="1875213"/>
            <a:ext cx="5440680" cy="369332"/>
          </a:xfrm>
          <a:noFill/>
        </p:spPr>
        <p:txBody>
          <a:bodyPr wrap="square" lIns="0" anchor="t" anchorCtr="0">
            <a:spAutoFit/>
          </a:bodyPr>
          <a:lstStyle>
            <a:lvl1pPr marL="0" indent="0">
              <a:lnSpc>
                <a:spcPct val="100000"/>
              </a:lnSpc>
              <a:buNone/>
              <a:defRPr sz="18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5">
            <a:extLst>
              <a:ext uri="{FF2B5EF4-FFF2-40B4-BE49-F238E27FC236}">
                <a16:creationId xmlns:a16="http://schemas.microsoft.com/office/drawing/2014/main" id="{C2757DB2-FA19-6246-8101-7CD3EF637BC2}"/>
              </a:ext>
            </a:extLst>
          </p:cNvPr>
          <p:cNvSpPr>
            <a:spLocks noGrp="1"/>
          </p:cNvSpPr>
          <p:nvPr>
            <p:ph sz="quarter" idx="4"/>
          </p:nvPr>
        </p:nvSpPr>
        <p:spPr>
          <a:xfrm>
            <a:off x="6329682" y="2381541"/>
            <a:ext cx="5440680" cy="33906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2097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Collage with Copy">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5F762F8-B4C3-9F40-963C-5689805651DD}"/>
              </a:ext>
            </a:extLst>
          </p:cNvPr>
          <p:cNvSpPr>
            <a:spLocks noGrp="1"/>
          </p:cNvSpPr>
          <p:nvPr>
            <p:ph type="ftr" sz="quarter" idx="11"/>
          </p:nvPr>
        </p:nvSpPr>
        <p:spPr/>
        <p:txBody>
          <a:bodyPr/>
          <a:lstStyle/>
          <a:p>
            <a:r>
              <a:rPr lang="en-US"/>
              <a:t>© 2022 SIGGRAPH. All Rights Reserved.</a:t>
            </a:r>
          </a:p>
        </p:txBody>
      </p:sp>
      <p:sp>
        <p:nvSpPr>
          <p:cNvPr id="9" name="Slide Number Placeholder 8">
            <a:extLst>
              <a:ext uri="{FF2B5EF4-FFF2-40B4-BE49-F238E27FC236}">
                <a16:creationId xmlns:a16="http://schemas.microsoft.com/office/drawing/2014/main" id="{E2482D33-F116-AB49-B2A1-E2243FD0AEB8}"/>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10" name="Picture Placeholder 9">
            <a:extLst>
              <a:ext uri="{FF2B5EF4-FFF2-40B4-BE49-F238E27FC236}">
                <a16:creationId xmlns:a16="http://schemas.microsoft.com/office/drawing/2014/main" id="{8E0F0C34-462A-4246-ACA0-C2D99E835869}"/>
              </a:ext>
            </a:extLst>
          </p:cNvPr>
          <p:cNvSpPr>
            <a:spLocks noGrp="1"/>
          </p:cNvSpPr>
          <p:nvPr>
            <p:ph type="pic" sz="quarter" idx="15"/>
          </p:nvPr>
        </p:nvSpPr>
        <p:spPr>
          <a:xfrm>
            <a:off x="429207" y="1875214"/>
            <a:ext cx="3044208" cy="3905250"/>
          </a:xfrm>
          <a:solidFill>
            <a:schemeClr val="bg1">
              <a:lumMod val="95000"/>
            </a:schemeClr>
          </a:solidFill>
        </p:spPr>
        <p:txBody>
          <a:bodyPr anchor="ctr" anchorCtr="0"/>
          <a:lstStyle>
            <a:lvl1pPr marL="0" indent="0" algn="ctr">
              <a:buNone/>
              <a:defRPr/>
            </a:lvl1pPr>
          </a:lstStyle>
          <a:p>
            <a:endParaRPr lang="en-US" dirty="0"/>
          </a:p>
        </p:txBody>
      </p:sp>
      <p:sp>
        <p:nvSpPr>
          <p:cNvPr id="11" name="Picture Placeholder 9">
            <a:extLst>
              <a:ext uri="{FF2B5EF4-FFF2-40B4-BE49-F238E27FC236}">
                <a16:creationId xmlns:a16="http://schemas.microsoft.com/office/drawing/2014/main" id="{962247E0-BC89-794C-A967-5D37D571B7EE}"/>
              </a:ext>
            </a:extLst>
          </p:cNvPr>
          <p:cNvSpPr>
            <a:spLocks noGrp="1"/>
          </p:cNvSpPr>
          <p:nvPr>
            <p:ph type="pic" sz="quarter" idx="16"/>
          </p:nvPr>
        </p:nvSpPr>
        <p:spPr>
          <a:xfrm>
            <a:off x="3701731" y="1875213"/>
            <a:ext cx="2170748" cy="1850722"/>
          </a:xfrm>
          <a:solidFill>
            <a:schemeClr val="bg1">
              <a:lumMod val="95000"/>
            </a:schemeClr>
          </a:solidFill>
        </p:spPr>
        <p:txBody>
          <a:bodyPr anchor="ctr" anchorCtr="0"/>
          <a:lstStyle>
            <a:lvl1pPr marL="0" indent="0" algn="ctr">
              <a:buNone/>
              <a:defRPr/>
            </a:lvl1pPr>
          </a:lstStyle>
          <a:p>
            <a:endParaRPr lang="en-US" dirty="0"/>
          </a:p>
        </p:txBody>
      </p:sp>
      <p:sp>
        <p:nvSpPr>
          <p:cNvPr id="13" name="Picture Placeholder 9">
            <a:extLst>
              <a:ext uri="{FF2B5EF4-FFF2-40B4-BE49-F238E27FC236}">
                <a16:creationId xmlns:a16="http://schemas.microsoft.com/office/drawing/2014/main" id="{3CB143D2-2473-3E45-A248-15CE8B3C99DB}"/>
              </a:ext>
            </a:extLst>
          </p:cNvPr>
          <p:cNvSpPr>
            <a:spLocks noGrp="1"/>
          </p:cNvSpPr>
          <p:nvPr>
            <p:ph type="pic" sz="quarter" idx="17"/>
          </p:nvPr>
        </p:nvSpPr>
        <p:spPr>
          <a:xfrm>
            <a:off x="3701731" y="3949069"/>
            <a:ext cx="2170748" cy="1831394"/>
          </a:xfrm>
          <a:solidFill>
            <a:schemeClr val="bg1">
              <a:lumMod val="95000"/>
            </a:schemeClr>
          </a:solidFill>
        </p:spPr>
        <p:txBody>
          <a:bodyPr anchor="ctr" anchorCtr="0"/>
          <a:lstStyle>
            <a:lvl1pPr marL="0" indent="0" algn="ctr">
              <a:buNone/>
              <a:defRPr/>
            </a:lvl1pPr>
          </a:lstStyle>
          <a:p>
            <a:endParaRPr lang="en-US" dirty="0"/>
          </a:p>
        </p:txBody>
      </p:sp>
      <p:sp>
        <p:nvSpPr>
          <p:cNvPr id="16" name="Title 1">
            <a:extLst>
              <a:ext uri="{FF2B5EF4-FFF2-40B4-BE49-F238E27FC236}">
                <a16:creationId xmlns:a16="http://schemas.microsoft.com/office/drawing/2014/main" id="{52DB6A6C-90FF-0640-9637-B069A92F6C66}"/>
              </a:ext>
            </a:extLst>
          </p:cNvPr>
          <p:cNvSpPr>
            <a:spLocks noGrp="1"/>
          </p:cNvSpPr>
          <p:nvPr>
            <p:ph type="title" hasCustomPrompt="1"/>
          </p:nvPr>
        </p:nvSpPr>
        <p:spPr>
          <a:xfrm>
            <a:off x="429209" y="1"/>
            <a:ext cx="8595360" cy="1316736"/>
          </a:xfrm>
        </p:spPr>
        <p:txBody>
          <a:bodyPr/>
          <a:lstStyle>
            <a:lvl1pPr>
              <a:defRPr cap="none"/>
            </a:lvl1pPr>
          </a:lstStyle>
          <a:p>
            <a:r>
              <a:rPr lang="en-US" dirty="0"/>
              <a:t>Click To Edit Master Title Style</a:t>
            </a:r>
          </a:p>
        </p:txBody>
      </p:sp>
      <p:sp>
        <p:nvSpPr>
          <p:cNvPr id="12" name="Text Placeholder 4">
            <a:extLst>
              <a:ext uri="{FF2B5EF4-FFF2-40B4-BE49-F238E27FC236}">
                <a16:creationId xmlns:a16="http://schemas.microsoft.com/office/drawing/2014/main" id="{D5895EC3-B274-E949-A866-C2D2C90FFE0D}"/>
              </a:ext>
            </a:extLst>
          </p:cNvPr>
          <p:cNvSpPr>
            <a:spLocks noGrp="1"/>
          </p:cNvSpPr>
          <p:nvPr>
            <p:ph type="body" sz="quarter" idx="3"/>
          </p:nvPr>
        </p:nvSpPr>
        <p:spPr>
          <a:xfrm>
            <a:off x="6329682" y="1875213"/>
            <a:ext cx="5440680" cy="369332"/>
          </a:xfrm>
          <a:noFill/>
        </p:spPr>
        <p:txBody>
          <a:bodyPr wrap="square" lIns="0" anchor="t" anchorCtr="0">
            <a:spAutoFit/>
          </a:bodyPr>
          <a:lstStyle>
            <a:lvl1pPr marL="0" indent="0">
              <a:lnSpc>
                <a:spcPct val="100000"/>
              </a:lnSpc>
              <a:buNone/>
              <a:defRPr sz="18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5">
            <a:extLst>
              <a:ext uri="{FF2B5EF4-FFF2-40B4-BE49-F238E27FC236}">
                <a16:creationId xmlns:a16="http://schemas.microsoft.com/office/drawing/2014/main" id="{25A4AC91-4E0A-A942-A707-B569DE658B34}"/>
              </a:ext>
            </a:extLst>
          </p:cNvPr>
          <p:cNvSpPr>
            <a:spLocks noGrp="1"/>
          </p:cNvSpPr>
          <p:nvPr>
            <p:ph sz="quarter" idx="4"/>
          </p:nvPr>
        </p:nvSpPr>
        <p:spPr>
          <a:xfrm>
            <a:off x="6329682" y="2381541"/>
            <a:ext cx="5440680" cy="33906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5287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9036C9-A26C-4C42-82A4-E1EA09B1E6B0}"/>
              </a:ext>
            </a:extLst>
          </p:cNvPr>
          <p:cNvSpPr>
            <a:spLocks noGrp="1"/>
          </p:cNvSpPr>
          <p:nvPr>
            <p:ph type="ftr" sz="quarter" idx="11"/>
          </p:nvPr>
        </p:nvSpPr>
        <p:spPr/>
        <p:txBody>
          <a:bodyPr/>
          <a:lstStyle/>
          <a:p>
            <a:r>
              <a:rPr lang="en-US"/>
              <a:t>© 2022 SIGGRAPH. All Rights Reserved.</a:t>
            </a:r>
          </a:p>
        </p:txBody>
      </p:sp>
      <p:sp>
        <p:nvSpPr>
          <p:cNvPr id="4" name="Slide Number Placeholder 3">
            <a:extLst>
              <a:ext uri="{FF2B5EF4-FFF2-40B4-BE49-F238E27FC236}">
                <a16:creationId xmlns:a16="http://schemas.microsoft.com/office/drawing/2014/main" id="{92B75410-4F1A-054F-812D-59E9A8AD0632}"/>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12" name="Title 1">
            <a:extLst>
              <a:ext uri="{FF2B5EF4-FFF2-40B4-BE49-F238E27FC236}">
                <a16:creationId xmlns:a16="http://schemas.microsoft.com/office/drawing/2014/main" id="{357674BA-5A16-1946-AB88-683679387940}"/>
              </a:ext>
            </a:extLst>
          </p:cNvPr>
          <p:cNvSpPr>
            <a:spLocks noGrp="1"/>
          </p:cNvSpPr>
          <p:nvPr>
            <p:ph type="title" hasCustomPrompt="1"/>
          </p:nvPr>
        </p:nvSpPr>
        <p:spPr>
          <a:xfrm>
            <a:off x="5568950" y="1871321"/>
            <a:ext cx="6203950" cy="446276"/>
          </a:xfrm>
          <a:noFill/>
        </p:spPr>
        <p:txBody>
          <a:bodyPr wrap="square" lIns="0" bIns="0" anchor="ctr" anchorCtr="0">
            <a:normAutofit/>
          </a:bodyPr>
          <a:lstStyle>
            <a:lvl1pPr>
              <a:lnSpc>
                <a:spcPct val="100000"/>
              </a:lnSpc>
              <a:defRPr>
                <a:solidFill>
                  <a:schemeClr val="accent3"/>
                </a:solidFill>
              </a:defRPr>
            </a:lvl1pPr>
          </a:lstStyle>
          <a:p>
            <a:r>
              <a:rPr lang="en-US" dirty="0"/>
              <a:t>SPEAKER NAME</a:t>
            </a:r>
          </a:p>
        </p:txBody>
      </p:sp>
      <p:sp>
        <p:nvSpPr>
          <p:cNvPr id="15" name="Text Placeholder 14">
            <a:extLst>
              <a:ext uri="{FF2B5EF4-FFF2-40B4-BE49-F238E27FC236}">
                <a16:creationId xmlns:a16="http://schemas.microsoft.com/office/drawing/2014/main" id="{BD2B3982-9BE1-6D4B-949E-D3F4C34CB5E4}"/>
              </a:ext>
            </a:extLst>
          </p:cNvPr>
          <p:cNvSpPr>
            <a:spLocks noGrp="1"/>
          </p:cNvSpPr>
          <p:nvPr>
            <p:ph type="body" sz="quarter" idx="14" hasCustomPrompt="1"/>
          </p:nvPr>
        </p:nvSpPr>
        <p:spPr>
          <a:xfrm>
            <a:off x="5568951" y="2330197"/>
            <a:ext cx="6203172" cy="292388"/>
          </a:xfrm>
          <a:noFill/>
        </p:spPr>
        <p:txBody>
          <a:bodyPr wrap="square" lIns="0" tIns="0" anchor="ctr">
            <a:normAutofit/>
          </a:bodyPr>
          <a:lstStyle>
            <a:lvl1pPr marL="0" indent="0">
              <a:lnSpc>
                <a:spcPct val="100000"/>
              </a:lnSpc>
              <a:spcBef>
                <a:spcPts val="0"/>
              </a:spcBef>
              <a:spcAft>
                <a:spcPts val="0"/>
              </a:spcAft>
              <a:buNone/>
              <a:defRPr sz="1600" b="1" cap="all" baseline="0">
                <a:solidFill>
                  <a:schemeClr val="accent3"/>
                </a:solidFill>
              </a:defRPr>
            </a:lvl1pPr>
          </a:lstStyle>
          <a:p>
            <a:pPr lvl="0"/>
            <a:r>
              <a:rPr lang="en-US" dirty="0"/>
              <a:t>Position Name</a:t>
            </a:r>
          </a:p>
        </p:txBody>
      </p:sp>
      <p:sp>
        <p:nvSpPr>
          <p:cNvPr id="24" name="Text Placeholder 23">
            <a:extLst>
              <a:ext uri="{FF2B5EF4-FFF2-40B4-BE49-F238E27FC236}">
                <a16:creationId xmlns:a16="http://schemas.microsoft.com/office/drawing/2014/main" id="{DF671FB8-128F-8946-B211-784C60E6B33A}"/>
              </a:ext>
            </a:extLst>
          </p:cNvPr>
          <p:cNvSpPr>
            <a:spLocks noGrp="1"/>
          </p:cNvSpPr>
          <p:nvPr>
            <p:ph type="body" sz="quarter" idx="18"/>
          </p:nvPr>
        </p:nvSpPr>
        <p:spPr>
          <a:xfrm>
            <a:off x="5568950" y="2864504"/>
            <a:ext cx="4672013" cy="2907646"/>
          </a:xfrm>
        </p:spPr>
        <p:txBody>
          <a:bodyPr>
            <a:normAutofit/>
          </a:bodyPr>
          <a:lstStyle>
            <a:lvl1pPr marL="0" indent="0">
              <a:buNone/>
              <a:defRPr sz="2000"/>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sp>
        <p:nvSpPr>
          <p:cNvPr id="17" name="Picture Placeholder 16">
            <a:extLst>
              <a:ext uri="{FF2B5EF4-FFF2-40B4-BE49-F238E27FC236}">
                <a16:creationId xmlns:a16="http://schemas.microsoft.com/office/drawing/2014/main" id="{144B1538-5A7F-8546-8036-708910616CE2}"/>
              </a:ext>
            </a:extLst>
          </p:cNvPr>
          <p:cNvSpPr>
            <a:spLocks noGrp="1"/>
          </p:cNvSpPr>
          <p:nvPr>
            <p:ph type="pic" sz="quarter" idx="13"/>
          </p:nvPr>
        </p:nvSpPr>
        <p:spPr>
          <a:xfrm>
            <a:off x="774440" y="1871091"/>
            <a:ext cx="3901058" cy="3901058"/>
          </a:xfrm>
          <a:custGeom>
            <a:avLst/>
            <a:gdLst>
              <a:gd name="connsiteX0" fmla="*/ 1996751 w 3993502"/>
              <a:gd name="connsiteY0" fmla="*/ 0 h 3993502"/>
              <a:gd name="connsiteX1" fmla="*/ 3993502 w 3993502"/>
              <a:gd name="connsiteY1" fmla="*/ 1996751 h 3993502"/>
              <a:gd name="connsiteX2" fmla="*/ 1996751 w 3993502"/>
              <a:gd name="connsiteY2" fmla="*/ 3993502 h 3993502"/>
              <a:gd name="connsiteX3" fmla="*/ 0 w 3993502"/>
              <a:gd name="connsiteY3" fmla="*/ 1996751 h 3993502"/>
              <a:gd name="connsiteX4" fmla="*/ 1996751 w 3993502"/>
              <a:gd name="connsiteY4" fmla="*/ 0 h 399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3502" h="3993502">
                <a:moveTo>
                  <a:pt x="1996751" y="0"/>
                </a:moveTo>
                <a:cubicBezTo>
                  <a:pt x="3099526" y="0"/>
                  <a:pt x="3993502" y="893976"/>
                  <a:pt x="3993502" y="1996751"/>
                </a:cubicBezTo>
                <a:cubicBezTo>
                  <a:pt x="3993502" y="3099526"/>
                  <a:pt x="3099526" y="3993502"/>
                  <a:pt x="1996751" y="3993502"/>
                </a:cubicBezTo>
                <a:cubicBezTo>
                  <a:pt x="893976" y="3993502"/>
                  <a:pt x="0" y="3099526"/>
                  <a:pt x="0" y="1996751"/>
                </a:cubicBezTo>
                <a:cubicBezTo>
                  <a:pt x="0" y="893976"/>
                  <a:pt x="893976" y="0"/>
                  <a:pt x="1996751" y="0"/>
                </a:cubicBezTo>
                <a:close/>
              </a:path>
            </a:pathLst>
          </a:custGeom>
          <a:solidFill>
            <a:schemeClr val="bg2">
              <a:lumMod val="95000"/>
            </a:schemeClr>
          </a:solidFill>
        </p:spPr>
        <p:txBody>
          <a:bodyPr wrap="square" tIns="0" rIns="0" bIns="0" anchor="ctr">
            <a:noAutofit/>
          </a:bodyPr>
          <a:lstStyle>
            <a:lvl1pPr marL="0" indent="0" algn="ctr">
              <a:buNone/>
              <a:defRPr/>
            </a:lvl1pPr>
          </a:lstStyle>
          <a:p>
            <a:endParaRPr lang="en-US"/>
          </a:p>
        </p:txBody>
      </p:sp>
    </p:spTree>
    <p:extLst>
      <p:ext uri="{BB962C8B-B14F-4D97-AF65-F5344CB8AC3E}">
        <p14:creationId xmlns:p14="http://schemas.microsoft.com/office/powerpoint/2010/main" val="2628198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C9933-46D9-E143-BD26-AD3110247274}"/>
              </a:ext>
            </a:extLst>
          </p:cNvPr>
          <p:cNvSpPr>
            <a:spLocks noGrp="1"/>
          </p:cNvSpPr>
          <p:nvPr>
            <p:ph type="title" hasCustomPrompt="1"/>
          </p:nvPr>
        </p:nvSpPr>
        <p:spPr/>
        <p:txBody>
          <a:bodyPr/>
          <a:lstStyle>
            <a:lvl1pPr>
              <a:defRPr cap="none"/>
            </a:lvl1pPr>
          </a:lstStyle>
          <a:p>
            <a:r>
              <a:rPr lang="en-US" dirty="0"/>
              <a:t>Click To Edit Master Title Style</a:t>
            </a:r>
          </a:p>
        </p:txBody>
      </p:sp>
      <p:sp>
        <p:nvSpPr>
          <p:cNvPr id="4" name="Footer Placeholder 3">
            <a:extLst>
              <a:ext uri="{FF2B5EF4-FFF2-40B4-BE49-F238E27FC236}">
                <a16:creationId xmlns:a16="http://schemas.microsoft.com/office/drawing/2014/main" id="{34C86086-884C-A64F-8DDB-1A493F90C045}"/>
              </a:ext>
            </a:extLst>
          </p:cNvPr>
          <p:cNvSpPr>
            <a:spLocks noGrp="1"/>
          </p:cNvSpPr>
          <p:nvPr>
            <p:ph type="ftr" sz="quarter" idx="11"/>
          </p:nvPr>
        </p:nvSpPr>
        <p:spPr/>
        <p:txBody>
          <a:bodyPr/>
          <a:lstStyle/>
          <a:p>
            <a:r>
              <a:rPr lang="en-US"/>
              <a:t>© 2022 SIGGRAPH. All Rights Reserved.</a:t>
            </a:r>
          </a:p>
        </p:txBody>
      </p:sp>
      <p:sp>
        <p:nvSpPr>
          <p:cNvPr id="5" name="Slide Number Placeholder 4">
            <a:extLst>
              <a:ext uri="{FF2B5EF4-FFF2-40B4-BE49-F238E27FC236}">
                <a16:creationId xmlns:a16="http://schemas.microsoft.com/office/drawing/2014/main" id="{4C356611-E258-0344-9650-18FA15857A2F}"/>
              </a:ext>
            </a:extLst>
          </p:cNvPr>
          <p:cNvSpPr>
            <a:spLocks noGrp="1"/>
          </p:cNvSpPr>
          <p:nvPr>
            <p:ph type="sldNum" sz="quarter" idx="12"/>
          </p:nvPr>
        </p:nvSpPr>
        <p:spPr/>
        <p:txBody>
          <a:bodyPr/>
          <a:lstStyle/>
          <a:p>
            <a:fld id="{897AE9FA-3F8D-0D45-ABEA-B1C7A7244A19}" type="slidenum">
              <a:rPr lang="en-US" smtClean="0"/>
              <a:t>‹#›</a:t>
            </a:fld>
            <a:endParaRPr lang="en-US"/>
          </a:p>
        </p:txBody>
      </p:sp>
    </p:spTree>
    <p:extLst>
      <p:ext uri="{BB962C8B-B14F-4D97-AF65-F5344CB8AC3E}">
        <p14:creationId xmlns:p14="http://schemas.microsoft.com/office/powerpoint/2010/main" val="2396523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877D60-4BDA-184A-AEF6-6B4FA68B869E}"/>
              </a:ext>
            </a:extLst>
          </p:cNvPr>
          <p:cNvSpPr/>
          <p:nvPr userDrawn="1"/>
        </p:nvSpPr>
        <p:spPr>
          <a:xfrm>
            <a:off x="0" y="6556248"/>
            <a:ext cx="12192000" cy="3017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12" name="Rectangle 11">
            <a:extLst>
              <a:ext uri="{FF2B5EF4-FFF2-40B4-BE49-F238E27FC236}">
                <a16:creationId xmlns:a16="http://schemas.microsoft.com/office/drawing/2014/main" id="{A2E136EE-CBBA-604A-AC38-1397EB25B1D9}"/>
              </a:ext>
            </a:extLst>
          </p:cNvPr>
          <p:cNvSpPr/>
          <p:nvPr userDrawn="1"/>
        </p:nvSpPr>
        <p:spPr>
          <a:xfrm>
            <a:off x="-1" y="0"/>
            <a:ext cx="12192001" cy="1325563"/>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DC9036C9-A26C-4C42-82A4-E1EA09B1E6B0}"/>
              </a:ext>
            </a:extLst>
          </p:cNvPr>
          <p:cNvSpPr>
            <a:spLocks noGrp="1"/>
          </p:cNvSpPr>
          <p:nvPr>
            <p:ph type="ftr" sz="quarter" idx="11"/>
          </p:nvPr>
        </p:nvSpPr>
        <p:spPr/>
        <p:txBody>
          <a:bodyPr/>
          <a:lstStyle/>
          <a:p>
            <a:r>
              <a:rPr lang="en-US"/>
              <a:t>© 2022 SIGGRAPH. All Rights Reserved.</a:t>
            </a:r>
          </a:p>
        </p:txBody>
      </p:sp>
      <p:sp>
        <p:nvSpPr>
          <p:cNvPr id="4" name="Slide Number Placeholder 3">
            <a:extLst>
              <a:ext uri="{FF2B5EF4-FFF2-40B4-BE49-F238E27FC236}">
                <a16:creationId xmlns:a16="http://schemas.microsoft.com/office/drawing/2014/main" id="{92B75410-4F1A-054F-812D-59E9A8AD0632}"/>
              </a:ext>
            </a:extLst>
          </p:cNvPr>
          <p:cNvSpPr>
            <a:spLocks noGrp="1"/>
          </p:cNvSpPr>
          <p:nvPr>
            <p:ph type="sldNum" sz="quarter" idx="12"/>
          </p:nvPr>
        </p:nvSpPr>
        <p:spPr/>
        <p:txBody>
          <a:bodyPr/>
          <a:lstStyle/>
          <a:p>
            <a:fld id="{897AE9FA-3F8D-0D45-ABEA-B1C7A7244A19}" type="slidenum">
              <a:rPr lang="en-US" smtClean="0"/>
              <a:t>‹#›</a:t>
            </a:fld>
            <a:endParaRPr lang="en-US"/>
          </a:p>
        </p:txBody>
      </p:sp>
      <p:pic>
        <p:nvPicPr>
          <p:cNvPr id="13" name="Graphic 12">
            <a:extLst>
              <a:ext uri="{FF2B5EF4-FFF2-40B4-BE49-F238E27FC236}">
                <a16:creationId xmlns:a16="http://schemas.microsoft.com/office/drawing/2014/main" id="{B004C5BD-7AF2-3541-A2E6-B0FB35646E5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814273" y="428651"/>
            <a:ext cx="1957849" cy="456431"/>
          </a:xfrm>
          <a:prstGeom prst="rect">
            <a:avLst/>
          </a:prstGeom>
        </p:spPr>
      </p:pic>
    </p:spTree>
    <p:extLst>
      <p:ext uri="{BB962C8B-B14F-4D97-AF65-F5344CB8AC3E}">
        <p14:creationId xmlns:p14="http://schemas.microsoft.com/office/powerpoint/2010/main" val="3963221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4562899-BFA3-2B47-AAAB-ECAA859007AD}"/>
              </a:ext>
            </a:extLst>
          </p:cNvPr>
          <p:cNvSpPr/>
          <p:nvPr userDrawn="1"/>
        </p:nvSpPr>
        <p:spPr>
          <a:xfrm>
            <a:off x="0" y="6556248"/>
            <a:ext cx="12192000" cy="3017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11" name="Rectangle 10">
            <a:extLst>
              <a:ext uri="{FF2B5EF4-FFF2-40B4-BE49-F238E27FC236}">
                <a16:creationId xmlns:a16="http://schemas.microsoft.com/office/drawing/2014/main" id="{C772DAEB-25A9-894E-8436-908981D9B3F5}"/>
              </a:ext>
            </a:extLst>
          </p:cNvPr>
          <p:cNvSpPr/>
          <p:nvPr userDrawn="1"/>
        </p:nvSpPr>
        <p:spPr>
          <a:xfrm>
            <a:off x="-1" y="0"/>
            <a:ext cx="12192001" cy="1325563"/>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D91EF482-C442-DA4A-B72D-FDCE0967DB4F}"/>
              </a:ext>
            </a:extLst>
          </p:cNvPr>
          <p:cNvSpPr>
            <a:spLocks noGrp="1"/>
          </p:cNvSpPr>
          <p:nvPr>
            <p:ph type="title"/>
          </p:nvPr>
        </p:nvSpPr>
        <p:spPr>
          <a:xfrm>
            <a:off x="429209" y="1"/>
            <a:ext cx="8595360" cy="1316736"/>
          </a:xfrm>
          <a:prstGeom prst="rect">
            <a:avLst/>
          </a:prstGeom>
        </p:spPr>
        <p:txBody>
          <a:bodyPr vert="horz" lIns="0" tIns="45720" rIns="91440" bIns="45720" rtlCol="0" anchor="ctr">
            <a:noAutofit/>
          </a:bodyPr>
          <a:lstStyle/>
          <a:p>
            <a:endParaRPr lang="en-US" dirty="0"/>
          </a:p>
        </p:txBody>
      </p:sp>
      <p:sp>
        <p:nvSpPr>
          <p:cNvPr id="3" name="Text Placeholder 2">
            <a:extLst>
              <a:ext uri="{FF2B5EF4-FFF2-40B4-BE49-F238E27FC236}">
                <a16:creationId xmlns:a16="http://schemas.microsoft.com/office/drawing/2014/main" id="{625238F4-37D4-7E45-A5F1-BF2062B0532C}"/>
              </a:ext>
            </a:extLst>
          </p:cNvPr>
          <p:cNvSpPr>
            <a:spLocks noGrp="1"/>
          </p:cNvSpPr>
          <p:nvPr>
            <p:ph type="body" idx="1"/>
          </p:nvPr>
        </p:nvSpPr>
        <p:spPr>
          <a:xfrm>
            <a:off x="429208" y="1866900"/>
            <a:ext cx="11342915" cy="3897179"/>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F234B7BE-6495-CB45-A968-7D9F6E5E8DE3}"/>
              </a:ext>
            </a:extLst>
          </p:cNvPr>
          <p:cNvSpPr>
            <a:spLocks noGrp="1"/>
          </p:cNvSpPr>
          <p:nvPr>
            <p:ph type="ftr" sz="quarter" idx="3"/>
          </p:nvPr>
        </p:nvSpPr>
        <p:spPr>
          <a:xfrm>
            <a:off x="429208" y="6556248"/>
            <a:ext cx="2675021" cy="301752"/>
          </a:xfrm>
          <a:prstGeom prst="rect">
            <a:avLst/>
          </a:prstGeom>
        </p:spPr>
        <p:txBody>
          <a:bodyPr vert="horz" lIns="0" tIns="45720" rIns="91440" bIns="45720" rtlCol="0" anchor="ctr"/>
          <a:lstStyle>
            <a:lvl1pPr algn="l">
              <a:defRPr sz="700" cap="all" baseline="0">
                <a:solidFill>
                  <a:schemeClr val="bg2"/>
                </a:solidFill>
              </a:defRPr>
            </a:lvl1pPr>
          </a:lstStyle>
          <a:p>
            <a:r>
              <a:rPr lang="en-US" dirty="0"/>
              <a:t>© 2022 SIGGRAPH. All Rights Reserved.</a:t>
            </a:r>
          </a:p>
        </p:txBody>
      </p:sp>
      <p:sp>
        <p:nvSpPr>
          <p:cNvPr id="6" name="Slide Number Placeholder 5">
            <a:extLst>
              <a:ext uri="{FF2B5EF4-FFF2-40B4-BE49-F238E27FC236}">
                <a16:creationId xmlns:a16="http://schemas.microsoft.com/office/drawing/2014/main" id="{2EDC962D-0F5D-F744-8FE0-60D8B5D82521}"/>
              </a:ext>
            </a:extLst>
          </p:cNvPr>
          <p:cNvSpPr>
            <a:spLocks noGrp="1"/>
          </p:cNvSpPr>
          <p:nvPr>
            <p:ph type="sldNum" sz="quarter" idx="4"/>
          </p:nvPr>
        </p:nvSpPr>
        <p:spPr>
          <a:xfrm>
            <a:off x="11098763" y="6556248"/>
            <a:ext cx="673360" cy="301752"/>
          </a:xfrm>
          <a:prstGeom prst="rect">
            <a:avLst/>
          </a:prstGeom>
        </p:spPr>
        <p:txBody>
          <a:bodyPr vert="horz" lIns="91440" tIns="45720" rIns="0" bIns="45720" rtlCol="0" anchor="ctr"/>
          <a:lstStyle>
            <a:lvl1pPr algn="r">
              <a:defRPr sz="800">
                <a:solidFill>
                  <a:schemeClr val="accent2"/>
                </a:solidFill>
              </a:defRPr>
            </a:lvl1pPr>
          </a:lstStyle>
          <a:p>
            <a:fld id="{897AE9FA-3F8D-0D45-ABEA-B1C7A7244A19}" type="slidenum">
              <a:rPr lang="en-US" smtClean="0"/>
              <a:pPr/>
              <a:t>‹#›</a:t>
            </a:fld>
            <a:endParaRPr lang="en-US" dirty="0"/>
          </a:p>
        </p:txBody>
      </p:sp>
      <p:pic>
        <p:nvPicPr>
          <p:cNvPr id="21" name="Graphic 20">
            <a:extLst>
              <a:ext uri="{FF2B5EF4-FFF2-40B4-BE49-F238E27FC236}">
                <a16:creationId xmlns:a16="http://schemas.microsoft.com/office/drawing/2014/main" id="{A8084620-70C2-464F-9892-61D39FFD2E8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9814273" y="428651"/>
            <a:ext cx="1957849" cy="456431"/>
          </a:xfrm>
          <a:prstGeom prst="rect">
            <a:avLst/>
          </a:prstGeom>
        </p:spPr>
      </p:pic>
    </p:spTree>
    <p:extLst>
      <p:ext uri="{BB962C8B-B14F-4D97-AF65-F5344CB8AC3E}">
        <p14:creationId xmlns:p14="http://schemas.microsoft.com/office/powerpoint/2010/main" val="249215405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3" r:id="rId4"/>
    <p:sldLayoutId id="2147483661" r:id="rId5"/>
    <p:sldLayoutId id="2147483662" r:id="rId6"/>
    <p:sldLayoutId id="2147483663" r:id="rId7"/>
    <p:sldLayoutId id="2147483654" r:id="rId8"/>
    <p:sldLayoutId id="2147483655" r:id="rId9"/>
  </p:sldLayoutIdLst>
  <p:hf hdr="0" dt="0"/>
  <p:txStyles>
    <p:titleStyle>
      <a:lvl1pPr algn="l" defTabSz="914400" rtl="0" eaLnBrk="1" latinLnBrk="0" hangingPunct="1">
        <a:lnSpc>
          <a:spcPct val="100000"/>
        </a:lnSpc>
        <a:spcBef>
          <a:spcPct val="0"/>
        </a:spcBef>
        <a:buNone/>
        <a:defRPr sz="2600" b="1" kern="1200" cap="all" baseline="0">
          <a:solidFill>
            <a:schemeClr val="accent3"/>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30000"/>
        </a:lnSpc>
        <a:spcBef>
          <a:spcPts val="0"/>
        </a:spcBef>
        <a:spcAft>
          <a:spcPts val="600"/>
        </a:spcAft>
        <a:buClr>
          <a:schemeClr val="accent2"/>
        </a:buClr>
        <a:buFont typeface="System Font Regular"/>
        <a:buChar char="−"/>
        <a:defRPr sz="1400" kern="1200">
          <a:solidFill>
            <a:schemeClr val="tx1"/>
          </a:solidFill>
          <a:latin typeface="+mn-lt"/>
          <a:ea typeface="+mn-ea"/>
          <a:cs typeface="+mn-cs"/>
        </a:defRPr>
      </a:lvl2pPr>
      <a:lvl3pPr marL="6858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200" kern="1200">
          <a:solidFill>
            <a:schemeClr val="tx1"/>
          </a:solidFill>
          <a:latin typeface="+mn-lt"/>
          <a:ea typeface="+mn-ea"/>
          <a:cs typeface="+mn-cs"/>
        </a:defRPr>
      </a:lvl3pPr>
      <a:lvl4pPr marL="914400" indent="-228600" algn="l" defTabSz="914400" rtl="0" eaLnBrk="1" latinLnBrk="0" hangingPunct="1">
        <a:lnSpc>
          <a:spcPct val="130000"/>
        </a:lnSpc>
        <a:spcBef>
          <a:spcPts val="0"/>
        </a:spcBef>
        <a:spcAft>
          <a:spcPts val="600"/>
        </a:spcAft>
        <a:buClr>
          <a:schemeClr val="accent2"/>
        </a:buClr>
        <a:buFont typeface="System Font Regular"/>
        <a:buChar char="−"/>
        <a:defRPr sz="1000" kern="1200">
          <a:solidFill>
            <a:schemeClr val="tx1"/>
          </a:solidFill>
          <a:latin typeface="+mn-lt"/>
          <a:ea typeface="+mn-ea"/>
          <a:cs typeface="+mn-cs"/>
        </a:defRPr>
      </a:lvl4pPr>
      <a:lvl5pPr marL="11430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6" userDrawn="1">
          <p15:clr>
            <a:srgbClr val="F26B43"/>
          </p15:clr>
        </p15:guide>
        <p15:guide id="2" pos="3840" userDrawn="1">
          <p15:clr>
            <a:srgbClr val="F26B43"/>
          </p15:clr>
        </p15:guide>
        <p15:guide id="3" orient="horz" pos="3636" userDrawn="1">
          <p15:clr>
            <a:srgbClr val="F26B43"/>
          </p15:clr>
        </p15:guide>
        <p15:guide id="4" pos="264" userDrawn="1">
          <p15:clr>
            <a:srgbClr val="F26B43"/>
          </p15:clr>
        </p15:guide>
        <p15:guide id="5" pos="741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2.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13.xml"/><Relationship Id="rId16" Type="http://schemas.openxmlformats.org/officeDocument/2006/relationships/image" Target="../media/image59.svg"/><Relationship Id="rId1" Type="http://schemas.openxmlformats.org/officeDocument/2006/relationships/slideLayout" Target="../slideLayouts/slideLayout5.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4.png"/><Relationship Id="rId11" Type="http://schemas.openxmlformats.org/officeDocument/2006/relationships/image" Target="../media/image64.png"/><Relationship Id="rId5" Type="http://schemas.openxmlformats.org/officeDocument/2006/relationships/image" Target="../media/image53.png"/><Relationship Id="rId10" Type="http://schemas.openxmlformats.org/officeDocument/2006/relationships/image" Target="../media/image63.png"/><Relationship Id="rId4" Type="http://schemas.openxmlformats.org/officeDocument/2006/relationships/image" Target="../media/image52.png"/><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sv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sv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notesSlide" Target="../notesSlides/notesSlide17.xml"/><Relationship Id="rId16" Type="http://schemas.openxmlformats.org/officeDocument/2006/relationships/image" Target="../media/image91.png"/><Relationship Id="rId1" Type="http://schemas.openxmlformats.org/officeDocument/2006/relationships/slideLayout" Target="../slideLayouts/slideLayout5.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18.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18" Type="http://schemas.openxmlformats.org/officeDocument/2006/relationships/image" Target="../media/image106.png"/><Relationship Id="rId3" Type="http://schemas.openxmlformats.org/officeDocument/2006/relationships/notesSlide" Target="../notesSlides/notesSlide18.xml"/><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105.png"/><Relationship Id="rId2" Type="http://schemas.openxmlformats.org/officeDocument/2006/relationships/slideLayout" Target="../slideLayouts/slideLayout3.xml"/><Relationship Id="rId16" Type="http://schemas.openxmlformats.org/officeDocument/2006/relationships/image" Target="../media/image104.png"/><Relationship Id="rId1" Type="http://schemas.openxmlformats.org/officeDocument/2006/relationships/tags" Target="../tags/tag1.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png"/><Relationship Id="rId19" Type="http://schemas.openxmlformats.org/officeDocument/2006/relationships/image" Target="../media/image107.png"/><Relationship Id="rId4" Type="http://schemas.openxmlformats.org/officeDocument/2006/relationships/image" Target="../media/image12.png"/><Relationship Id="rId9" Type="http://schemas.openxmlformats.org/officeDocument/2006/relationships/image" Target="../media/image97.png"/><Relationship Id="rId14" Type="http://schemas.openxmlformats.org/officeDocument/2006/relationships/image" Target="../media/image102.png"/></Relationships>
</file>

<file path=ppt/slides/_rels/slide19.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9.png"/><Relationship Id="rId4" Type="http://schemas.openxmlformats.org/officeDocument/2006/relationships/image" Target="../media/image101.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18" Type="http://schemas.openxmlformats.org/officeDocument/2006/relationships/image" Target="../media/image126.pn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notesSlide" Target="../notesSlides/notesSlide20.xml"/><Relationship Id="rId16" Type="http://schemas.openxmlformats.org/officeDocument/2006/relationships/image" Target="../media/image124.png"/><Relationship Id="rId20" Type="http://schemas.openxmlformats.org/officeDocument/2006/relationships/image" Target="../media/image128.png"/><Relationship Id="rId1" Type="http://schemas.openxmlformats.org/officeDocument/2006/relationships/slideLayout" Target="../slideLayouts/slideLayout5.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5" Type="http://schemas.openxmlformats.org/officeDocument/2006/relationships/image" Target="../media/image123.png"/><Relationship Id="rId10" Type="http://schemas.openxmlformats.org/officeDocument/2006/relationships/image" Target="../media/image118.png"/><Relationship Id="rId19" Type="http://schemas.openxmlformats.org/officeDocument/2006/relationships/image" Target="../media/image127.pn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30.png"/></Relationships>
</file>

<file path=ppt/slides/_rels/slide23.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png"/><Relationship Id="rId18" Type="http://schemas.openxmlformats.org/officeDocument/2006/relationships/image" Target="../media/image146.png"/><Relationship Id="rId26" Type="http://schemas.openxmlformats.org/officeDocument/2006/relationships/image" Target="../media/image154.png"/><Relationship Id="rId3" Type="http://schemas.openxmlformats.org/officeDocument/2006/relationships/image" Target="../media/image131.png"/><Relationship Id="rId21" Type="http://schemas.openxmlformats.org/officeDocument/2006/relationships/image" Target="../media/image149.png"/><Relationship Id="rId7" Type="http://schemas.openxmlformats.org/officeDocument/2006/relationships/image" Target="../media/image135.png"/><Relationship Id="rId12" Type="http://schemas.openxmlformats.org/officeDocument/2006/relationships/image" Target="../media/image140.png"/><Relationship Id="rId17" Type="http://schemas.openxmlformats.org/officeDocument/2006/relationships/image" Target="../media/image145.png"/><Relationship Id="rId25" Type="http://schemas.openxmlformats.org/officeDocument/2006/relationships/image" Target="../media/image153.png"/><Relationship Id="rId2" Type="http://schemas.openxmlformats.org/officeDocument/2006/relationships/notesSlide" Target="../notesSlides/notesSlide23.xml"/><Relationship Id="rId16" Type="http://schemas.openxmlformats.org/officeDocument/2006/relationships/image" Target="../media/image144.png"/><Relationship Id="rId20" Type="http://schemas.openxmlformats.org/officeDocument/2006/relationships/image" Target="../media/image148.png"/><Relationship Id="rId1" Type="http://schemas.openxmlformats.org/officeDocument/2006/relationships/slideLayout" Target="../slideLayouts/slideLayout5.xml"/><Relationship Id="rId6" Type="http://schemas.openxmlformats.org/officeDocument/2006/relationships/image" Target="../media/image134.png"/><Relationship Id="rId11" Type="http://schemas.openxmlformats.org/officeDocument/2006/relationships/image" Target="../media/image139.png"/><Relationship Id="rId24" Type="http://schemas.openxmlformats.org/officeDocument/2006/relationships/image" Target="../media/image152.png"/><Relationship Id="rId5" Type="http://schemas.openxmlformats.org/officeDocument/2006/relationships/image" Target="../media/image133.png"/><Relationship Id="rId15" Type="http://schemas.openxmlformats.org/officeDocument/2006/relationships/image" Target="../media/image143.png"/><Relationship Id="rId23" Type="http://schemas.openxmlformats.org/officeDocument/2006/relationships/image" Target="../media/image151.png"/><Relationship Id="rId10" Type="http://schemas.openxmlformats.org/officeDocument/2006/relationships/image" Target="../media/image138.png"/><Relationship Id="rId19" Type="http://schemas.openxmlformats.org/officeDocument/2006/relationships/image" Target="../media/image147.png"/><Relationship Id="rId4" Type="http://schemas.openxmlformats.org/officeDocument/2006/relationships/image" Target="../media/image132.png"/><Relationship Id="rId9" Type="http://schemas.openxmlformats.org/officeDocument/2006/relationships/image" Target="../media/image137.png"/><Relationship Id="rId14" Type="http://schemas.openxmlformats.org/officeDocument/2006/relationships/image" Target="../media/image142.png"/><Relationship Id="rId22" Type="http://schemas.openxmlformats.org/officeDocument/2006/relationships/image" Target="../media/image150.png"/><Relationship Id="rId27" Type="http://schemas.openxmlformats.org/officeDocument/2006/relationships/image" Target="../media/image130.png"/></Relationships>
</file>

<file path=ppt/slides/_rels/slide24.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png"/><Relationship Id="rId18" Type="http://schemas.openxmlformats.org/officeDocument/2006/relationships/image" Target="../media/image170.png"/><Relationship Id="rId26" Type="http://schemas.openxmlformats.org/officeDocument/2006/relationships/image" Target="../media/image130.png"/><Relationship Id="rId3" Type="http://schemas.openxmlformats.org/officeDocument/2006/relationships/image" Target="../media/image155.png"/><Relationship Id="rId21" Type="http://schemas.openxmlformats.org/officeDocument/2006/relationships/image" Target="../media/image173.png"/><Relationship Id="rId7" Type="http://schemas.openxmlformats.org/officeDocument/2006/relationships/image" Target="../media/image159.png"/><Relationship Id="rId12" Type="http://schemas.openxmlformats.org/officeDocument/2006/relationships/image" Target="../media/image164.png"/><Relationship Id="rId17" Type="http://schemas.openxmlformats.org/officeDocument/2006/relationships/image" Target="../media/image169.png"/><Relationship Id="rId25" Type="http://schemas.openxmlformats.org/officeDocument/2006/relationships/image" Target="../media/image177.png"/><Relationship Id="rId2" Type="http://schemas.openxmlformats.org/officeDocument/2006/relationships/notesSlide" Target="../notesSlides/notesSlide24.xml"/><Relationship Id="rId16" Type="http://schemas.openxmlformats.org/officeDocument/2006/relationships/image" Target="../media/image168.png"/><Relationship Id="rId20" Type="http://schemas.openxmlformats.org/officeDocument/2006/relationships/image" Target="../media/image172.png"/><Relationship Id="rId1" Type="http://schemas.openxmlformats.org/officeDocument/2006/relationships/slideLayout" Target="../slideLayouts/slideLayout5.xml"/><Relationship Id="rId6" Type="http://schemas.openxmlformats.org/officeDocument/2006/relationships/image" Target="../media/image158.png"/><Relationship Id="rId11" Type="http://schemas.openxmlformats.org/officeDocument/2006/relationships/image" Target="../media/image163.png"/><Relationship Id="rId24" Type="http://schemas.openxmlformats.org/officeDocument/2006/relationships/image" Target="../media/image176.png"/><Relationship Id="rId5" Type="http://schemas.openxmlformats.org/officeDocument/2006/relationships/image" Target="../media/image157.png"/><Relationship Id="rId15" Type="http://schemas.openxmlformats.org/officeDocument/2006/relationships/image" Target="../media/image167.png"/><Relationship Id="rId23" Type="http://schemas.openxmlformats.org/officeDocument/2006/relationships/image" Target="../media/image175.png"/><Relationship Id="rId10" Type="http://schemas.openxmlformats.org/officeDocument/2006/relationships/image" Target="../media/image162.png"/><Relationship Id="rId19" Type="http://schemas.openxmlformats.org/officeDocument/2006/relationships/image" Target="../media/image171.png"/><Relationship Id="rId4" Type="http://schemas.openxmlformats.org/officeDocument/2006/relationships/image" Target="../media/image156.png"/><Relationship Id="rId9" Type="http://schemas.openxmlformats.org/officeDocument/2006/relationships/image" Target="../media/image161.png"/><Relationship Id="rId14" Type="http://schemas.openxmlformats.org/officeDocument/2006/relationships/image" Target="../media/image166.png"/><Relationship Id="rId22" Type="http://schemas.openxmlformats.org/officeDocument/2006/relationships/image" Target="../media/image174.png"/></Relationships>
</file>

<file path=ppt/slides/_rels/slide25.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88.png"/><Relationship Id="rId3" Type="http://schemas.openxmlformats.org/officeDocument/2006/relationships/image" Target="../media/image178.png"/><Relationship Id="rId7" Type="http://schemas.openxmlformats.org/officeDocument/2006/relationships/image" Target="../media/image182.png"/><Relationship Id="rId12" Type="http://schemas.openxmlformats.org/officeDocument/2006/relationships/image" Target="../media/image187.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81.png"/><Relationship Id="rId11" Type="http://schemas.openxmlformats.org/officeDocument/2006/relationships/image" Target="../media/image186.png"/><Relationship Id="rId5" Type="http://schemas.openxmlformats.org/officeDocument/2006/relationships/image" Target="../media/image180.png"/><Relationship Id="rId10" Type="http://schemas.openxmlformats.org/officeDocument/2006/relationships/image" Target="../media/image185.png"/><Relationship Id="rId4" Type="http://schemas.openxmlformats.org/officeDocument/2006/relationships/image" Target="../media/image179.png"/><Relationship Id="rId9" Type="http://schemas.openxmlformats.org/officeDocument/2006/relationships/image" Target="../media/image184.png"/><Relationship Id="rId14" Type="http://schemas.openxmlformats.org/officeDocument/2006/relationships/image" Target="../media/image189.png"/></Relationships>
</file>

<file path=ppt/slides/_rels/slide2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130.png"/></Relationships>
</file>

<file path=ppt/slides/_rels/slide27.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 Id="rId9" Type="http://schemas.openxmlformats.org/officeDocument/2006/relationships/image" Target="../media/image130.png"/></Relationships>
</file>

<file path=ppt/slides/_rels/slide28.xml.rels><?xml version="1.0" encoding="UTF-8" standalone="yes"?>
<Relationships xmlns="http://schemas.openxmlformats.org/package/2006/relationships"><Relationship Id="rId8" Type="http://schemas.openxmlformats.org/officeDocument/2006/relationships/image" Target="../media/image202.png"/><Relationship Id="rId13" Type="http://schemas.openxmlformats.org/officeDocument/2006/relationships/image" Target="../media/image207.png"/><Relationship Id="rId18" Type="http://schemas.openxmlformats.org/officeDocument/2006/relationships/image" Target="../media/image212.png"/><Relationship Id="rId3" Type="http://schemas.openxmlformats.org/officeDocument/2006/relationships/image" Target="../media/image197.png"/><Relationship Id="rId7" Type="http://schemas.openxmlformats.org/officeDocument/2006/relationships/image" Target="../media/image201.png"/><Relationship Id="rId12" Type="http://schemas.openxmlformats.org/officeDocument/2006/relationships/image" Target="../media/image206.png"/><Relationship Id="rId17" Type="http://schemas.openxmlformats.org/officeDocument/2006/relationships/image" Target="../media/image211.png"/><Relationship Id="rId2" Type="http://schemas.openxmlformats.org/officeDocument/2006/relationships/notesSlide" Target="../notesSlides/notesSlide28.xml"/><Relationship Id="rId16" Type="http://schemas.openxmlformats.org/officeDocument/2006/relationships/image" Target="../media/image210.png"/><Relationship Id="rId20" Type="http://schemas.openxmlformats.org/officeDocument/2006/relationships/image" Target="../media/image214.png"/><Relationship Id="rId1" Type="http://schemas.openxmlformats.org/officeDocument/2006/relationships/slideLayout" Target="../slideLayouts/slideLayout5.xml"/><Relationship Id="rId6" Type="http://schemas.openxmlformats.org/officeDocument/2006/relationships/image" Target="../media/image200.png"/><Relationship Id="rId11" Type="http://schemas.openxmlformats.org/officeDocument/2006/relationships/image" Target="../media/image205.png"/><Relationship Id="rId5" Type="http://schemas.openxmlformats.org/officeDocument/2006/relationships/image" Target="../media/image199.png"/><Relationship Id="rId15" Type="http://schemas.openxmlformats.org/officeDocument/2006/relationships/image" Target="../media/image209.png"/><Relationship Id="rId10" Type="http://schemas.openxmlformats.org/officeDocument/2006/relationships/image" Target="../media/image204.png"/><Relationship Id="rId19" Type="http://schemas.openxmlformats.org/officeDocument/2006/relationships/image" Target="../media/image213.png"/><Relationship Id="rId4" Type="http://schemas.openxmlformats.org/officeDocument/2006/relationships/image" Target="../media/image198.png"/><Relationship Id="rId9" Type="http://schemas.openxmlformats.org/officeDocument/2006/relationships/image" Target="../media/image203.png"/><Relationship Id="rId14" Type="http://schemas.openxmlformats.org/officeDocument/2006/relationships/image" Target="../media/image208.png"/></Relationships>
</file>

<file path=ppt/slides/_rels/slide29.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5.png"/><Relationship Id="rId7" Type="http://schemas.openxmlformats.org/officeDocument/2006/relationships/image" Target="../media/image219.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 Id="rId9" Type="http://schemas.openxmlformats.org/officeDocument/2006/relationships/image" Target="../media/image221.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223.svg"/></Relationships>
</file>

<file path=ppt/slides/_rels/slide3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227.png"/><Relationship Id="rId4" Type="http://schemas.openxmlformats.org/officeDocument/2006/relationships/image" Target="../media/image226.svg"/></Relationships>
</file>

<file path=ppt/slides/_rels/slide3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230.png"/><Relationship Id="rId4" Type="http://schemas.openxmlformats.org/officeDocument/2006/relationships/image" Target="../media/image229.png"/></Relationships>
</file>

<file path=ppt/slides/_rels/slide34.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2.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23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30.png"/><Relationship Id="rId7" Type="http://schemas.openxmlformats.org/officeDocument/2006/relationships/image" Target="../media/image290.png"/><Relationship Id="rId12"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80.png"/><Relationship Id="rId11" Type="http://schemas.openxmlformats.org/officeDocument/2006/relationships/image" Target="../media/image34.png"/><Relationship Id="rId5" Type="http://schemas.openxmlformats.org/officeDocument/2006/relationships/image" Target="../media/image270.png"/><Relationship Id="rId10" Type="http://schemas.openxmlformats.org/officeDocument/2006/relationships/image" Target="../media/image33.png"/><Relationship Id="rId4" Type="http://schemas.openxmlformats.org/officeDocument/2006/relationships/image" Target="../media/image31.sv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13">
            <a:extLst>
              <a:ext uri="{FF2B5EF4-FFF2-40B4-BE49-F238E27FC236}">
                <a16:creationId xmlns:a16="http://schemas.microsoft.com/office/drawing/2014/main" id="{F25BECD7-CA81-5D47-A7AD-3ED11D80D464}"/>
              </a:ext>
            </a:extLst>
          </p:cNvPr>
          <p:cNvSpPr>
            <a:spLocks noGrp="1"/>
          </p:cNvSpPr>
          <p:nvPr>
            <p:ph type="subTitle" idx="1"/>
          </p:nvPr>
        </p:nvSpPr>
        <p:spPr>
          <a:xfrm>
            <a:off x="419100" y="4294134"/>
            <a:ext cx="11344469" cy="2264424"/>
          </a:xfrm>
        </p:spPr>
        <p:txBody>
          <a:bodyPr/>
          <a:lstStyle/>
          <a:p>
            <a:pPr lvl="0">
              <a:lnSpc>
                <a:spcPct val="150000"/>
              </a:lnSpc>
              <a:defRPr/>
            </a:pPr>
            <a:r>
              <a:rPr lang="en-US" altLang="zh-CN" sz="2000" cap="none" dirty="0">
                <a:solidFill>
                  <a:sysClr val="windowText" lastClr="000000"/>
                </a:solidFill>
                <a:latin typeface="微软雅黑" panose="020B0503020204020204" pitchFamily="34" charset="-122"/>
                <a:ea typeface="微软雅黑" panose="020B0503020204020204" pitchFamily="34" charset="-122"/>
                <a:cs typeface="Calibri" panose="020F0502020204030204" pitchFamily="34" charset="0"/>
              </a:rPr>
              <a:t>  </a:t>
            </a:r>
            <a:r>
              <a:rPr lang="en-US" altLang="zh-CN" sz="2000" cap="none" dirty="0" err="1">
                <a:solidFill>
                  <a:sysClr val="windowText" lastClr="000000"/>
                </a:solidFill>
                <a:latin typeface="微软雅黑" panose="020B0503020204020204" pitchFamily="34" charset="-122"/>
                <a:ea typeface="微软雅黑" panose="020B0503020204020204" pitchFamily="34" charset="-122"/>
                <a:cs typeface="Calibri" panose="020F0502020204030204" pitchFamily="34" charset="0"/>
              </a:rPr>
              <a:t>Jiahui</a:t>
            </a:r>
            <a:r>
              <a:rPr lang="en-US" altLang="zh-CN" sz="2000" cap="none" dirty="0">
                <a:solidFill>
                  <a:sysClr val="windowText" lastClr="000000"/>
                </a:solidFill>
                <a:latin typeface="微软雅黑" panose="020B0503020204020204" pitchFamily="34" charset="-122"/>
                <a:ea typeface="微软雅黑" panose="020B0503020204020204" pitchFamily="34" charset="-122"/>
                <a:cs typeface="Calibri" panose="020F0502020204030204" pitchFamily="34" charset="0"/>
              </a:rPr>
              <a:t> Sun</a:t>
            </a:r>
            <a:r>
              <a:rPr lang="en-US" altLang="zh-CN" sz="2000" b="1" cap="none" baseline="30000" dirty="0">
                <a:solidFill>
                  <a:sysClr val="windowText" lastClr="000000"/>
                </a:solidFill>
                <a:latin typeface="微软雅黑" panose="020B0503020204020204" pitchFamily="34" charset="-122"/>
                <a:ea typeface="微软雅黑" panose="020B0503020204020204" pitchFamily="34" charset="-122"/>
                <a:cs typeface="Calibri" panose="020F0502020204030204" pitchFamily="34" charset="0"/>
              </a:rPr>
              <a:t>1                               </a:t>
            </a:r>
            <a:r>
              <a:rPr lang="en-US" altLang="zh-CN" sz="2000" cap="none" dirty="0">
                <a:solidFill>
                  <a:sysClr val="windowText" lastClr="000000"/>
                </a:solidFill>
                <a:latin typeface="微软雅黑" panose="020B0503020204020204" pitchFamily="34" charset="-122"/>
                <a:ea typeface="微软雅黑" panose="020B0503020204020204" pitchFamily="34" charset="-122"/>
                <a:cs typeface="Calibri" panose="020F0502020204030204" pitchFamily="34" charset="0"/>
              </a:rPr>
              <a:t>Wenming Wu</a:t>
            </a:r>
            <a:r>
              <a:rPr lang="en-US" altLang="zh-CN" sz="2000" b="1" cap="none" baseline="30000" dirty="0">
                <a:solidFill>
                  <a:sysClr val="windowText" lastClr="000000"/>
                </a:solidFill>
                <a:latin typeface="微软雅黑" panose="020B0503020204020204" pitchFamily="34" charset="-122"/>
                <a:ea typeface="微软雅黑" panose="020B0503020204020204" pitchFamily="34" charset="-122"/>
                <a:cs typeface="Calibri" panose="020F0502020204030204" pitchFamily="34" charset="0"/>
              </a:rPr>
              <a:t>1                              </a:t>
            </a:r>
            <a:r>
              <a:rPr lang="en-US" altLang="zh-CN" sz="2000" cap="none" dirty="0" err="1">
                <a:solidFill>
                  <a:sysClr val="windowText" lastClr="000000"/>
                </a:solidFill>
                <a:latin typeface="微软雅黑" panose="020B0503020204020204" pitchFamily="34" charset="-122"/>
                <a:ea typeface="微软雅黑" panose="020B0503020204020204" pitchFamily="34" charset="-122"/>
                <a:cs typeface="Calibri" panose="020F0502020204030204" pitchFamily="34" charset="0"/>
              </a:rPr>
              <a:t>Ligang</a:t>
            </a:r>
            <a:r>
              <a:rPr lang="en-US" altLang="zh-CN" sz="2000" cap="none" dirty="0">
                <a:solidFill>
                  <a:sysClr val="windowText" lastClr="000000"/>
                </a:solidFill>
                <a:latin typeface="微软雅黑" panose="020B0503020204020204" pitchFamily="34" charset="-122"/>
                <a:ea typeface="微软雅黑" panose="020B0503020204020204" pitchFamily="34" charset="-122"/>
                <a:cs typeface="Calibri" panose="020F0502020204030204" pitchFamily="34" charset="0"/>
              </a:rPr>
              <a:t> Liu</a:t>
            </a:r>
            <a:r>
              <a:rPr lang="en-US" altLang="zh-CN" sz="2000" b="1" cap="none" baseline="30000" dirty="0">
                <a:solidFill>
                  <a:sysClr val="windowText" lastClr="000000"/>
                </a:solidFill>
                <a:latin typeface="微软雅黑" panose="020B0503020204020204" pitchFamily="34" charset="-122"/>
                <a:ea typeface="微软雅黑" panose="020B0503020204020204" pitchFamily="34" charset="-122"/>
                <a:cs typeface="Calibri" panose="020F0502020204030204" pitchFamily="34" charset="0"/>
              </a:rPr>
              <a:t>2               </a:t>
            </a:r>
          </a:p>
          <a:p>
            <a:pPr lvl="0">
              <a:lnSpc>
                <a:spcPct val="150000"/>
              </a:lnSpc>
              <a:defRPr/>
            </a:pPr>
            <a:r>
              <a:rPr lang="en-US" altLang="zh-CN" sz="2000" cap="none" dirty="0">
                <a:solidFill>
                  <a:sysClr val="windowText" lastClr="000000"/>
                </a:solidFill>
                <a:latin typeface="微软雅黑" panose="020B0503020204020204" pitchFamily="34" charset="-122"/>
                <a:ea typeface="微软雅黑" panose="020B0503020204020204" pitchFamily="34" charset="-122"/>
                <a:cs typeface="Calibri" panose="020F0502020204030204" pitchFamily="34" charset="0"/>
              </a:rPr>
              <a:t>    Wenjie Min</a:t>
            </a:r>
            <a:r>
              <a:rPr lang="en-US" altLang="zh-CN" sz="2000" b="1" cap="none" baseline="30000" dirty="0">
                <a:solidFill>
                  <a:sysClr val="windowText" lastClr="000000"/>
                </a:solidFill>
                <a:latin typeface="微软雅黑" panose="020B0503020204020204" pitchFamily="34" charset="-122"/>
                <a:ea typeface="微软雅黑" panose="020B0503020204020204" pitchFamily="34" charset="-122"/>
                <a:cs typeface="Calibri" panose="020F0502020204030204" pitchFamily="34" charset="0"/>
              </a:rPr>
              <a:t>1                           </a:t>
            </a:r>
            <a:r>
              <a:rPr lang="en-US" altLang="zh-CN" sz="2000" cap="none" dirty="0" err="1">
                <a:solidFill>
                  <a:sysClr val="windowText" lastClr="000000"/>
                </a:solidFill>
                <a:latin typeface="微软雅黑" panose="020B0503020204020204" pitchFamily="34" charset="-122"/>
                <a:ea typeface="微软雅黑" panose="020B0503020204020204" pitchFamily="34" charset="-122"/>
                <a:cs typeface="Calibri" panose="020F0502020204030204" pitchFamily="34" charset="0"/>
              </a:rPr>
              <a:t>Gaofeng</a:t>
            </a:r>
            <a:r>
              <a:rPr lang="en-US" altLang="zh-CN" sz="2000" cap="none" dirty="0">
                <a:solidFill>
                  <a:sysClr val="windowText" lastClr="000000"/>
                </a:solidFill>
                <a:latin typeface="微软雅黑" panose="020B0503020204020204" pitchFamily="34" charset="-122"/>
                <a:ea typeface="微软雅黑" panose="020B0503020204020204" pitchFamily="34" charset="-122"/>
                <a:cs typeface="Calibri" panose="020F0502020204030204" pitchFamily="34" charset="0"/>
              </a:rPr>
              <a:t> Zhang</a:t>
            </a:r>
            <a:r>
              <a:rPr lang="en-US" altLang="zh-CN" sz="2000" b="1" cap="none" baseline="30000" dirty="0">
                <a:solidFill>
                  <a:sysClr val="windowText" lastClr="000000"/>
                </a:solidFill>
                <a:latin typeface="微软雅黑" panose="020B0503020204020204" pitchFamily="34" charset="-122"/>
                <a:ea typeface="微软雅黑" panose="020B0503020204020204" pitchFamily="34" charset="-122"/>
                <a:cs typeface="Calibri" panose="020F0502020204030204" pitchFamily="34" charset="0"/>
              </a:rPr>
              <a:t>1                         </a:t>
            </a:r>
            <a:r>
              <a:rPr lang="en-US" altLang="zh-CN" sz="2000" cap="none" dirty="0" err="1">
                <a:solidFill>
                  <a:sysClr val="windowText" lastClr="000000"/>
                </a:solidFill>
                <a:latin typeface="微软雅黑" panose="020B0503020204020204" pitchFamily="34" charset="-122"/>
                <a:ea typeface="微软雅黑" panose="020B0503020204020204" pitchFamily="34" charset="-122"/>
                <a:cs typeface="Calibri" panose="020F0502020204030204" pitchFamily="34" charset="0"/>
              </a:rPr>
              <a:t>Liping</a:t>
            </a:r>
            <a:r>
              <a:rPr lang="en-US" altLang="zh-CN" sz="2000" cap="none" dirty="0">
                <a:solidFill>
                  <a:sysClr val="windowText" lastClr="000000"/>
                </a:solidFill>
                <a:latin typeface="微软雅黑" panose="020B0503020204020204" pitchFamily="34" charset="-122"/>
                <a:ea typeface="微软雅黑" panose="020B0503020204020204" pitchFamily="34" charset="-122"/>
                <a:cs typeface="Calibri" panose="020F0502020204030204" pitchFamily="34" charset="0"/>
              </a:rPr>
              <a:t> Zheng</a:t>
            </a:r>
            <a:r>
              <a:rPr lang="en-US" altLang="zh-CN" sz="2000" b="1" cap="none" baseline="30000" dirty="0">
                <a:solidFill>
                  <a:sysClr val="windowText" lastClr="000000"/>
                </a:solidFill>
                <a:latin typeface="微软雅黑" panose="020B0503020204020204" pitchFamily="34" charset="-122"/>
                <a:ea typeface="微软雅黑" panose="020B0503020204020204" pitchFamily="34" charset="-122"/>
                <a:cs typeface="Calibri" panose="020F0502020204030204" pitchFamily="34" charset="0"/>
              </a:rPr>
              <a:t>1</a:t>
            </a:r>
          </a:p>
          <a:p>
            <a:pPr>
              <a:defRPr/>
            </a:pPr>
            <a:endParaRPr lang="en-US" altLang="zh-CN" sz="2000" b="1" cap="none" baseline="30000" dirty="0">
              <a:solidFill>
                <a:sysClr val="windowText" lastClr="000000"/>
              </a:solidFill>
              <a:latin typeface="Calibri" panose="020F0502020204030204" pitchFamily="34" charset="0"/>
              <a:ea typeface="宋体" panose="02010600030101010101" pitchFamily="2" charset="-122"/>
              <a:cs typeface="Calibri" panose="020F0502020204030204" pitchFamily="34" charset="0"/>
            </a:endParaRPr>
          </a:p>
          <a:p>
            <a:pPr>
              <a:defRPr/>
            </a:pPr>
            <a:r>
              <a:rPr lang="en-US" altLang="zh-CN" sz="2000" b="1" cap="none" baseline="30000" dirty="0">
                <a:solidFill>
                  <a:sysClr val="windowText" lastClr="000000"/>
                </a:solidFill>
                <a:latin typeface="微软雅黑" panose="020B0503020204020204" pitchFamily="34" charset="-122"/>
                <a:ea typeface="微软雅黑" panose="020B0503020204020204" pitchFamily="34" charset="-122"/>
                <a:cs typeface="Calibri" panose="020F0502020204030204" pitchFamily="34" charset="0"/>
              </a:rPr>
              <a:t>1</a:t>
            </a:r>
            <a:r>
              <a:rPr lang="en-US" altLang="zh-CN" sz="2000" b="1" kern="0" cap="none"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Hefei University of Technology</a:t>
            </a:r>
            <a:endParaRPr lang="zh-CN" altLang="en-US" sz="2000" b="1" kern="0" cap="none" baseline="30000" dirty="0">
              <a:solidFill>
                <a:prstClr val="black"/>
              </a:solidFill>
              <a:latin typeface="微软雅黑" panose="020B0503020204020204" pitchFamily="34" charset="-122"/>
              <a:ea typeface="微软雅黑" panose="020B0503020204020204" pitchFamily="34" charset="-122"/>
              <a:cs typeface="Calibri" panose="020F0502020204030204" pitchFamily="34" charset="0"/>
            </a:endParaRPr>
          </a:p>
          <a:p>
            <a:pPr>
              <a:defRPr/>
            </a:pPr>
            <a:endParaRPr lang="en-US" altLang="zh-CN" sz="2000" b="1" kern="0" cap="none" baseline="30000" dirty="0">
              <a:solidFill>
                <a:prstClr val="black"/>
              </a:solidFill>
              <a:latin typeface="微软雅黑" panose="020B0503020204020204" pitchFamily="34" charset="-122"/>
              <a:ea typeface="微软雅黑" panose="020B0503020204020204" pitchFamily="34" charset="-122"/>
              <a:cs typeface="Calibri" panose="020F0502020204030204" pitchFamily="34" charset="0"/>
            </a:endParaRPr>
          </a:p>
          <a:p>
            <a:pPr>
              <a:defRPr/>
            </a:pPr>
            <a:r>
              <a:rPr lang="en-US" altLang="zh-CN" sz="2000" b="1" kern="0" cap="none" baseline="30000"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2</a:t>
            </a:r>
            <a:r>
              <a:rPr lang="en-US" altLang="zh-CN" sz="2000" b="1" kern="0" cap="none"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University of Science and Technology of China</a:t>
            </a:r>
            <a:endParaRPr lang="zh-CN" altLang="en-US" sz="2000" b="1" kern="0" cap="none" dirty="0">
              <a:solidFill>
                <a:prstClr val="black"/>
              </a:solidFill>
              <a:latin typeface="微软雅黑" panose="020B0503020204020204" pitchFamily="34" charset="-122"/>
              <a:ea typeface="微软雅黑" panose="020B0503020204020204" pitchFamily="34" charset="-122"/>
              <a:cs typeface="Calibri" panose="020F0502020204030204" pitchFamily="34" charset="0"/>
            </a:endParaRPr>
          </a:p>
          <a:p>
            <a:pPr>
              <a:defRPr/>
            </a:pPr>
            <a:r>
              <a:rPr lang="en-US" altLang="zh-CN" sz="2800" b="1" baseline="30000" dirty="0">
                <a:solidFill>
                  <a:sysClr val="windowText" lastClr="000000"/>
                </a:solidFill>
                <a:latin typeface="Calibri" panose="020F0502020204030204" pitchFamily="34" charset="0"/>
                <a:ea typeface="宋体" panose="02010600030101010101" pitchFamily="2" charset="-122"/>
                <a:cs typeface="Calibri" panose="020F0502020204030204" pitchFamily="34" charset="0"/>
              </a:rPr>
              <a:t> </a:t>
            </a:r>
            <a:endParaRPr kumimoji="0" lang="zh-CN" altLang="en-US" sz="2800" b="1" u="none" strike="noStrike" kern="1200" cap="none" spc="0" normalizeH="0" baseline="30000" noProof="0" dirty="0">
              <a:ln>
                <a:noFill/>
              </a:ln>
              <a:solidFill>
                <a:sysClr val="windowText" lastClr="000000"/>
              </a:solidFill>
              <a:effectLst/>
              <a:uLnTx/>
              <a:uFillTx/>
              <a:latin typeface="Calibri" panose="020F0502020204030204" pitchFamily="34" charset="0"/>
              <a:ea typeface="宋体" panose="02010600030101010101" pitchFamily="2" charset="-122"/>
              <a:cs typeface="Calibri" panose="020F0502020204030204" pitchFamily="34" charset="0"/>
            </a:endParaRPr>
          </a:p>
          <a:p>
            <a:endParaRPr lang="en-US" dirty="0"/>
          </a:p>
        </p:txBody>
      </p:sp>
      <p:sp>
        <p:nvSpPr>
          <p:cNvPr id="13" name="Title 12">
            <a:extLst>
              <a:ext uri="{FF2B5EF4-FFF2-40B4-BE49-F238E27FC236}">
                <a16:creationId xmlns:a16="http://schemas.microsoft.com/office/drawing/2014/main" id="{055B2481-75E3-8F4E-AF5D-32310C1A515A}"/>
              </a:ext>
            </a:extLst>
          </p:cNvPr>
          <p:cNvSpPr>
            <a:spLocks noGrp="1"/>
          </p:cNvSpPr>
          <p:nvPr>
            <p:ph type="ctrTitle"/>
          </p:nvPr>
        </p:nvSpPr>
        <p:spPr>
          <a:xfrm>
            <a:off x="1" y="832290"/>
            <a:ext cx="12192000" cy="2618184"/>
          </a:xfrm>
        </p:spPr>
        <p:txBody>
          <a:bodyPr/>
          <a:lstStyle/>
          <a:p>
            <a:r>
              <a:rPr lang="en-US" altLang="zh-CN" sz="4400" cap="none" dirty="0" err="1">
                <a:solidFill>
                  <a:srgbClr val="FFFF00"/>
                </a:solidFill>
                <a:latin typeface="微软雅黑" panose="020B0503020204020204" pitchFamily="34" charset="-122"/>
                <a:ea typeface="微软雅黑" panose="020B0503020204020204" pitchFamily="34" charset="-122"/>
              </a:rPr>
              <a:t>WallPlan</a:t>
            </a:r>
            <a:r>
              <a:rPr lang="en-US" altLang="zh-CN" sz="4400" cap="none" dirty="0">
                <a:solidFill>
                  <a:srgbClr val="FFFF00"/>
                </a:solidFill>
                <a:latin typeface="微软雅黑" panose="020B0503020204020204" pitchFamily="34" charset="-122"/>
                <a:ea typeface="微软雅黑" panose="020B0503020204020204" pitchFamily="34" charset="-122"/>
              </a:rPr>
              <a:t>: Synthesizing Floorplans by Learning to Generate Wall Graphs</a:t>
            </a:r>
            <a:br>
              <a:rPr lang="en-US" altLang="zh-CN" sz="4000" cap="none" dirty="0">
                <a:solidFill>
                  <a:srgbClr val="FFFF00"/>
                </a:solidFill>
              </a:rPr>
            </a:br>
            <a:endParaRPr lang="en-US" cap="none" dirty="0">
              <a:solidFill>
                <a:srgbClr val="FFFF00"/>
              </a:solidFill>
            </a:endParaRPr>
          </a:p>
        </p:txBody>
      </p:sp>
      <p:sp>
        <p:nvSpPr>
          <p:cNvPr id="10" name="Footer Placeholder 9">
            <a:extLst>
              <a:ext uri="{FF2B5EF4-FFF2-40B4-BE49-F238E27FC236}">
                <a16:creationId xmlns:a16="http://schemas.microsoft.com/office/drawing/2014/main" id="{1E8FE64D-EA75-E347-A21E-4C2E0F9E1735}"/>
              </a:ext>
            </a:extLst>
          </p:cNvPr>
          <p:cNvSpPr>
            <a:spLocks noGrp="1"/>
          </p:cNvSpPr>
          <p:nvPr>
            <p:ph type="ftr" sz="quarter" idx="11"/>
          </p:nvPr>
        </p:nvSpPr>
        <p:spPr>
          <a:xfrm>
            <a:off x="428431" y="6556248"/>
            <a:ext cx="2675021" cy="301752"/>
          </a:xfrm>
        </p:spPr>
        <p:txBody>
          <a:bodyPr/>
          <a:lstStyle/>
          <a:p>
            <a:r>
              <a:rPr lang="en-US"/>
              <a:t>© 2022 SIGGRAPH. All Rights Reserved.</a:t>
            </a:r>
            <a:endParaRPr lang="en-US" dirty="0"/>
          </a:p>
        </p:txBody>
      </p:sp>
    </p:spTree>
    <p:extLst>
      <p:ext uri="{BB962C8B-B14F-4D97-AF65-F5344CB8AC3E}">
        <p14:creationId xmlns:p14="http://schemas.microsoft.com/office/powerpoint/2010/main" val="2342896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1CDB1083-4C5D-D848-A606-CF3B59FF44B2}"/>
              </a:ext>
            </a:extLst>
          </p:cNvPr>
          <p:cNvSpPr>
            <a:spLocks noGrp="1"/>
          </p:cNvSpPr>
          <p:nvPr>
            <p:ph type="ftr" sz="quarter" idx="11"/>
          </p:nvPr>
        </p:nvSpPr>
        <p:spPr>
          <a:xfrm>
            <a:off x="429208" y="6556248"/>
            <a:ext cx="2675021" cy="301752"/>
          </a:xfrm>
        </p:spPr>
        <p:txBody>
          <a:bodyPr/>
          <a:lstStyle/>
          <a:p>
            <a:r>
              <a:rPr lang="en-US"/>
              <a:t>© 2022 SIGGRAPH. All Rights Reserved.</a:t>
            </a:r>
          </a:p>
        </p:txBody>
      </p:sp>
      <p:sp>
        <p:nvSpPr>
          <p:cNvPr id="11" name="Slide Number Placeholder 10">
            <a:extLst>
              <a:ext uri="{FF2B5EF4-FFF2-40B4-BE49-F238E27FC236}">
                <a16:creationId xmlns:a16="http://schemas.microsoft.com/office/drawing/2014/main" id="{AD593BEB-DD6C-9043-87D8-4292E0E57300}"/>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10</a:t>
            </a:fld>
            <a:endParaRPr lang="en-US"/>
          </a:p>
        </p:txBody>
      </p:sp>
      <p:sp>
        <p:nvSpPr>
          <p:cNvPr id="22" name="Title 21">
            <a:extLst>
              <a:ext uri="{FF2B5EF4-FFF2-40B4-BE49-F238E27FC236}">
                <a16:creationId xmlns:a16="http://schemas.microsoft.com/office/drawing/2014/main" id="{5A602D00-7BC7-EF4B-945C-0EA1C4F4905E}"/>
              </a:ext>
            </a:extLst>
          </p:cNvPr>
          <p:cNvSpPr>
            <a:spLocks noGrp="1"/>
          </p:cNvSpPr>
          <p:nvPr>
            <p:ph type="title"/>
          </p:nvPr>
        </p:nvSpPr>
        <p:spPr/>
        <p:txBody>
          <a:bodyPr/>
          <a:lstStyle/>
          <a:p>
            <a:r>
              <a:rPr lang="en-US" dirty="0">
                <a:latin typeface="微软雅黑" panose="020B0503020204020204" pitchFamily="34" charset="-122"/>
                <a:ea typeface="微软雅黑" panose="020B0503020204020204" pitchFamily="34" charset="-122"/>
              </a:rPr>
              <a:t>Our work</a:t>
            </a:r>
          </a:p>
        </p:txBody>
      </p:sp>
      <p:pic>
        <p:nvPicPr>
          <p:cNvPr id="23" name="图片 22">
            <a:extLst>
              <a:ext uri="{FF2B5EF4-FFF2-40B4-BE49-F238E27FC236}">
                <a16:creationId xmlns:a16="http://schemas.microsoft.com/office/drawing/2014/main" id="{3BEA2C86-CCF6-0F22-3E23-0FB034886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573" y="2011742"/>
            <a:ext cx="4551111" cy="4551111"/>
          </a:xfrm>
          <a:prstGeom prst="rect">
            <a:avLst/>
          </a:prstGeom>
        </p:spPr>
      </p:pic>
      <p:pic>
        <p:nvPicPr>
          <p:cNvPr id="24" name="图片 23">
            <a:extLst>
              <a:ext uri="{FF2B5EF4-FFF2-40B4-BE49-F238E27FC236}">
                <a16:creationId xmlns:a16="http://schemas.microsoft.com/office/drawing/2014/main" id="{8A3A9F0E-6469-D355-B4D8-F1D413DCC7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4160" y="2011742"/>
            <a:ext cx="4551111" cy="4551111"/>
          </a:xfrm>
          <a:prstGeom prst="rect">
            <a:avLst/>
          </a:prstGeom>
        </p:spPr>
      </p:pic>
      <p:sp>
        <p:nvSpPr>
          <p:cNvPr id="29" name="矩形 28">
            <a:extLst>
              <a:ext uri="{FF2B5EF4-FFF2-40B4-BE49-F238E27FC236}">
                <a16:creationId xmlns:a16="http://schemas.microsoft.com/office/drawing/2014/main" id="{AA562B53-5FF8-4366-1DCC-CC454B7E66A1}"/>
              </a:ext>
            </a:extLst>
          </p:cNvPr>
          <p:cNvSpPr/>
          <p:nvPr/>
        </p:nvSpPr>
        <p:spPr>
          <a:xfrm>
            <a:off x="2234819" y="1864535"/>
            <a:ext cx="1298753" cy="584775"/>
          </a:xfrm>
          <a:prstGeom prst="rect">
            <a:avLst/>
          </a:prstGeom>
        </p:spPr>
        <p:txBody>
          <a:bodyPr wrap="none">
            <a:spAutoFit/>
          </a:bodyPr>
          <a:lstStyle/>
          <a:p>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Input</a:t>
            </a:r>
            <a:endParaRPr lang="zh-CN" altLang="en-US" sz="3200" dirty="0">
              <a:latin typeface="微软雅黑" panose="020B0503020204020204" pitchFamily="34" charset="-122"/>
              <a:ea typeface="微软雅黑" panose="020B0503020204020204" pitchFamily="34" charset="-122"/>
            </a:endParaRPr>
          </a:p>
        </p:txBody>
      </p:sp>
      <p:sp>
        <p:nvSpPr>
          <p:cNvPr id="30" name="矩形 29">
            <a:extLst>
              <a:ext uri="{FF2B5EF4-FFF2-40B4-BE49-F238E27FC236}">
                <a16:creationId xmlns:a16="http://schemas.microsoft.com/office/drawing/2014/main" id="{445DDA7B-5242-9944-7AB0-22AD800ED064}"/>
              </a:ext>
            </a:extLst>
          </p:cNvPr>
          <p:cNvSpPr/>
          <p:nvPr/>
        </p:nvSpPr>
        <p:spPr>
          <a:xfrm>
            <a:off x="8565686" y="1864534"/>
            <a:ext cx="1667444" cy="584775"/>
          </a:xfrm>
          <a:prstGeom prst="rect">
            <a:avLst/>
          </a:prstGeom>
        </p:spPr>
        <p:txBody>
          <a:bodyPr wrap="none">
            <a:spAutoFit/>
          </a:bodyPr>
          <a:lstStyle/>
          <a:p>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Output</a:t>
            </a:r>
            <a:endParaRPr lang="zh-CN" altLang="en-US" sz="3200" dirty="0">
              <a:latin typeface="微软雅黑" panose="020B0503020204020204" pitchFamily="34" charset="-122"/>
              <a:ea typeface="微软雅黑" panose="020B0503020204020204" pitchFamily="34" charset="-122"/>
            </a:endParaRPr>
          </a:p>
        </p:txBody>
      </p:sp>
      <p:sp>
        <p:nvSpPr>
          <p:cNvPr id="14" name="箭头: 右 13">
            <a:extLst>
              <a:ext uri="{FF2B5EF4-FFF2-40B4-BE49-F238E27FC236}">
                <a16:creationId xmlns:a16="http://schemas.microsoft.com/office/drawing/2014/main" id="{B43557F5-01DA-4A19-98B6-1BD574D97966}"/>
              </a:ext>
            </a:extLst>
          </p:cNvPr>
          <p:cNvSpPr/>
          <p:nvPr/>
        </p:nvSpPr>
        <p:spPr>
          <a:xfrm>
            <a:off x="4337538" y="3581884"/>
            <a:ext cx="3615336" cy="720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a:extLst>
              <a:ext uri="{FF2B5EF4-FFF2-40B4-BE49-F238E27FC236}">
                <a16:creationId xmlns:a16="http://schemas.microsoft.com/office/drawing/2014/main" id="{FDCB2DBE-0703-497B-BF51-E9380E79E779}"/>
              </a:ext>
            </a:extLst>
          </p:cNvPr>
          <p:cNvSpPr/>
          <p:nvPr/>
        </p:nvSpPr>
        <p:spPr>
          <a:xfrm>
            <a:off x="4271943" y="3711051"/>
            <a:ext cx="3554627" cy="461665"/>
          </a:xfrm>
          <a:prstGeom prst="rect">
            <a:avLst/>
          </a:prstGeom>
        </p:spPr>
        <p:txBody>
          <a:bodyPr wrap="none">
            <a:spAutoFit/>
          </a:bodyPr>
          <a:lstStyle/>
          <a:p>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Floorplan generation</a:t>
            </a:r>
            <a:endParaRPr lang="zh-CN" altLang="en-US"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4437798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D48E2537-1A7C-4761-928A-3BCFD9629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573" y="2011742"/>
            <a:ext cx="4551111" cy="4551111"/>
          </a:xfrm>
          <a:prstGeom prst="rect">
            <a:avLst/>
          </a:prstGeom>
        </p:spPr>
      </p:pic>
      <p:sp>
        <p:nvSpPr>
          <p:cNvPr id="12" name="Footer Placeholder 11">
            <a:extLst>
              <a:ext uri="{FF2B5EF4-FFF2-40B4-BE49-F238E27FC236}">
                <a16:creationId xmlns:a16="http://schemas.microsoft.com/office/drawing/2014/main" id="{1CDB1083-4C5D-D848-A606-CF3B59FF44B2}"/>
              </a:ext>
            </a:extLst>
          </p:cNvPr>
          <p:cNvSpPr>
            <a:spLocks noGrp="1"/>
          </p:cNvSpPr>
          <p:nvPr>
            <p:ph type="ftr" sz="quarter" idx="11"/>
          </p:nvPr>
        </p:nvSpPr>
        <p:spPr>
          <a:xfrm>
            <a:off x="429208" y="6556248"/>
            <a:ext cx="2675021" cy="301752"/>
          </a:xfrm>
        </p:spPr>
        <p:txBody>
          <a:bodyPr/>
          <a:lstStyle/>
          <a:p>
            <a:r>
              <a:rPr lang="en-US"/>
              <a:t>© 2022 SIGGRAPH. All Rights Reserved.</a:t>
            </a:r>
          </a:p>
        </p:txBody>
      </p:sp>
      <p:sp>
        <p:nvSpPr>
          <p:cNvPr id="11" name="Slide Number Placeholder 10">
            <a:extLst>
              <a:ext uri="{FF2B5EF4-FFF2-40B4-BE49-F238E27FC236}">
                <a16:creationId xmlns:a16="http://schemas.microsoft.com/office/drawing/2014/main" id="{AD593BEB-DD6C-9043-87D8-4292E0E57300}"/>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11</a:t>
            </a:fld>
            <a:endParaRPr lang="en-US"/>
          </a:p>
        </p:txBody>
      </p:sp>
      <p:sp>
        <p:nvSpPr>
          <p:cNvPr id="22" name="Title 21">
            <a:extLst>
              <a:ext uri="{FF2B5EF4-FFF2-40B4-BE49-F238E27FC236}">
                <a16:creationId xmlns:a16="http://schemas.microsoft.com/office/drawing/2014/main" id="{5A602D00-7BC7-EF4B-945C-0EA1C4F4905E}"/>
              </a:ext>
            </a:extLst>
          </p:cNvPr>
          <p:cNvSpPr>
            <a:spLocks noGrp="1"/>
          </p:cNvSpPr>
          <p:nvPr>
            <p:ph type="title"/>
          </p:nvPr>
        </p:nvSpPr>
        <p:spPr/>
        <p:txBody>
          <a:bodyPr/>
          <a:lstStyle/>
          <a:p>
            <a:r>
              <a:rPr lang="en-US" dirty="0">
                <a:latin typeface="微软雅黑" panose="020B0503020204020204" pitchFamily="34" charset="-122"/>
                <a:ea typeface="微软雅黑" panose="020B0503020204020204" pitchFamily="34" charset="-122"/>
              </a:rPr>
              <a:t>Our work</a:t>
            </a:r>
          </a:p>
        </p:txBody>
      </p:sp>
      <p:sp>
        <p:nvSpPr>
          <p:cNvPr id="13" name="箭头: 右 12">
            <a:extLst>
              <a:ext uri="{FF2B5EF4-FFF2-40B4-BE49-F238E27FC236}">
                <a16:creationId xmlns:a16="http://schemas.microsoft.com/office/drawing/2014/main" id="{FE496B7F-9B0C-730E-3997-2D7599871DA4}"/>
              </a:ext>
            </a:extLst>
          </p:cNvPr>
          <p:cNvSpPr/>
          <p:nvPr/>
        </p:nvSpPr>
        <p:spPr>
          <a:xfrm>
            <a:off x="4337538" y="3581884"/>
            <a:ext cx="3615336" cy="720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a:extLst>
              <a:ext uri="{FF2B5EF4-FFF2-40B4-BE49-F238E27FC236}">
                <a16:creationId xmlns:a16="http://schemas.microsoft.com/office/drawing/2014/main" id="{9BA69582-2672-B244-8CE0-BAC02B42EF1E}"/>
              </a:ext>
            </a:extLst>
          </p:cNvPr>
          <p:cNvSpPr/>
          <p:nvPr/>
        </p:nvSpPr>
        <p:spPr>
          <a:xfrm>
            <a:off x="2234819" y="1863937"/>
            <a:ext cx="1298753" cy="584775"/>
          </a:xfrm>
          <a:prstGeom prst="rect">
            <a:avLst/>
          </a:prstGeom>
        </p:spPr>
        <p:txBody>
          <a:bodyPr wrap="none">
            <a:spAutoFit/>
          </a:bodyPr>
          <a:lstStyle/>
          <a:p>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Input</a:t>
            </a:r>
            <a:endParaRPr lang="zh-CN" altLang="en-US" sz="3200" dirty="0">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442802A7-0E81-333D-CAA4-22A61F0CDA46}"/>
              </a:ext>
            </a:extLst>
          </p:cNvPr>
          <p:cNvSpPr/>
          <p:nvPr/>
        </p:nvSpPr>
        <p:spPr>
          <a:xfrm>
            <a:off x="8565686" y="1863937"/>
            <a:ext cx="1667444" cy="584775"/>
          </a:xfrm>
          <a:prstGeom prst="rect">
            <a:avLst/>
          </a:prstGeom>
        </p:spPr>
        <p:txBody>
          <a:bodyPr wrap="none">
            <a:spAutoFit/>
          </a:bodyPr>
          <a:lstStyle/>
          <a:p>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Output</a:t>
            </a:r>
            <a:endParaRPr lang="zh-CN" altLang="en-US" sz="3200" dirty="0">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5E1343A7-2DF5-75B5-F5BE-DF8B816195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9715" y="2127297"/>
            <a:ext cx="4320000" cy="4320000"/>
          </a:xfrm>
          <a:prstGeom prst="rect">
            <a:avLst/>
          </a:prstGeom>
        </p:spPr>
      </p:pic>
      <p:sp>
        <p:nvSpPr>
          <p:cNvPr id="18" name="矩形 17">
            <a:extLst>
              <a:ext uri="{FF2B5EF4-FFF2-40B4-BE49-F238E27FC236}">
                <a16:creationId xmlns:a16="http://schemas.microsoft.com/office/drawing/2014/main" id="{0E173989-A1CF-C073-4072-A4FDD233C475}"/>
              </a:ext>
            </a:extLst>
          </p:cNvPr>
          <p:cNvSpPr/>
          <p:nvPr/>
        </p:nvSpPr>
        <p:spPr>
          <a:xfrm>
            <a:off x="4568044" y="3711051"/>
            <a:ext cx="2914580" cy="461665"/>
          </a:xfrm>
          <a:prstGeom prst="rect">
            <a:avLst/>
          </a:prstGeom>
        </p:spPr>
        <p:txBody>
          <a:bodyPr wrap="none">
            <a:spAutoFit/>
          </a:bodyPr>
          <a:lstStyle/>
          <a:p>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Graph generation</a:t>
            </a:r>
            <a:endParaRPr lang="zh-CN" altLang="en-US"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2745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42"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childTnLst>
                                </p:cTn>
                              </p:par>
                            </p:childTnLst>
                          </p:cTn>
                        </p:par>
                        <p:par>
                          <p:cTn id="25" fill="hold">
                            <p:stCondLst>
                              <p:cond delay="2000"/>
                            </p:stCondLst>
                            <p:childTnLst>
                              <p:par>
                                <p:cTn id="26" presetID="26" presetClass="emph" presetSubtype="0" fill="hold" nodeType="afterEffect">
                                  <p:stCondLst>
                                    <p:cond delay="0"/>
                                  </p:stCondLst>
                                  <p:childTnLst>
                                    <p:animEffect transition="out" filter="fade">
                                      <p:cBhvr>
                                        <p:cTn id="27" dur="500" tmFilter="0, 0; .2, .5; .8, .5; 1, 0"/>
                                        <p:tgtEl>
                                          <p:spTgt spid="17"/>
                                        </p:tgtEl>
                                      </p:cBhvr>
                                    </p:animEffect>
                                    <p:animScale>
                                      <p:cBhvr>
                                        <p:cTn id="28"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1CDB1083-4C5D-D848-A606-CF3B59FF44B2}"/>
              </a:ext>
            </a:extLst>
          </p:cNvPr>
          <p:cNvSpPr>
            <a:spLocks noGrp="1"/>
          </p:cNvSpPr>
          <p:nvPr>
            <p:ph type="ftr" sz="quarter" idx="11"/>
          </p:nvPr>
        </p:nvSpPr>
        <p:spPr>
          <a:xfrm>
            <a:off x="429208" y="6556248"/>
            <a:ext cx="2675021" cy="301752"/>
          </a:xfrm>
        </p:spPr>
        <p:txBody>
          <a:bodyPr/>
          <a:lstStyle/>
          <a:p>
            <a:r>
              <a:rPr lang="en-US"/>
              <a:t>© 2022 SIGGRAPH. All Rights Reserved.</a:t>
            </a:r>
          </a:p>
        </p:txBody>
      </p:sp>
      <p:sp>
        <p:nvSpPr>
          <p:cNvPr id="11" name="Slide Number Placeholder 10">
            <a:extLst>
              <a:ext uri="{FF2B5EF4-FFF2-40B4-BE49-F238E27FC236}">
                <a16:creationId xmlns:a16="http://schemas.microsoft.com/office/drawing/2014/main" id="{AD593BEB-DD6C-9043-87D8-4292E0E57300}"/>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12</a:t>
            </a:fld>
            <a:endParaRPr lang="en-US"/>
          </a:p>
        </p:txBody>
      </p:sp>
      <p:sp>
        <p:nvSpPr>
          <p:cNvPr id="22" name="Title 21">
            <a:extLst>
              <a:ext uri="{FF2B5EF4-FFF2-40B4-BE49-F238E27FC236}">
                <a16:creationId xmlns:a16="http://schemas.microsoft.com/office/drawing/2014/main" id="{5A602D00-7BC7-EF4B-945C-0EA1C4F4905E}"/>
              </a:ext>
            </a:extLst>
          </p:cNvPr>
          <p:cNvSpPr>
            <a:spLocks noGrp="1"/>
          </p:cNvSpPr>
          <p:nvPr>
            <p:ph type="title"/>
          </p:nvPr>
        </p:nvSpPr>
        <p:spPr/>
        <p:txBody>
          <a:bodyPr/>
          <a:lstStyle/>
          <a:p>
            <a:r>
              <a:rPr lang="en-US" dirty="0">
                <a:latin typeface="微软雅黑" panose="020B0503020204020204" pitchFamily="34" charset="-122"/>
                <a:ea typeface="微软雅黑" panose="020B0503020204020204" pitchFamily="34" charset="-122"/>
              </a:rPr>
              <a:t>Our work     </a:t>
            </a:r>
            <a:r>
              <a:rPr lang="zh-CN" altLang="en-US" dirty="0">
                <a:latin typeface="微软雅黑" panose="020B0503020204020204" pitchFamily="34" charset="-122"/>
                <a:ea typeface="微软雅黑" panose="020B0503020204020204" pitchFamily="34" charset="-122"/>
              </a:rPr>
              <a:t>删</a:t>
            </a:r>
            <a:endParaRPr lang="en-US" dirty="0">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a16="http://schemas.microsoft.com/office/drawing/2014/main" id="{857CF895-87B0-D96B-CE45-CCC4111A7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642" y="1636884"/>
            <a:ext cx="4320000" cy="4320000"/>
          </a:xfrm>
          <a:prstGeom prst="rect">
            <a:avLst/>
          </a:prstGeom>
        </p:spPr>
      </p:pic>
      <p:sp>
        <p:nvSpPr>
          <p:cNvPr id="14" name="箭头: 右 13">
            <a:extLst>
              <a:ext uri="{FF2B5EF4-FFF2-40B4-BE49-F238E27FC236}">
                <a16:creationId xmlns:a16="http://schemas.microsoft.com/office/drawing/2014/main" id="{A6D1A9F1-793A-4358-7991-B9E0C2ECC881}"/>
              </a:ext>
            </a:extLst>
          </p:cNvPr>
          <p:cNvSpPr/>
          <p:nvPr/>
        </p:nvSpPr>
        <p:spPr>
          <a:xfrm>
            <a:off x="5556000" y="3706884"/>
            <a:ext cx="1080000" cy="18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5" name="图片 14">
            <a:extLst>
              <a:ext uri="{FF2B5EF4-FFF2-40B4-BE49-F238E27FC236}">
                <a16:creationId xmlns:a16="http://schemas.microsoft.com/office/drawing/2014/main" id="{BBE3384D-D4C2-25D9-0EA0-AD3AFECD5A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8642" y="1639424"/>
            <a:ext cx="4317460" cy="4317460"/>
          </a:xfrm>
          <a:prstGeom prst="rect">
            <a:avLst/>
          </a:prstGeom>
        </p:spPr>
      </p:pic>
      <p:pic>
        <p:nvPicPr>
          <p:cNvPr id="16" name="图片 15">
            <a:extLst>
              <a:ext uri="{FF2B5EF4-FFF2-40B4-BE49-F238E27FC236}">
                <a16:creationId xmlns:a16="http://schemas.microsoft.com/office/drawing/2014/main" id="{8426D085-D082-D1A7-CFC7-125D72C9D0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8642" y="1639424"/>
            <a:ext cx="4317460" cy="4317460"/>
          </a:xfrm>
          <a:prstGeom prst="rect">
            <a:avLst/>
          </a:prstGeom>
        </p:spPr>
      </p:pic>
      <p:pic>
        <p:nvPicPr>
          <p:cNvPr id="17" name="图片 16">
            <a:extLst>
              <a:ext uri="{FF2B5EF4-FFF2-40B4-BE49-F238E27FC236}">
                <a16:creationId xmlns:a16="http://schemas.microsoft.com/office/drawing/2014/main" id="{0ED22A4F-F1DF-9AF2-C101-0AED8E085A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8642" y="1639424"/>
            <a:ext cx="4317460" cy="4317460"/>
          </a:xfrm>
          <a:prstGeom prst="rect">
            <a:avLst/>
          </a:prstGeom>
        </p:spPr>
      </p:pic>
      <p:pic>
        <p:nvPicPr>
          <p:cNvPr id="18" name="图片 17">
            <a:extLst>
              <a:ext uri="{FF2B5EF4-FFF2-40B4-BE49-F238E27FC236}">
                <a16:creationId xmlns:a16="http://schemas.microsoft.com/office/drawing/2014/main" id="{650298B6-E3E9-58DD-F4AC-153E0402A7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8642" y="1639424"/>
            <a:ext cx="4317460" cy="4317460"/>
          </a:xfrm>
          <a:prstGeom prst="rect">
            <a:avLst/>
          </a:prstGeom>
        </p:spPr>
      </p:pic>
      <p:pic>
        <p:nvPicPr>
          <p:cNvPr id="19" name="图片 18">
            <a:extLst>
              <a:ext uri="{FF2B5EF4-FFF2-40B4-BE49-F238E27FC236}">
                <a16:creationId xmlns:a16="http://schemas.microsoft.com/office/drawing/2014/main" id="{4335E235-3B71-A912-92D5-8A4B3DC275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8642" y="1639424"/>
            <a:ext cx="4317460" cy="4317460"/>
          </a:xfrm>
          <a:prstGeom prst="rect">
            <a:avLst/>
          </a:prstGeom>
        </p:spPr>
      </p:pic>
      <p:pic>
        <p:nvPicPr>
          <p:cNvPr id="20" name="图片 19">
            <a:extLst>
              <a:ext uri="{FF2B5EF4-FFF2-40B4-BE49-F238E27FC236}">
                <a16:creationId xmlns:a16="http://schemas.microsoft.com/office/drawing/2014/main" id="{51F8B010-5B04-6C62-7064-97B2A102D6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8642" y="1639424"/>
            <a:ext cx="4317460" cy="4317460"/>
          </a:xfrm>
          <a:prstGeom prst="rect">
            <a:avLst/>
          </a:prstGeom>
        </p:spPr>
      </p:pic>
      <p:pic>
        <p:nvPicPr>
          <p:cNvPr id="21" name="图片 20">
            <a:extLst>
              <a:ext uri="{FF2B5EF4-FFF2-40B4-BE49-F238E27FC236}">
                <a16:creationId xmlns:a16="http://schemas.microsoft.com/office/drawing/2014/main" id="{5B3BE607-0CFE-C6C2-3EDD-232F546E509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8642" y="1639424"/>
            <a:ext cx="4317460" cy="4317460"/>
          </a:xfrm>
          <a:prstGeom prst="rect">
            <a:avLst/>
          </a:prstGeom>
        </p:spPr>
      </p:pic>
      <p:pic>
        <p:nvPicPr>
          <p:cNvPr id="25" name="图片 24">
            <a:extLst>
              <a:ext uri="{FF2B5EF4-FFF2-40B4-BE49-F238E27FC236}">
                <a16:creationId xmlns:a16="http://schemas.microsoft.com/office/drawing/2014/main" id="{B1FF6B85-14FA-61CD-2E5E-CAE86DA94A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08642" y="1639424"/>
            <a:ext cx="4317460" cy="4317460"/>
          </a:xfrm>
          <a:prstGeom prst="rect">
            <a:avLst/>
          </a:prstGeom>
        </p:spPr>
      </p:pic>
      <p:pic>
        <p:nvPicPr>
          <p:cNvPr id="26" name="图片 25">
            <a:extLst>
              <a:ext uri="{FF2B5EF4-FFF2-40B4-BE49-F238E27FC236}">
                <a16:creationId xmlns:a16="http://schemas.microsoft.com/office/drawing/2014/main" id="{8BDBBC56-FE5C-3368-9229-3EE7A8FFBA2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06400" y="3796884"/>
            <a:ext cx="2131094" cy="1188739"/>
          </a:xfrm>
          <a:prstGeom prst="rect">
            <a:avLst/>
          </a:prstGeom>
        </p:spPr>
      </p:pic>
    </p:spTree>
    <p:extLst>
      <p:ext uri="{BB962C8B-B14F-4D97-AF65-F5344CB8AC3E}">
        <p14:creationId xmlns:p14="http://schemas.microsoft.com/office/powerpoint/2010/main" val="299905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 presetClass="entr" presetSubtype="0" fill="hold" nodeType="afterEffect">
                                  <p:stCondLst>
                                    <p:cond delay="500"/>
                                  </p:stCondLst>
                                  <p:childTnLst>
                                    <p:set>
                                      <p:cBhvr>
                                        <p:cTn id="10" dur="1" fill="hold">
                                          <p:stCondLst>
                                            <p:cond delay="249"/>
                                          </p:stCondLst>
                                        </p:cTn>
                                        <p:tgtEl>
                                          <p:spTgt spid="15"/>
                                        </p:tgtEl>
                                        <p:attrNameLst>
                                          <p:attrName>style.visibility</p:attrName>
                                        </p:attrNameLst>
                                      </p:cBhvr>
                                      <p:to>
                                        <p:strVal val="visible"/>
                                      </p:to>
                                    </p:set>
                                  </p:childTnLst>
                                </p:cTn>
                              </p:par>
                              <p:par>
                                <p:cTn id="11" presetID="1" presetClass="entr" presetSubtype="0" fill="hold" nodeType="withEffect">
                                  <p:stCondLst>
                                    <p:cond delay="500"/>
                                  </p:stCondLst>
                                  <p:childTnLst>
                                    <p:set>
                                      <p:cBhvr>
                                        <p:cTn id="12" dur="1" fill="hold">
                                          <p:stCondLst>
                                            <p:cond delay="249"/>
                                          </p:stCondLst>
                                        </p:cTn>
                                        <p:tgtEl>
                                          <p:spTgt spid="16"/>
                                        </p:tgtEl>
                                        <p:attrNameLst>
                                          <p:attrName>style.visibility</p:attrName>
                                        </p:attrNameLst>
                                      </p:cBhvr>
                                      <p:to>
                                        <p:strVal val="visible"/>
                                      </p:to>
                                    </p:set>
                                  </p:childTnLst>
                                </p:cTn>
                              </p:par>
                              <p:par>
                                <p:cTn id="13" presetID="1" presetClass="entr" presetSubtype="0" fill="hold" nodeType="withEffect">
                                  <p:stCondLst>
                                    <p:cond delay="500"/>
                                  </p:stCondLst>
                                  <p:childTnLst>
                                    <p:set>
                                      <p:cBhvr>
                                        <p:cTn id="14" dur="1" fill="hold">
                                          <p:stCondLst>
                                            <p:cond delay="249"/>
                                          </p:stCondLst>
                                        </p:cTn>
                                        <p:tgtEl>
                                          <p:spTgt spid="17"/>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249"/>
                                          </p:stCondLst>
                                        </p:cTn>
                                        <p:tgtEl>
                                          <p:spTgt spid="18"/>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249"/>
                                          </p:stCondLst>
                                        </p:cTn>
                                        <p:tgtEl>
                                          <p:spTgt spid="19"/>
                                        </p:tgtEl>
                                        <p:attrNameLst>
                                          <p:attrName>style.visibility</p:attrName>
                                        </p:attrNameLst>
                                      </p:cBhvr>
                                      <p:to>
                                        <p:strVal val="visible"/>
                                      </p:to>
                                    </p:set>
                                  </p:childTnLst>
                                </p:cTn>
                              </p:par>
                              <p:par>
                                <p:cTn id="19" presetID="1" presetClass="entr" presetSubtype="0" fill="hold" nodeType="withEffect">
                                  <p:stCondLst>
                                    <p:cond delay="500"/>
                                  </p:stCondLst>
                                  <p:childTnLst>
                                    <p:set>
                                      <p:cBhvr>
                                        <p:cTn id="20" dur="1" fill="hold">
                                          <p:stCondLst>
                                            <p:cond delay="249"/>
                                          </p:stCondLst>
                                        </p:cTn>
                                        <p:tgtEl>
                                          <p:spTgt spid="20"/>
                                        </p:tgtEl>
                                        <p:attrNameLst>
                                          <p:attrName>style.visibility</p:attrName>
                                        </p:attrNameLst>
                                      </p:cBhvr>
                                      <p:to>
                                        <p:strVal val="visible"/>
                                      </p:to>
                                    </p:set>
                                  </p:childTnLst>
                                </p:cTn>
                              </p:par>
                              <p:par>
                                <p:cTn id="21" presetID="1" presetClass="entr" presetSubtype="0" fill="hold" nodeType="withEffect">
                                  <p:stCondLst>
                                    <p:cond delay="500"/>
                                  </p:stCondLst>
                                  <p:childTnLst>
                                    <p:set>
                                      <p:cBhvr>
                                        <p:cTn id="22" dur="1" fill="hold">
                                          <p:stCondLst>
                                            <p:cond delay="249"/>
                                          </p:stCondLst>
                                        </p:cTn>
                                        <p:tgtEl>
                                          <p:spTgt spid="21"/>
                                        </p:tgtEl>
                                        <p:attrNameLst>
                                          <p:attrName>style.visibility</p:attrName>
                                        </p:attrNameLst>
                                      </p:cBhvr>
                                      <p:to>
                                        <p:strVal val="visible"/>
                                      </p:to>
                                    </p:set>
                                  </p:childTnLst>
                                </p:cTn>
                              </p:par>
                            </p:childTnLst>
                          </p:cTn>
                        </p:par>
                        <p:par>
                          <p:cTn id="23" fill="hold">
                            <p:stCondLst>
                              <p:cond delay="1250"/>
                            </p:stCondLst>
                            <p:childTnLst>
                              <p:par>
                                <p:cTn id="24" presetID="10" presetClass="entr" presetSubtype="0" fill="hold" nodeType="afterEffect">
                                  <p:stCondLst>
                                    <p:cond delay="5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childTnLst>
                                </p:cTn>
                              </p:par>
                            </p:childTnLst>
                          </p:cTn>
                        </p:par>
                        <p:par>
                          <p:cTn id="27" fill="hold">
                            <p:stCondLst>
                              <p:cond delay="2750"/>
                            </p:stCondLst>
                            <p:childTnLst>
                              <p:par>
                                <p:cTn id="28" presetID="1" presetClass="exit" presetSubtype="0" fill="hold" nodeType="afterEffect">
                                  <p:stCondLst>
                                    <p:cond delay="0"/>
                                  </p:stCondLst>
                                  <p:childTnLst>
                                    <p:set>
                                      <p:cBhvr>
                                        <p:cTn id="29" dur="1" fill="hold">
                                          <p:stCondLst>
                                            <p:cond delay="0"/>
                                          </p:stCondLst>
                                        </p:cTn>
                                        <p:tgtEl>
                                          <p:spTgt spid="15"/>
                                        </p:tgtEl>
                                        <p:attrNameLst>
                                          <p:attrName>style.visibility</p:attrName>
                                        </p:attrNameLst>
                                      </p:cBhvr>
                                      <p:to>
                                        <p:strVal val="hidden"/>
                                      </p:to>
                                    </p:set>
                                  </p:childTnLst>
                                </p:cTn>
                              </p:par>
                            </p:childTnLst>
                          </p:cTn>
                        </p:par>
                        <p:par>
                          <p:cTn id="30" fill="hold">
                            <p:stCondLst>
                              <p:cond delay="2750"/>
                            </p:stCondLst>
                            <p:childTnLst>
                              <p:par>
                                <p:cTn id="31" presetID="1" presetClass="exit" presetSubtype="0" fill="hold" nodeType="afterEffect">
                                  <p:stCondLst>
                                    <p:cond delay="0"/>
                                  </p:stCondLst>
                                  <p:childTnLst>
                                    <p:set>
                                      <p:cBhvr>
                                        <p:cTn id="32" dur="1" fill="hold">
                                          <p:stCondLst>
                                            <p:cond delay="0"/>
                                          </p:stCondLst>
                                        </p:cTn>
                                        <p:tgtEl>
                                          <p:spTgt spid="16"/>
                                        </p:tgtEl>
                                        <p:attrNameLst>
                                          <p:attrName>style.visibility</p:attrName>
                                        </p:attrNameLst>
                                      </p:cBhvr>
                                      <p:to>
                                        <p:strVal val="hidden"/>
                                      </p:to>
                                    </p:set>
                                  </p:childTnLst>
                                </p:cTn>
                              </p:par>
                            </p:childTnLst>
                          </p:cTn>
                        </p:par>
                        <p:par>
                          <p:cTn id="33" fill="hold">
                            <p:stCondLst>
                              <p:cond delay="2750"/>
                            </p:stCondLst>
                            <p:childTnLst>
                              <p:par>
                                <p:cTn id="34" presetID="1" presetClass="exit" presetSubtype="0" fill="hold" nodeType="afterEffect">
                                  <p:stCondLst>
                                    <p:cond delay="0"/>
                                  </p:stCondLst>
                                  <p:childTnLst>
                                    <p:set>
                                      <p:cBhvr>
                                        <p:cTn id="35" dur="1" fill="hold">
                                          <p:stCondLst>
                                            <p:cond delay="0"/>
                                          </p:stCondLst>
                                        </p:cTn>
                                        <p:tgtEl>
                                          <p:spTgt spid="17"/>
                                        </p:tgtEl>
                                        <p:attrNameLst>
                                          <p:attrName>style.visibility</p:attrName>
                                        </p:attrNameLst>
                                      </p:cBhvr>
                                      <p:to>
                                        <p:strVal val="hidden"/>
                                      </p:to>
                                    </p:set>
                                  </p:childTnLst>
                                </p:cTn>
                              </p:par>
                            </p:childTnLst>
                          </p:cTn>
                        </p:par>
                        <p:par>
                          <p:cTn id="36" fill="hold">
                            <p:stCondLst>
                              <p:cond delay="2750"/>
                            </p:stCondLst>
                            <p:childTnLst>
                              <p:par>
                                <p:cTn id="37" presetID="1" presetClass="exit" presetSubtype="0" fill="hold" nodeType="after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par>
                          <p:cTn id="39" fill="hold">
                            <p:stCondLst>
                              <p:cond delay="2750"/>
                            </p:stCondLst>
                            <p:childTnLst>
                              <p:par>
                                <p:cTn id="40" presetID="1" presetClass="exit" presetSubtype="0" fill="hold" nodeType="afterEffect">
                                  <p:stCondLst>
                                    <p:cond delay="0"/>
                                  </p:stCondLst>
                                  <p:childTnLst>
                                    <p:set>
                                      <p:cBhvr>
                                        <p:cTn id="41" dur="1" fill="hold">
                                          <p:stCondLst>
                                            <p:cond delay="0"/>
                                          </p:stCondLst>
                                        </p:cTn>
                                        <p:tgtEl>
                                          <p:spTgt spid="19"/>
                                        </p:tgtEl>
                                        <p:attrNameLst>
                                          <p:attrName>style.visibility</p:attrName>
                                        </p:attrNameLst>
                                      </p:cBhvr>
                                      <p:to>
                                        <p:strVal val="hidden"/>
                                      </p:to>
                                    </p:set>
                                  </p:childTnLst>
                                </p:cTn>
                              </p:par>
                            </p:childTnLst>
                          </p:cTn>
                        </p:par>
                        <p:par>
                          <p:cTn id="42" fill="hold">
                            <p:stCondLst>
                              <p:cond delay="2750"/>
                            </p:stCondLst>
                            <p:childTnLst>
                              <p:par>
                                <p:cTn id="43" presetID="1" presetClass="exit" presetSubtype="0" fill="hold" nodeType="afterEffect">
                                  <p:stCondLst>
                                    <p:cond delay="0"/>
                                  </p:stCondLst>
                                  <p:childTnLst>
                                    <p:set>
                                      <p:cBhvr>
                                        <p:cTn id="44" dur="1" fill="hold">
                                          <p:stCondLst>
                                            <p:cond delay="0"/>
                                          </p:stCondLst>
                                        </p:cTn>
                                        <p:tgtEl>
                                          <p:spTgt spid="20"/>
                                        </p:tgtEl>
                                        <p:attrNameLst>
                                          <p:attrName>style.visibility</p:attrName>
                                        </p:attrNameLst>
                                      </p:cBhvr>
                                      <p:to>
                                        <p:strVal val="hidden"/>
                                      </p:to>
                                    </p:set>
                                  </p:childTnLst>
                                </p:cTn>
                              </p:par>
                            </p:childTnLst>
                          </p:cTn>
                        </p:par>
                        <p:par>
                          <p:cTn id="45" fill="hold">
                            <p:stCondLst>
                              <p:cond delay="2750"/>
                            </p:stCondLst>
                            <p:childTnLst>
                              <p:par>
                                <p:cTn id="46" presetID="1" presetClass="exit" presetSubtype="0" fill="hold" nodeType="afterEffect">
                                  <p:stCondLst>
                                    <p:cond delay="0"/>
                                  </p:stCondLst>
                                  <p:childTnLst>
                                    <p:set>
                                      <p:cBhvr>
                                        <p:cTn id="47" dur="1" fill="hold">
                                          <p:stCondLst>
                                            <p:cond delay="0"/>
                                          </p:stCondLst>
                                        </p:cTn>
                                        <p:tgtEl>
                                          <p:spTgt spid="21"/>
                                        </p:tgtEl>
                                        <p:attrNameLst>
                                          <p:attrName>style.visibility</p:attrName>
                                        </p:attrNameLst>
                                      </p:cBhvr>
                                      <p:to>
                                        <p:strVal val="hidden"/>
                                      </p:to>
                                    </p:set>
                                  </p:childTnLst>
                                </p:cTn>
                              </p:par>
                            </p:childTnLst>
                          </p:cTn>
                        </p:par>
                        <p:par>
                          <p:cTn id="48" fill="hold">
                            <p:stCondLst>
                              <p:cond delay="2750"/>
                            </p:stCondLst>
                            <p:childTnLst>
                              <p:par>
                                <p:cTn id="49" presetID="35" presetClass="path" presetSubtype="0" accel="50000" decel="50000" fill="hold" nodeType="afterEffect">
                                  <p:stCondLst>
                                    <p:cond delay="0"/>
                                  </p:stCondLst>
                                  <p:childTnLst>
                                    <p:animMotion origin="layout" path="M -4.375E-6 -3.7037E-6 L 0.37852 -0.00023 " pathEditMode="relative" rAng="0" ptsTypes="AA">
                                      <p:cBhvr>
                                        <p:cTn id="50" dur="2000" fill="hold"/>
                                        <p:tgtEl>
                                          <p:spTgt spid="25"/>
                                        </p:tgtEl>
                                        <p:attrNameLst>
                                          <p:attrName>ppt_x</p:attrName>
                                          <p:attrName>ppt_y</p:attrName>
                                        </p:attrNameLst>
                                      </p:cBhvr>
                                      <p:rCtr x="18919" y="-23"/>
                                    </p:animMotion>
                                  </p:childTnLst>
                                </p:cTn>
                              </p:par>
                            </p:childTnLst>
                          </p:cTn>
                        </p:par>
                        <p:par>
                          <p:cTn id="51" fill="hold">
                            <p:stCondLst>
                              <p:cond delay="4750"/>
                            </p:stCondLst>
                            <p:childTnLst>
                              <p:par>
                                <p:cTn id="52" presetID="10" presetClass="entr" presetSubtype="0" fill="hold" grpId="0" nodeType="afterEffect">
                                  <p:stCondLst>
                                    <p:cond delay="50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par>
                          <p:cTn id="55" fill="hold">
                            <p:stCondLst>
                              <p:cond delay="5750"/>
                            </p:stCondLst>
                            <p:childTnLst>
                              <p:par>
                                <p:cTn id="56" presetID="10" presetClass="entr" presetSubtype="0" fill="hold" nodeType="afterEffect">
                                  <p:stCondLst>
                                    <p:cond delay="50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1CDB1083-4C5D-D848-A606-CF3B59FF44B2}"/>
              </a:ext>
            </a:extLst>
          </p:cNvPr>
          <p:cNvSpPr>
            <a:spLocks noGrp="1"/>
          </p:cNvSpPr>
          <p:nvPr>
            <p:ph type="ftr" sz="quarter" idx="11"/>
          </p:nvPr>
        </p:nvSpPr>
        <p:spPr>
          <a:xfrm>
            <a:off x="429208" y="6556248"/>
            <a:ext cx="2675021" cy="301752"/>
          </a:xfrm>
        </p:spPr>
        <p:txBody>
          <a:bodyPr/>
          <a:lstStyle/>
          <a:p>
            <a:r>
              <a:rPr lang="en-US"/>
              <a:t>© 2022 SIGGRAPH. All Rights Reserved.</a:t>
            </a:r>
          </a:p>
        </p:txBody>
      </p:sp>
      <p:sp>
        <p:nvSpPr>
          <p:cNvPr id="11" name="Slide Number Placeholder 10">
            <a:extLst>
              <a:ext uri="{FF2B5EF4-FFF2-40B4-BE49-F238E27FC236}">
                <a16:creationId xmlns:a16="http://schemas.microsoft.com/office/drawing/2014/main" id="{AD593BEB-DD6C-9043-87D8-4292E0E57300}"/>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13</a:t>
            </a:fld>
            <a:endParaRPr lang="en-US"/>
          </a:p>
        </p:txBody>
      </p:sp>
      <p:sp>
        <p:nvSpPr>
          <p:cNvPr id="22" name="Title 21">
            <a:extLst>
              <a:ext uri="{FF2B5EF4-FFF2-40B4-BE49-F238E27FC236}">
                <a16:creationId xmlns:a16="http://schemas.microsoft.com/office/drawing/2014/main" id="{5A602D00-7BC7-EF4B-945C-0EA1C4F4905E}"/>
              </a:ext>
            </a:extLst>
          </p:cNvPr>
          <p:cNvSpPr>
            <a:spLocks noGrp="1"/>
          </p:cNvSpPr>
          <p:nvPr>
            <p:ph type="title"/>
          </p:nvPr>
        </p:nvSpPr>
        <p:spPr/>
        <p:txBody>
          <a:bodyPr/>
          <a:lstStyle/>
          <a:p>
            <a:r>
              <a:rPr lang="en-US" dirty="0">
                <a:latin typeface="微软雅黑" panose="020B0503020204020204" pitchFamily="34" charset="-122"/>
                <a:ea typeface="微软雅黑" panose="020B0503020204020204" pitchFamily="34" charset="-122"/>
              </a:rPr>
              <a:t>Overview of </a:t>
            </a:r>
            <a:r>
              <a:rPr lang="en-US" dirty="0" err="1">
                <a:latin typeface="微软雅黑" panose="020B0503020204020204" pitchFamily="34" charset="-122"/>
                <a:ea typeface="微软雅黑" panose="020B0503020204020204" pitchFamily="34" charset="-122"/>
              </a:rPr>
              <a:t>WallPlan</a:t>
            </a:r>
            <a:endParaRPr lang="en-US" dirty="0">
              <a:latin typeface="微软雅黑" panose="020B0503020204020204" pitchFamily="34" charset="-122"/>
              <a:ea typeface="微软雅黑" panose="020B0503020204020204" pitchFamily="34" charset="-122"/>
            </a:endParaRPr>
          </a:p>
        </p:txBody>
      </p:sp>
      <p:pic>
        <p:nvPicPr>
          <p:cNvPr id="19" name="图片 18">
            <a:extLst>
              <a:ext uri="{FF2B5EF4-FFF2-40B4-BE49-F238E27FC236}">
                <a16:creationId xmlns:a16="http://schemas.microsoft.com/office/drawing/2014/main" id="{DE8BE7A4-792D-F9CC-181E-7C03C03AC832}"/>
              </a:ext>
            </a:extLst>
          </p:cNvPr>
          <p:cNvPicPr>
            <a:picLocks noChangeAspect="1"/>
          </p:cNvPicPr>
          <p:nvPr/>
        </p:nvPicPr>
        <p:blipFill>
          <a:blip r:embed="rId3"/>
          <a:stretch>
            <a:fillRect/>
          </a:stretch>
        </p:blipFill>
        <p:spPr>
          <a:xfrm>
            <a:off x="6728396" y="1929592"/>
            <a:ext cx="2040274" cy="2040274"/>
          </a:xfrm>
          <a:custGeom>
            <a:avLst/>
            <a:gdLst>
              <a:gd name="connsiteX0" fmla="*/ 973 w 2881855"/>
              <a:gd name="connsiteY0" fmla="*/ 121 h 2881855"/>
              <a:gd name="connsiteX1" fmla="*/ 2882828 w 2881855"/>
              <a:gd name="connsiteY1" fmla="*/ 121 h 2881855"/>
              <a:gd name="connsiteX2" fmla="*/ 2882828 w 2881855"/>
              <a:gd name="connsiteY2" fmla="*/ 2881977 h 2881855"/>
              <a:gd name="connsiteX3" fmla="*/ 973 w 2881855"/>
              <a:gd name="connsiteY3" fmla="*/ 2881977 h 2881855"/>
            </a:gdLst>
            <a:ahLst/>
            <a:cxnLst>
              <a:cxn ang="0">
                <a:pos x="connsiteX0" y="connsiteY0"/>
              </a:cxn>
              <a:cxn ang="0">
                <a:pos x="connsiteX1" y="connsiteY1"/>
              </a:cxn>
              <a:cxn ang="0">
                <a:pos x="connsiteX2" y="connsiteY2"/>
              </a:cxn>
              <a:cxn ang="0">
                <a:pos x="connsiteX3" y="connsiteY3"/>
              </a:cxn>
            </a:cxnLst>
            <a:rect l="l" t="t" r="r" b="b"/>
            <a:pathLst>
              <a:path w="2881855" h="2881855">
                <a:moveTo>
                  <a:pt x="973" y="121"/>
                </a:moveTo>
                <a:lnTo>
                  <a:pt x="2882828" y="121"/>
                </a:lnTo>
                <a:lnTo>
                  <a:pt x="2882828" y="2881977"/>
                </a:lnTo>
                <a:lnTo>
                  <a:pt x="973" y="2881977"/>
                </a:lnTo>
                <a:close/>
              </a:path>
            </a:pathLst>
          </a:custGeom>
        </p:spPr>
      </p:pic>
      <p:pic>
        <p:nvPicPr>
          <p:cNvPr id="20" name="图片 19">
            <a:extLst>
              <a:ext uri="{FF2B5EF4-FFF2-40B4-BE49-F238E27FC236}">
                <a16:creationId xmlns:a16="http://schemas.microsoft.com/office/drawing/2014/main" id="{7CF6ADE4-281E-AD95-6553-40FD51AB0295}"/>
              </a:ext>
            </a:extLst>
          </p:cNvPr>
          <p:cNvPicPr>
            <a:picLocks noChangeAspect="1"/>
          </p:cNvPicPr>
          <p:nvPr/>
        </p:nvPicPr>
        <p:blipFill>
          <a:blip r:embed="rId4"/>
          <a:stretch>
            <a:fillRect/>
          </a:stretch>
        </p:blipFill>
        <p:spPr>
          <a:xfrm>
            <a:off x="5317633" y="1929618"/>
            <a:ext cx="2040400" cy="2040400"/>
          </a:xfrm>
          <a:custGeom>
            <a:avLst/>
            <a:gdLst>
              <a:gd name="connsiteX0" fmla="*/ 531 w 2882033"/>
              <a:gd name="connsiteY0" fmla="*/ -75 h 2882033"/>
              <a:gd name="connsiteX1" fmla="*/ 2882564 w 2882033"/>
              <a:gd name="connsiteY1" fmla="*/ -75 h 2882033"/>
              <a:gd name="connsiteX2" fmla="*/ 2882564 w 2882033"/>
              <a:gd name="connsiteY2" fmla="*/ 2881959 h 2882033"/>
              <a:gd name="connsiteX3" fmla="*/ 531 w 2882033"/>
              <a:gd name="connsiteY3" fmla="*/ 2881959 h 2882033"/>
            </a:gdLst>
            <a:ahLst/>
            <a:cxnLst>
              <a:cxn ang="0">
                <a:pos x="connsiteX0" y="connsiteY0"/>
              </a:cxn>
              <a:cxn ang="0">
                <a:pos x="connsiteX1" y="connsiteY1"/>
              </a:cxn>
              <a:cxn ang="0">
                <a:pos x="connsiteX2" y="connsiteY2"/>
              </a:cxn>
              <a:cxn ang="0">
                <a:pos x="connsiteX3" y="connsiteY3"/>
              </a:cxn>
            </a:cxnLst>
            <a:rect l="l" t="t" r="r" b="b"/>
            <a:pathLst>
              <a:path w="2882033" h="2882033">
                <a:moveTo>
                  <a:pt x="531" y="-75"/>
                </a:moveTo>
                <a:lnTo>
                  <a:pt x="2882564" y="-75"/>
                </a:lnTo>
                <a:lnTo>
                  <a:pt x="2882564" y="2881959"/>
                </a:lnTo>
                <a:lnTo>
                  <a:pt x="531" y="2881959"/>
                </a:lnTo>
                <a:close/>
              </a:path>
            </a:pathLst>
          </a:custGeom>
        </p:spPr>
      </p:pic>
      <p:pic>
        <p:nvPicPr>
          <p:cNvPr id="21" name="图片 20">
            <a:extLst>
              <a:ext uri="{FF2B5EF4-FFF2-40B4-BE49-F238E27FC236}">
                <a16:creationId xmlns:a16="http://schemas.microsoft.com/office/drawing/2014/main" id="{5FEACC21-E710-D708-FA25-6AE884E7993F}"/>
              </a:ext>
            </a:extLst>
          </p:cNvPr>
          <p:cNvPicPr>
            <a:picLocks noChangeAspect="1"/>
          </p:cNvPicPr>
          <p:nvPr/>
        </p:nvPicPr>
        <p:blipFill>
          <a:blip r:embed="rId5"/>
          <a:stretch>
            <a:fillRect/>
          </a:stretch>
        </p:blipFill>
        <p:spPr>
          <a:xfrm>
            <a:off x="1060886" y="1874089"/>
            <a:ext cx="2040400" cy="2040400"/>
          </a:xfrm>
          <a:custGeom>
            <a:avLst/>
            <a:gdLst>
              <a:gd name="connsiteX0" fmla="*/ -75 w 2882033"/>
              <a:gd name="connsiteY0" fmla="*/ -75 h 2882033"/>
              <a:gd name="connsiteX1" fmla="*/ 2881959 w 2882033"/>
              <a:gd name="connsiteY1" fmla="*/ -75 h 2882033"/>
              <a:gd name="connsiteX2" fmla="*/ 2881959 w 2882033"/>
              <a:gd name="connsiteY2" fmla="*/ 2881959 h 2882033"/>
              <a:gd name="connsiteX3" fmla="*/ -75 w 2882033"/>
              <a:gd name="connsiteY3" fmla="*/ 2881959 h 2882033"/>
            </a:gdLst>
            <a:ahLst/>
            <a:cxnLst>
              <a:cxn ang="0">
                <a:pos x="connsiteX0" y="connsiteY0"/>
              </a:cxn>
              <a:cxn ang="0">
                <a:pos x="connsiteX1" y="connsiteY1"/>
              </a:cxn>
              <a:cxn ang="0">
                <a:pos x="connsiteX2" y="connsiteY2"/>
              </a:cxn>
              <a:cxn ang="0">
                <a:pos x="connsiteX3" y="connsiteY3"/>
              </a:cxn>
            </a:cxnLst>
            <a:rect l="l" t="t" r="r" b="b"/>
            <a:pathLst>
              <a:path w="2882033" h="2882033">
                <a:moveTo>
                  <a:pt x="-75" y="-75"/>
                </a:moveTo>
                <a:lnTo>
                  <a:pt x="2881959" y="-75"/>
                </a:lnTo>
                <a:lnTo>
                  <a:pt x="2881959" y="2881959"/>
                </a:lnTo>
                <a:lnTo>
                  <a:pt x="-75" y="2881959"/>
                </a:lnTo>
                <a:close/>
              </a:path>
            </a:pathLst>
          </a:custGeom>
        </p:spPr>
      </p:pic>
      <p:pic>
        <p:nvPicPr>
          <p:cNvPr id="23" name="图片 22">
            <a:extLst>
              <a:ext uri="{FF2B5EF4-FFF2-40B4-BE49-F238E27FC236}">
                <a16:creationId xmlns:a16="http://schemas.microsoft.com/office/drawing/2014/main" id="{BDC4A89B-C4A2-EF2D-27A6-E76F21677494}"/>
              </a:ext>
            </a:extLst>
          </p:cNvPr>
          <p:cNvPicPr>
            <a:picLocks noChangeAspect="1"/>
          </p:cNvPicPr>
          <p:nvPr/>
        </p:nvPicPr>
        <p:blipFill>
          <a:blip r:embed="rId6"/>
          <a:stretch>
            <a:fillRect/>
          </a:stretch>
        </p:blipFill>
        <p:spPr>
          <a:xfrm>
            <a:off x="3181635" y="1929618"/>
            <a:ext cx="2040400" cy="2040400"/>
          </a:xfrm>
          <a:custGeom>
            <a:avLst/>
            <a:gdLst>
              <a:gd name="connsiteX0" fmla="*/ 214 w 2882033"/>
              <a:gd name="connsiteY0" fmla="*/ -75 h 2882033"/>
              <a:gd name="connsiteX1" fmla="*/ 2882247 w 2882033"/>
              <a:gd name="connsiteY1" fmla="*/ -75 h 2882033"/>
              <a:gd name="connsiteX2" fmla="*/ 2882247 w 2882033"/>
              <a:gd name="connsiteY2" fmla="*/ 2881959 h 2882033"/>
              <a:gd name="connsiteX3" fmla="*/ 214 w 2882033"/>
              <a:gd name="connsiteY3" fmla="*/ 2881959 h 2882033"/>
            </a:gdLst>
            <a:ahLst/>
            <a:cxnLst>
              <a:cxn ang="0">
                <a:pos x="connsiteX0" y="connsiteY0"/>
              </a:cxn>
              <a:cxn ang="0">
                <a:pos x="connsiteX1" y="connsiteY1"/>
              </a:cxn>
              <a:cxn ang="0">
                <a:pos x="connsiteX2" y="connsiteY2"/>
              </a:cxn>
              <a:cxn ang="0">
                <a:pos x="connsiteX3" y="connsiteY3"/>
              </a:cxn>
            </a:cxnLst>
            <a:rect l="l" t="t" r="r" b="b"/>
            <a:pathLst>
              <a:path w="2882033" h="2882033">
                <a:moveTo>
                  <a:pt x="214" y="-75"/>
                </a:moveTo>
                <a:lnTo>
                  <a:pt x="2882247" y="-75"/>
                </a:lnTo>
                <a:lnTo>
                  <a:pt x="2882247" y="2881959"/>
                </a:lnTo>
                <a:lnTo>
                  <a:pt x="214" y="2881959"/>
                </a:lnTo>
                <a:close/>
              </a:path>
            </a:pathLst>
          </a:custGeom>
        </p:spPr>
      </p:pic>
      <p:grpSp>
        <p:nvGrpSpPr>
          <p:cNvPr id="24" name="图形 2">
            <a:extLst>
              <a:ext uri="{FF2B5EF4-FFF2-40B4-BE49-F238E27FC236}">
                <a16:creationId xmlns:a16="http://schemas.microsoft.com/office/drawing/2014/main" id="{C2DF060B-5A2B-DA60-7963-A1915E82D28F}"/>
              </a:ext>
            </a:extLst>
          </p:cNvPr>
          <p:cNvGrpSpPr/>
          <p:nvPr/>
        </p:nvGrpSpPr>
        <p:grpSpPr>
          <a:xfrm>
            <a:off x="2860012" y="2841797"/>
            <a:ext cx="562897" cy="110800"/>
            <a:chOff x="2043210" y="2623120"/>
            <a:chExt cx="562897" cy="110800"/>
          </a:xfrm>
          <a:solidFill>
            <a:srgbClr val="3E3A39"/>
          </a:solidFill>
        </p:grpSpPr>
        <p:sp>
          <p:nvSpPr>
            <p:cNvPr id="25" name="任意多边形: 形状 24">
              <a:extLst>
                <a:ext uri="{FF2B5EF4-FFF2-40B4-BE49-F238E27FC236}">
                  <a16:creationId xmlns:a16="http://schemas.microsoft.com/office/drawing/2014/main" id="{9586820F-CD15-89DD-80DF-659F2B573438}"/>
                </a:ext>
              </a:extLst>
            </p:cNvPr>
            <p:cNvSpPr/>
            <p:nvPr/>
          </p:nvSpPr>
          <p:spPr>
            <a:xfrm>
              <a:off x="2043210" y="2678480"/>
              <a:ext cx="393956" cy="7942"/>
            </a:xfrm>
            <a:custGeom>
              <a:avLst/>
              <a:gdLst>
                <a:gd name="connsiteX0" fmla="*/ 0 w 393956"/>
                <a:gd name="connsiteY0" fmla="*/ 0 h 7942"/>
                <a:gd name="connsiteX1" fmla="*/ 393957 w 393956"/>
                <a:gd name="connsiteY1" fmla="*/ 0 h 7942"/>
              </a:gdLst>
              <a:ahLst/>
              <a:cxnLst>
                <a:cxn ang="0">
                  <a:pos x="connsiteX0" y="connsiteY0"/>
                </a:cxn>
                <a:cxn ang="0">
                  <a:pos x="connsiteX1" y="connsiteY1"/>
                </a:cxn>
              </a:cxnLst>
              <a:rect l="l" t="t" r="r" b="b"/>
              <a:pathLst>
                <a:path w="393956" h="7942">
                  <a:moveTo>
                    <a:pt x="0" y="0"/>
                  </a:moveTo>
                  <a:lnTo>
                    <a:pt x="393957" y="0"/>
                  </a:lnTo>
                </a:path>
              </a:pathLst>
            </a:custGeom>
            <a:ln w="31771" cap="flat">
              <a:solidFill>
                <a:srgbClr val="3E3A39"/>
              </a:solid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030CB120-9B51-28E0-5386-44C8E8A249FD}"/>
                </a:ext>
              </a:extLst>
            </p:cNvPr>
            <p:cNvSpPr/>
            <p:nvPr/>
          </p:nvSpPr>
          <p:spPr>
            <a:xfrm>
              <a:off x="2399439" y="2623120"/>
              <a:ext cx="206668" cy="110800"/>
            </a:xfrm>
            <a:custGeom>
              <a:avLst/>
              <a:gdLst>
                <a:gd name="connsiteX0" fmla="*/ 0 w 206668"/>
                <a:gd name="connsiteY0" fmla="*/ 110800 h 110800"/>
                <a:gd name="connsiteX1" fmla="*/ 206668 w 206668"/>
                <a:gd name="connsiteY1" fmla="*/ 55360 h 110800"/>
                <a:gd name="connsiteX2" fmla="*/ 0 w 206668"/>
                <a:gd name="connsiteY2" fmla="*/ 0 h 110800"/>
              </a:gdLst>
              <a:ahLst/>
              <a:cxnLst>
                <a:cxn ang="0">
                  <a:pos x="connsiteX0" y="connsiteY0"/>
                </a:cxn>
                <a:cxn ang="0">
                  <a:pos x="connsiteX1" y="connsiteY1"/>
                </a:cxn>
                <a:cxn ang="0">
                  <a:pos x="connsiteX2" y="connsiteY2"/>
                </a:cxn>
              </a:cxnLst>
              <a:rect l="l" t="t" r="r" b="b"/>
              <a:pathLst>
                <a:path w="206668" h="110800">
                  <a:moveTo>
                    <a:pt x="0" y="110800"/>
                  </a:moveTo>
                  <a:lnTo>
                    <a:pt x="206668" y="55360"/>
                  </a:lnTo>
                  <a:lnTo>
                    <a:pt x="0" y="0"/>
                  </a:lnTo>
                  <a:close/>
                </a:path>
              </a:pathLst>
            </a:custGeom>
            <a:solidFill>
              <a:srgbClr val="3E3A39"/>
            </a:solidFill>
            <a:ln w="7943" cap="flat">
              <a:noFill/>
              <a:prstDash val="solid"/>
              <a:miter/>
            </a:ln>
          </p:spPr>
          <p:txBody>
            <a:bodyPr rtlCol="0" anchor="ctr"/>
            <a:lstStyle/>
            <a:p>
              <a:endParaRPr lang="zh-CN" altLang="en-US"/>
            </a:p>
          </p:txBody>
        </p:sp>
      </p:grpSp>
      <p:pic>
        <p:nvPicPr>
          <p:cNvPr id="27" name="图片 26">
            <a:extLst>
              <a:ext uri="{FF2B5EF4-FFF2-40B4-BE49-F238E27FC236}">
                <a16:creationId xmlns:a16="http://schemas.microsoft.com/office/drawing/2014/main" id="{62642F27-7887-922B-3D83-E4D10406E04F}"/>
              </a:ext>
            </a:extLst>
          </p:cNvPr>
          <p:cNvPicPr>
            <a:picLocks noChangeAspect="1"/>
          </p:cNvPicPr>
          <p:nvPr/>
        </p:nvPicPr>
        <p:blipFill>
          <a:blip r:embed="rId7"/>
          <a:stretch>
            <a:fillRect/>
          </a:stretch>
        </p:blipFill>
        <p:spPr>
          <a:xfrm>
            <a:off x="8864394" y="1929618"/>
            <a:ext cx="2040400" cy="2040400"/>
          </a:xfrm>
          <a:custGeom>
            <a:avLst/>
            <a:gdLst>
              <a:gd name="connsiteX0" fmla="*/ 1098 w 2882033"/>
              <a:gd name="connsiteY0" fmla="*/ -75 h 2882033"/>
              <a:gd name="connsiteX1" fmla="*/ 2883131 w 2882033"/>
              <a:gd name="connsiteY1" fmla="*/ -75 h 2882033"/>
              <a:gd name="connsiteX2" fmla="*/ 2883131 w 2882033"/>
              <a:gd name="connsiteY2" fmla="*/ 2881959 h 2882033"/>
              <a:gd name="connsiteX3" fmla="*/ 1098 w 2882033"/>
              <a:gd name="connsiteY3" fmla="*/ 2881959 h 2882033"/>
            </a:gdLst>
            <a:ahLst/>
            <a:cxnLst>
              <a:cxn ang="0">
                <a:pos x="connsiteX0" y="connsiteY0"/>
              </a:cxn>
              <a:cxn ang="0">
                <a:pos x="connsiteX1" y="connsiteY1"/>
              </a:cxn>
              <a:cxn ang="0">
                <a:pos x="connsiteX2" y="connsiteY2"/>
              </a:cxn>
              <a:cxn ang="0">
                <a:pos x="connsiteX3" y="connsiteY3"/>
              </a:cxn>
            </a:cxnLst>
            <a:rect l="l" t="t" r="r" b="b"/>
            <a:pathLst>
              <a:path w="2882033" h="2882033">
                <a:moveTo>
                  <a:pt x="1098" y="-75"/>
                </a:moveTo>
                <a:lnTo>
                  <a:pt x="2883131" y="-75"/>
                </a:lnTo>
                <a:lnTo>
                  <a:pt x="2883131" y="2881959"/>
                </a:lnTo>
                <a:lnTo>
                  <a:pt x="1098" y="2881959"/>
                </a:lnTo>
                <a:close/>
              </a:path>
            </a:pathLst>
          </a:custGeom>
        </p:spPr>
      </p:pic>
      <p:grpSp>
        <p:nvGrpSpPr>
          <p:cNvPr id="31" name="图形 2">
            <a:extLst>
              <a:ext uri="{FF2B5EF4-FFF2-40B4-BE49-F238E27FC236}">
                <a16:creationId xmlns:a16="http://schemas.microsoft.com/office/drawing/2014/main" id="{69872D4C-97EF-AAFC-4F6B-2A3EAA9CC3D8}"/>
              </a:ext>
            </a:extLst>
          </p:cNvPr>
          <p:cNvGrpSpPr/>
          <p:nvPr/>
        </p:nvGrpSpPr>
        <p:grpSpPr>
          <a:xfrm>
            <a:off x="8565850" y="2897157"/>
            <a:ext cx="562817" cy="110800"/>
            <a:chOff x="8960641" y="2589522"/>
            <a:chExt cx="562817" cy="110800"/>
          </a:xfrm>
          <a:solidFill>
            <a:srgbClr val="3E3A39"/>
          </a:solidFill>
        </p:grpSpPr>
        <p:sp>
          <p:nvSpPr>
            <p:cNvPr id="32" name="任意多边形: 形状 31">
              <a:extLst>
                <a:ext uri="{FF2B5EF4-FFF2-40B4-BE49-F238E27FC236}">
                  <a16:creationId xmlns:a16="http://schemas.microsoft.com/office/drawing/2014/main" id="{219203A5-B318-8651-10FB-1E7D48792BF0}"/>
                </a:ext>
              </a:extLst>
            </p:cNvPr>
            <p:cNvSpPr/>
            <p:nvPr/>
          </p:nvSpPr>
          <p:spPr>
            <a:xfrm>
              <a:off x="8960641" y="2644962"/>
              <a:ext cx="393956" cy="7942"/>
            </a:xfrm>
            <a:custGeom>
              <a:avLst/>
              <a:gdLst>
                <a:gd name="connsiteX0" fmla="*/ 0 w 393956"/>
                <a:gd name="connsiteY0" fmla="*/ 0 h 7942"/>
                <a:gd name="connsiteX1" fmla="*/ 393956 w 393956"/>
                <a:gd name="connsiteY1" fmla="*/ 0 h 7942"/>
              </a:gdLst>
              <a:ahLst/>
              <a:cxnLst>
                <a:cxn ang="0">
                  <a:pos x="connsiteX0" y="connsiteY0"/>
                </a:cxn>
                <a:cxn ang="0">
                  <a:pos x="connsiteX1" y="connsiteY1"/>
                </a:cxn>
              </a:cxnLst>
              <a:rect l="l" t="t" r="r" b="b"/>
              <a:pathLst>
                <a:path w="393956" h="7942">
                  <a:moveTo>
                    <a:pt x="0" y="0"/>
                  </a:moveTo>
                  <a:lnTo>
                    <a:pt x="393956" y="0"/>
                  </a:lnTo>
                </a:path>
              </a:pathLst>
            </a:custGeom>
            <a:ln w="31771" cap="flat">
              <a:solidFill>
                <a:srgbClr val="3E3A39"/>
              </a:solidFill>
              <a:prstDash val="solid"/>
              <a:miter/>
            </a:ln>
          </p:spPr>
          <p:txBody>
            <a:bodyPr rtlCol="0" anchor="ctr"/>
            <a:lstStyle/>
            <a:p>
              <a:endParaRPr lang="zh-CN" altLang="en-US"/>
            </a:p>
          </p:txBody>
        </p:sp>
        <p:sp>
          <p:nvSpPr>
            <p:cNvPr id="33" name="任意多边形: 形状 32">
              <a:extLst>
                <a:ext uri="{FF2B5EF4-FFF2-40B4-BE49-F238E27FC236}">
                  <a16:creationId xmlns:a16="http://schemas.microsoft.com/office/drawing/2014/main" id="{3A0114F1-A8FB-5A19-8D6C-ADBF850C4750}"/>
                </a:ext>
              </a:extLst>
            </p:cNvPr>
            <p:cNvSpPr/>
            <p:nvPr/>
          </p:nvSpPr>
          <p:spPr>
            <a:xfrm>
              <a:off x="9316790" y="2589522"/>
              <a:ext cx="206668" cy="110800"/>
            </a:xfrm>
            <a:custGeom>
              <a:avLst/>
              <a:gdLst>
                <a:gd name="connsiteX0" fmla="*/ 0 w 206668"/>
                <a:gd name="connsiteY0" fmla="*/ 110800 h 110800"/>
                <a:gd name="connsiteX1" fmla="*/ 206668 w 206668"/>
                <a:gd name="connsiteY1" fmla="*/ 55440 h 110800"/>
                <a:gd name="connsiteX2" fmla="*/ 0 w 206668"/>
                <a:gd name="connsiteY2" fmla="*/ 0 h 110800"/>
              </a:gdLst>
              <a:ahLst/>
              <a:cxnLst>
                <a:cxn ang="0">
                  <a:pos x="connsiteX0" y="connsiteY0"/>
                </a:cxn>
                <a:cxn ang="0">
                  <a:pos x="connsiteX1" y="connsiteY1"/>
                </a:cxn>
                <a:cxn ang="0">
                  <a:pos x="connsiteX2" y="connsiteY2"/>
                </a:cxn>
              </a:cxnLst>
              <a:rect l="l" t="t" r="r" b="b"/>
              <a:pathLst>
                <a:path w="206668" h="110800">
                  <a:moveTo>
                    <a:pt x="0" y="110800"/>
                  </a:moveTo>
                  <a:lnTo>
                    <a:pt x="206668" y="55440"/>
                  </a:lnTo>
                  <a:lnTo>
                    <a:pt x="0" y="0"/>
                  </a:lnTo>
                  <a:close/>
                </a:path>
              </a:pathLst>
            </a:custGeom>
            <a:solidFill>
              <a:srgbClr val="3E3A39"/>
            </a:solidFill>
            <a:ln w="7943" cap="flat">
              <a:noFill/>
              <a:prstDash val="solid"/>
              <a:miter/>
            </a:ln>
          </p:spPr>
          <p:txBody>
            <a:bodyPr rtlCol="0" anchor="ctr"/>
            <a:lstStyle/>
            <a:p>
              <a:endParaRPr lang="zh-CN" altLang="en-US"/>
            </a:p>
          </p:txBody>
        </p:sp>
      </p:grpSp>
      <p:grpSp>
        <p:nvGrpSpPr>
          <p:cNvPr id="55" name="组合 54">
            <a:extLst>
              <a:ext uri="{FF2B5EF4-FFF2-40B4-BE49-F238E27FC236}">
                <a16:creationId xmlns:a16="http://schemas.microsoft.com/office/drawing/2014/main" id="{58A230DE-E72D-ED2F-4270-B9FD84FDF375}"/>
              </a:ext>
            </a:extLst>
          </p:cNvPr>
          <p:cNvGrpSpPr/>
          <p:nvPr/>
        </p:nvGrpSpPr>
        <p:grpSpPr>
          <a:xfrm>
            <a:off x="1733699" y="4694019"/>
            <a:ext cx="7019430" cy="1448819"/>
            <a:chOff x="1464879" y="3786546"/>
            <a:chExt cx="8053586" cy="1662270"/>
          </a:xfrm>
        </p:grpSpPr>
        <p:grpSp>
          <p:nvGrpSpPr>
            <p:cNvPr id="8" name="图形 2">
              <a:extLst>
                <a:ext uri="{FF2B5EF4-FFF2-40B4-BE49-F238E27FC236}">
                  <a16:creationId xmlns:a16="http://schemas.microsoft.com/office/drawing/2014/main" id="{4E316971-B9C0-DD7B-24AD-38028C2F758B}"/>
                </a:ext>
              </a:extLst>
            </p:cNvPr>
            <p:cNvGrpSpPr/>
            <p:nvPr/>
          </p:nvGrpSpPr>
          <p:grpSpPr>
            <a:xfrm>
              <a:off x="1464941" y="3786546"/>
              <a:ext cx="8053489" cy="1662270"/>
              <a:chOff x="944881" y="4210764"/>
              <a:chExt cx="8726190" cy="1801118"/>
            </a:xfrm>
          </p:grpSpPr>
          <p:pic>
            <p:nvPicPr>
              <p:cNvPr id="9" name="图片 8">
                <a:extLst>
                  <a:ext uri="{FF2B5EF4-FFF2-40B4-BE49-F238E27FC236}">
                    <a16:creationId xmlns:a16="http://schemas.microsoft.com/office/drawing/2014/main" id="{1EF06265-B55B-5516-EE67-C10A04FAA5EF}"/>
                  </a:ext>
                </a:extLst>
              </p:cNvPr>
              <p:cNvPicPr>
                <a:picLocks noChangeAspect="1"/>
              </p:cNvPicPr>
              <p:nvPr/>
            </p:nvPicPr>
            <p:blipFill>
              <a:blip r:embed="rId8"/>
              <a:stretch>
                <a:fillRect/>
              </a:stretch>
            </p:blipFill>
            <p:spPr>
              <a:xfrm>
                <a:off x="6715764" y="4210764"/>
                <a:ext cx="1801118" cy="1801118"/>
              </a:xfrm>
              <a:custGeom>
                <a:avLst/>
                <a:gdLst>
                  <a:gd name="connsiteX0" fmla="*/ 738 w 1801118"/>
                  <a:gd name="connsiteY0" fmla="*/ 236 h 1801118"/>
                  <a:gd name="connsiteX1" fmla="*/ 1801856 w 1801118"/>
                  <a:gd name="connsiteY1" fmla="*/ 236 h 1801118"/>
                  <a:gd name="connsiteX2" fmla="*/ 1801856 w 1801118"/>
                  <a:gd name="connsiteY2" fmla="*/ 1801354 h 1801118"/>
                  <a:gd name="connsiteX3" fmla="*/ 738 w 1801118"/>
                  <a:gd name="connsiteY3" fmla="*/ 1801354 h 1801118"/>
                </a:gdLst>
                <a:ahLst/>
                <a:cxnLst>
                  <a:cxn ang="0">
                    <a:pos x="connsiteX0" y="connsiteY0"/>
                  </a:cxn>
                  <a:cxn ang="0">
                    <a:pos x="connsiteX1" y="connsiteY1"/>
                  </a:cxn>
                  <a:cxn ang="0">
                    <a:pos x="connsiteX2" y="connsiteY2"/>
                  </a:cxn>
                  <a:cxn ang="0">
                    <a:pos x="connsiteX3" y="connsiteY3"/>
                  </a:cxn>
                </a:cxnLst>
                <a:rect l="l" t="t" r="r" b="b"/>
                <a:pathLst>
                  <a:path w="1801118" h="1801118">
                    <a:moveTo>
                      <a:pt x="738" y="236"/>
                    </a:moveTo>
                    <a:lnTo>
                      <a:pt x="1801856" y="236"/>
                    </a:lnTo>
                    <a:lnTo>
                      <a:pt x="1801856" y="1801354"/>
                    </a:lnTo>
                    <a:lnTo>
                      <a:pt x="738" y="1801354"/>
                    </a:lnTo>
                    <a:close/>
                  </a:path>
                </a:pathLst>
              </a:custGeom>
            </p:spPr>
          </p:pic>
          <p:pic>
            <p:nvPicPr>
              <p:cNvPr id="10" name="图片 9">
                <a:extLst>
                  <a:ext uri="{FF2B5EF4-FFF2-40B4-BE49-F238E27FC236}">
                    <a16:creationId xmlns:a16="http://schemas.microsoft.com/office/drawing/2014/main" id="{1409ED15-E632-18AA-1A50-02DBA2D6D427}"/>
                  </a:ext>
                </a:extLst>
              </p:cNvPr>
              <p:cNvPicPr>
                <a:picLocks noChangeAspect="1"/>
              </p:cNvPicPr>
              <p:nvPr/>
            </p:nvPicPr>
            <p:blipFill>
              <a:blip r:embed="rId9"/>
              <a:stretch>
                <a:fillRect/>
              </a:stretch>
            </p:blipFill>
            <p:spPr>
              <a:xfrm>
                <a:off x="5561583" y="4210764"/>
                <a:ext cx="1801118" cy="1801118"/>
              </a:xfrm>
              <a:custGeom>
                <a:avLst/>
                <a:gdLst>
                  <a:gd name="connsiteX0" fmla="*/ 592 w 1801118"/>
                  <a:gd name="connsiteY0" fmla="*/ 236 h 1801118"/>
                  <a:gd name="connsiteX1" fmla="*/ 1801711 w 1801118"/>
                  <a:gd name="connsiteY1" fmla="*/ 236 h 1801118"/>
                  <a:gd name="connsiteX2" fmla="*/ 1801711 w 1801118"/>
                  <a:gd name="connsiteY2" fmla="*/ 1801354 h 1801118"/>
                  <a:gd name="connsiteX3" fmla="*/ 592 w 1801118"/>
                  <a:gd name="connsiteY3" fmla="*/ 1801354 h 1801118"/>
                </a:gdLst>
                <a:ahLst/>
                <a:cxnLst>
                  <a:cxn ang="0">
                    <a:pos x="connsiteX0" y="connsiteY0"/>
                  </a:cxn>
                  <a:cxn ang="0">
                    <a:pos x="connsiteX1" y="connsiteY1"/>
                  </a:cxn>
                  <a:cxn ang="0">
                    <a:pos x="connsiteX2" y="connsiteY2"/>
                  </a:cxn>
                  <a:cxn ang="0">
                    <a:pos x="connsiteX3" y="connsiteY3"/>
                  </a:cxn>
                </a:cxnLst>
                <a:rect l="l" t="t" r="r" b="b"/>
                <a:pathLst>
                  <a:path w="1801118" h="1801118">
                    <a:moveTo>
                      <a:pt x="592" y="236"/>
                    </a:moveTo>
                    <a:lnTo>
                      <a:pt x="1801711" y="236"/>
                    </a:lnTo>
                    <a:lnTo>
                      <a:pt x="1801711" y="1801354"/>
                    </a:lnTo>
                    <a:lnTo>
                      <a:pt x="592" y="1801354"/>
                    </a:lnTo>
                    <a:close/>
                  </a:path>
                </a:pathLst>
              </a:custGeom>
            </p:spPr>
          </p:pic>
          <p:pic>
            <p:nvPicPr>
              <p:cNvPr id="13" name="图片 12">
                <a:extLst>
                  <a:ext uri="{FF2B5EF4-FFF2-40B4-BE49-F238E27FC236}">
                    <a16:creationId xmlns:a16="http://schemas.microsoft.com/office/drawing/2014/main" id="{CBC16679-43A1-388A-63B9-6CA480526A04}"/>
                  </a:ext>
                </a:extLst>
              </p:cNvPr>
              <p:cNvPicPr>
                <a:picLocks noChangeAspect="1"/>
              </p:cNvPicPr>
              <p:nvPr/>
            </p:nvPicPr>
            <p:blipFill>
              <a:blip r:embed="rId10"/>
              <a:stretch>
                <a:fillRect/>
              </a:stretch>
            </p:blipFill>
            <p:spPr>
              <a:xfrm>
                <a:off x="4407409" y="4210764"/>
                <a:ext cx="1801118" cy="1801118"/>
              </a:xfrm>
              <a:custGeom>
                <a:avLst/>
                <a:gdLst>
                  <a:gd name="connsiteX0" fmla="*/ 447 w 1801118"/>
                  <a:gd name="connsiteY0" fmla="*/ 236 h 1801118"/>
                  <a:gd name="connsiteX1" fmla="*/ 1801565 w 1801118"/>
                  <a:gd name="connsiteY1" fmla="*/ 236 h 1801118"/>
                  <a:gd name="connsiteX2" fmla="*/ 1801565 w 1801118"/>
                  <a:gd name="connsiteY2" fmla="*/ 1801354 h 1801118"/>
                  <a:gd name="connsiteX3" fmla="*/ 447 w 1801118"/>
                  <a:gd name="connsiteY3" fmla="*/ 1801354 h 1801118"/>
                </a:gdLst>
                <a:ahLst/>
                <a:cxnLst>
                  <a:cxn ang="0">
                    <a:pos x="connsiteX0" y="connsiteY0"/>
                  </a:cxn>
                  <a:cxn ang="0">
                    <a:pos x="connsiteX1" y="connsiteY1"/>
                  </a:cxn>
                  <a:cxn ang="0">
                    <a:pos x="connsiteX2" y="connsiteY2"/>
                  </a:cxn>
                  <a:cxn ang="0">
                    <a:pos x="connsiteX3" y="connsiteY3"/>
                  </a:cxn>
                </a:cxnLst>
                <a:rect l="l" t="t" r="r" b="b"/>
                <a:pathLst>
                  <a:path w="1801118" h="1801118">
                    <a:moveTo>
                      <a:pt x="447" y="236"/>
                    </a:moveTo>
                    <a:lnTo>
                      <a:pt x="1801565" y="236"/>
                    </a:lnTo>
                    <a:lnTo>
                      <a:pt x="1801565" y="1801354"/>
                    </a:lnTo>
                    <a:lnTo>
                      <a:pt x="447" y="1801354"/>
                    </a:lnTo>
                    <a:close/>
                  </a:path>
                </a:pathLst>
              </a:custGeom>
            </p:spPr>
          </p:pic>
          <p:pic>
            <p:nvPicPr>
              <p:cNvPr id="15" name="图片 14">
                <a:extLst>
                  <a:ext uri="{FF2B5EF4-FFF2-40B4-BE49-F238E27FC236}">
                    <a16:creationId xmlns:a16="http://schemas.microsoft.com/office/drawing/2014/main" id="{991B729F-483C-BFDD-9B80-2D9C037A292C}"/>
                  </a:ext>
                </a:extLst>
              </p:cNvPr>
              <p:cNvPicPr>
                <a:picLocks noChangeAspect="1"/>
              </p:cNvPicPr>
              <p:nvPr/>
            </p:nvPicPr>
            <p:blipFill>
              <a:blip r:embed="rId11"/>
              <a:stretch>
                <a:fillRect/>
              </a:stretch>
            </p:blipFill>
            <p:spPr>
              <a:xfrm>
                <a:off x="3253236" y="4210764"/>
                <a:ext cx="1801118" cy="1801118"/>
              </a:xfrm>
              <a:custGeom>
                <a:avLst/>
                <a:gdLst>
                  <a:gd name="connsiteX0" fmla="*/ 302 w 1801118"/>
                  <a:gd name="connsiteY0" fmla="*/ 236 h 1801118"/>
                  <a:gd name="connsiteX1" fmla="*/ 1801420 w 1801118"/>
                  <a:gd name="connsiteY1" fmla="*/ 236 h 1801118"/>
                  <a:gd name="connsiteX2" fmla="*/ 1801420 w 1801118"/>
                  <a:gd name="connsiteY2" fmla="*/ 1801354 h 1801118"/>
                  <a:gd name="connsiteX3" fmla="*/ 302 w 1801118"/>
                  <a:gd name="connsiteY3" fmla="*/ 1801354 h 1801118"/>
                </a:gdLst>
                <a:ahLst/>
                <a:cxnLst>
                  <a:cxn ang="0">
                    <a:pos x="connsiteX0" y="connsiteY0"/>
                  </a:cxn>
                  <a:cxn ang="0">
                    <a:pos x="connsiteX1" y="connsiteY1"/>
                  </a:cxn>
                  <a:cxn ang="0">
                    <a:pos x="connsiteX2" y="connsiteY2"/>
                  </a:cxn>
                  <a:cxn ang="0">
                    <a:pos x="connsiteX3" y="connsiteY3"/>
                  </a:cxn>
                </a:cxnLst>
                <a:rect l="l" t="t" r="r" b="b"/>
                <a:pathLst>
                  <a:path w="1801118" h="1801118">
                    <a:moveTo>
                      <a:pt x="302" y="236"/>
                    </a:moveTo>
                    <a:lnTo>
                      <a:pt x="1801420" y="236"/>
                    </a:lnTo>
                    <a:lnTo>
                      <a:pt x="1801420" y="1801354"/>
                    </a:lnTo>
                    <a:lnTo>
                      <a:pt x="302" y="1801354"/>
                    </a:lnTo>
                    <a:close/>
                  </a:path>
                </a:pathLst>
              </a:custGeom>
            </p:spPr>
          </p:pic>
          <p:pic>
            <p:nvPicPr>
              <p:cNvPr id="16" name="图片 15">
                <a:extLst>
                  <a:ext uri="{FF2B5EF4-FFF2-40B4-BE49-F238E27FC236}">
                    <a16:creationId xmlns:a16="http://schemas.microsoft.com/office/drawing/2014/main" id="{CB754F46-1DF8-4512-16D7-480837F45DAC}"/>
                  </a:ext>
                </a:extLst>
              </p:cNvPr>
              <p:cNvPicPr>
                <a:picLocks noChangeAspect="1"/>
              </p:cNvPicPr>
              <p:nvPr/>
            </p:nvPicPr>
            <p:blipFill>
              <a:blip r:embed="rId12"/>
              <a:stretch>
                <a:fillRect/>
              </a:stretch>
            </p:blipFill>
            <p:spPr>
              <a:xfrm>
                <a:off x="2099055" y="4210764"/>
                <a:ext cx="1801118" cy="1801118"/>
              </a:xfrm>
              <a:custGeom>
                <a:avLst/>
                <a:gdLst>
                  <a:gd name="connsiteX0" fmla="*/ 156 w 1801118"/>
                  <a:gd name="connsiteY0" fmla="*/ 236 h 1801118"/>
                  <a:gd name="connsiteX1" fmla="*/ 1801275 w 1801118"/>
                  <a:gd name="connsiteY1" fmla="*/ 236 h 1801118"/>
                  <a:gd name="connsiteX2" fmla="*/ 1801275 w 1801118"/>
                  <a:gd name="connsiteY2" fmla="*/ 1801354 h 1801118"/>
                  <a:gd name="connsiteX3" fmla="*/ 156 w 1801118"/>
                  <a:gd name="connsiteY3" fmla="*/ 1801354 h 1801118"/>
                </a:gdLst>
                <a:ahLst/>
                <a:cxnLst>
                  <a:cxn ang="0">
                    <a:pos x="connsiteX0" y="connsiteY0"/>
                  </a:cxn>
                  <a:cxn ang="0">
                    <a:pos x="connsiteX1" y="connsiteY1"/>
                  </a:cxn>
                  <a:cxn ang="0">
                    <a:pos x="connsiteX2" y="connsiteY2"/>
                  </a:cxn>
                  <a:cxn ang="0">
                    <a:pos x="connsiteX3" y="connsiteY3"/>
                  </a:cxn>
                </a:cxnLst>
                <a:rect l="l" t="t" r="r" b="b"/>
                <a:pathLst>
                  <a:path w="1801118" h="1801118">
                    <a:moveTo>
                      <a:pt x="156" y="236"/>
                    </a:moveTo>
                    <a:lnTo>
                      <a:pt x="1801275" y="236"/>
                    </a:lnTo>
                    <a:lnTo>
                      <a:pt x="1801275" y="1801354"/>
                    </a:lnTo>
                    <a:lnTo>
                      <a:pt x="156" y="1801354"/>
                    </a:lnTo>
                    <a:close/>
                  </a:path>
                </a:pathLst>
              </a:custGeom>
            </p:spPr>
          </p:pic>
          <p:pic>
            <p:nvPicPr>
              <p:cNvPr id="17" name="图片 16">
                <a:extLst>
                  <a:ext uri="{FF2B5EF4-FFF2-40B4-BE49-F238E27FC236}">
                    <a16:creationId xmlns:a16="http://schemas.microsoft.com/office/drawing/2014/main" id="{B8F64A61-7886-3E30-4297-A3E37731B881}"/>
                  </a:ext>
                </a:extLst>
              </p:cNvPr>
              <p:cNvPicPr>
                <a:picLocks noChangeAspect="1"/>
              </p:cNvPicPr>
              <p:nvPr/>
            </p:nvPicPr>
            <p:blipFill>
              <a:blip r:embed="rId13"/>
              <a:stretch>
                <a:fillRect/>
              </a:stretch>
            </p:blipFill>
            <p:spPr>
              <a:xfrm>
                <a:off x="944881" y="4210764"/>
                <a:ext cx="1801118" cy="1801118"/>
              </a:xfrm>
              <a:custGeom>
                <a:avLst/>
                <a:gdLst>
                  <a:gd name="connsiteX0" fmla="*/ 11 w 1801118"/>
                  <a:gd name="connsiteY0" fmla="*/ 236 h 1801118"/>
                  <a:gd name="connsiteX1" fmla="*/ 1801129 w 1801118"/>
                  <a:gd name="connsiteY1" fmla="*/ 236 h 1801118"/>
                  <a:gd name="connsiteX2" fmla="*/ 1801129 w 1801118"/>
                  <a:gd name="connsiteY2" fmla="*/ 1801354 h 1801118"/>
                  <a:gd name="connsiteX3" fmla="*/ 11 w 1801118"/>
                  <a:gd name="connsiteY3" fmla="*/ 1801354 h 1801118"/>
                </a:gdLst>
                <a:ahLst/>
                <a:cxnLst>
                  <a:cxn ang="0">
                    <a:pos x="connsiteX0" y="connsiteY0"/>
                  </a:cxn>
                  <a:cxn ang="0">
                    <a:pos x="connsiteX1" y="connsiteY1"/>
                  </a:cxn>
                  <a:cxn ang="0">
                    <a:pos x="connsiteX2" y="connsiteY2"/>
                  </a:cxn>
                  <a:cxn ang="0">
                    <a:pos x="connsiteX3" y="connsiteY3"/>
                  </a:cxn>
                </a:cxnLst>
                <a:rect l="l" t="t" r="r" b="b"/>
                <a:pathLst>
                  <a:path w="1801118" h="1801118">
                    <a:moveTo>
                      <a:pt x="11" y="236"/>
                    </a:moveTo>
                    <a:lnTo>
                      <a:pt x="1801129" y="236"/>
                    </a:lnTo>
                    <a:lnTo>
                      <a:pt x="1801129" y="1801354"/>
                    </a:lnTo>
                    <a:lnTo>
                      <a:pt x="11" y="1801354"/>
                    </a:lnTo>
                    <a:close/>
                  </a:path>
                </a:pathLst>
              </a:custGeom>
            </p:spPr>
          </p:pic>
          <p:pic>
            <p:nvPicPr>
              <p:cNvPr id="18" name="图片 17">
                <a:extLst>
                  <a:ext uri="{FF2B5EF4-FFF2-40B4-BE49-F238E27FC236}">
                    <a16:creationId xmlns:a16="http://schemas.microsoft.com/office/drawing/2014/main" id="{4AF6FCB7-CEBA-E738-C767-DC1038A5F43F}"/>
                  </a:ext>
                </a:extLst>
              </p:cNvPr>
              <p:cNvPicPr>
                <a:picLocks noChangeAspect="1"/>
              </p:cNvPicPr>
              <p:nvPr/>
            </p:nvPicPr>
            <p:blipFill>
              <a:blip r:embed="rId14"/>
              <a:stretch>
                <a:fillRect/>
              </a:stretch>
            </p:blipFill>
            <p:spPr>
              <a:xfrm>
                <a:off x="7869953" y="4210764"/>
                <a:ext cx="1801118" cy="1801118"/>
              </a:xfrm>
              <a:custGeom>
                <a:avLst/>
                <a:gdLst>
                  <a:gd name="connsiteX0" fmla="*/ 883 w 1801118"/>
                  <a:gd name="connsiteY0" fmla="*/ 236 h 1801118"/>
                  <a:gd name="connsiteX1" fmla="*/ 1802001 w 1801118"/>
                  <a:gd name="connsiteY1" fmla="*/ 236 h 1801118"/>
                  <a:gd name="connsiteX2" fmla="*/ 1802001 w 1801118"/>
                  <a:gd name="connsiteY2" fmla="*/ 1801354 h 1801118"/>
                  <a:gd name="connsiteX3" fmla="*/ 883 w 1801118"/>
                  <a:gd name="connsiteY3" fmla="*/ 1801354 h 1801118"/>
                </a:gdLst>
                <a:ahLst/>
                <a:cxnLst>
                  <a:cxn ang="0">
                    <a:pos x="connsiteX0" y="connsiteY0"/>
                  </a:cxn>
                  <a:cxn ang="0">
                    <a:pos x="connsiteX1" y="connsiteY1"/>
                  </a:cxn>
                  <a:cxn ang="0">
                    <a:pos x="connsiteX2" y="connsiteY2"/>
                  </a:cxn>
                  <a:cxn ang="0">
                    <a:pos x="connsiteX3" y="connsiteY3"/>
                  </a:cxn>
                </a:cxnLst>
                <a:rect l="l" t="t" r="r" b="b"/>
                <a:pathLst>
                  <a:path w="1801118" h="1801118">
                    <a:moveTo>
                      <a:pt x="883" y="236"/>
                    </a:moveTo>
                    <a:lnTo>
                      <a:pt x="1802001" y="236"/>
                    </a:lnTo>
                    <a:lnTo>
                      <a:pt x="1802001" y="1801354"/>
                    </a:lnTo>
                    <a:lnTo>
                      <a:pt x="883" y="1801354"/>
                    </a:lnTo>
                    <a:close/>
                  </a:path>
                </a:pathLst>
              </a:custGeom>
            </p:spPr>
          </p:pic>
        </p:grpSp>
        <p:sp>
          <p:nvSpPr>
            <p:cNvPr id="34" name="任意多边形: 形状 33">
              <a:extLst>
                <a:ext uri="{FF2B5EF4-FFF2-40B4-BE49-F238E27FC236}">
                  <a16:creationId xmlns:a16="http://schemas.microsoft.com/office/drawing/2014/main" id="{25E7A901-D4E6-62A1-3952-EC220F4B0572}"/>
                </a:ext>
              </a:extLst>
            </p:cNvPr>
            <p:cNvSpPr/>
            <p:nvPr/>
          </p:nvSpPr>
          <p:spPr>
            <a:xfrm>
              <a:off x="1464879" y="3800779"/>
              <a:ext cx="8053586" cy="1580501"/>
            </a:xfrm>
            <a:custGeom>
              <a:avLst/>
              <a:gdLst>
                <a:gd name="connsiteX0" fmla="*/ 8392703 w 8726295"/>
                <a:gd name="connsiteY0" fmla="*/ 1712519 h 1712519"/>
                <a:gd name="connsiteX1" fmla="*/ 333592 w 8726295"/>
                <a:gd name="connsiteY1" fmla="*/ 1712519 h 1712519"/>
                <a:gd name="connsiteX2" fmla="*/ 0 w 8726295"/>
                <a:gd name="connsiteY2" fmla="*/ 1378927 h 1712519"/>
                <a:gd name="connsiteX3" fmla="*/ 0 w 8726295"/>
                <a:gd name="connsiteY3" fmla="*/ 333592 h 1712519"/>
                <a:gd name="connsiteX4" fmla="*/ 333592 w 8726295"/>
                <a:gd name="connsiteY4" fmla="*/ 0 h 1712519"/>
                <a:gd name="connsiteX5" fmla="*/ 8392703 w 8726295"/>
                <a:gd name="connsiteY5" fmla="*/ 0 h 1712519"/>
                <a:gd name="connsiteX6" fmla="*/ 8726295 w 8726295"/>
                <a:gd name="connsiteY6" fmla="*/ 333592 h 1712519"/>
                <a:gd name="connsiteX7" fmla="*/ 8726295 w 8726295"/>
                <a:gd name="connsiteY7" fmla="*/ 1378927 h 1712519"/>
                <a:gd name="connsiteX8" fmla="*/ 8392703 w 8726295"/>
                <a:gd name="connsiteY8" fmla="*/ 1712519 h 171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6295" h="1712519">
                  <a:moveTo>
                    <a:pt x="8392703" y="1712519"/>
                  </a:moveTo>
                  <a:lnTo>
                    <a:pt x="333592" y="1712519"/>
                  </a:lnTo>
                  <a:cubicBezTo>
                    <a:pt x="149402" y="1712519"/>
                    <a:pt x="0" y="1563197"/>
                    <a:pt x="0" y="1378927"/>
                  </a:cubicBezTo>
                  <a:lnTo>
                    <a:pt x="0" y="333592"/>
                  </a:lnTo>
                  <a:cubicBezTo>
                    <a:pt x="0" y="149402"/>
                    <a:pt x="149322" y="0"/>
                    <a:pt x="333592" y="0"/>
                  </a:cubicBezTo>
                  <a:lnTo>
                    <a:pt x="8392703" y="0"/>
                  </a:lnTo>
                  <a:cubicBezTo>
                    <a:pt x="8576893" y="0"/>
                    <a:pt x="8726295" y="149322"/>
                    <a:pt x="8726295" y="333592"/>
                  </a:cubicBezTo>
                  <a:lnTo>
                    <a:pt x="8726295" y="1378927"/>
                  </a:lnTo>
                  <a:cubicBezTo>
                    <a:pt x="8726295" y="1563118"/>
                    <a:pt x="8576973" y="1712519"/>
                    <a:pt x="8392703" y="1712519"/>
                  </a:cubicBezTo>
                  <a:close/>
                </a:path>
              </a:pathLst>
            </a:custGeom>
            <a:noFill/>
            <a:ln w="23828" cap="flat">
              <a:solidFill>
                <a:srgbClr val="899919"/>
              </a:solidFill>
              <a:custDash>
                <a:ds d="748927" sp="748927"/>
              </a:custDash>
              <a:miter/>
            </a:ln>
          </p:spPr>
          <p:txBody>
            <a:bodyPr rtlCol="0" anchor="ctr"/>
            <a:lstStyle/>
            <a:p>
              <a:endParaRPr lang="zh-CN" altLang="en-US"/>
            </a:p>
          </p:txBody>
        </p:sp>
      </p:grpSp>
      <p:sp>
        <p:nvSpPr>
          <p:cNvPr id="36" name="任意多边形: 形状 35">
            <a:extLst>
              <a:ext uri="{FF2B5EF4-FFF2-40B4-BE49-F238E27FC236}">
                <a16:creationId xmlns:a16="http://schemas.microsoft.com/office/drawing/2014/main" id="{A0F5A970-1E79-33F2-BABF-D7B37DADB230}"/>
              </a:ext>
            </a:extLst>
          </p:cNvPr>
          <p:cNvSpPr/>
          <p:nvPr/>
        </p:nvSpPr>
        <p:spPr>
          <a:xfrm flipH="1" flipV="1">
            <a:off x="5247070" y="3185469"/>
            <a:ext cx="45719" cy="1300050"/>
          </a:xfrm>
          <a:custGeom>
            <a:avLst/>
            <a:gdLst>
              <a:gd name="connsiteX0" fmla="*/ 0 w 7942"/>
              <a:gd name="connsiteY0" fmla="*/ 206906 h 206906"/>
              <a:gd name="connsiteX1" fmla="*/ 0 w 7942"/>
              <a:gd name="connsiteY1" fmla="*/ 0 h 206906"/>
            </a:gdLst>
            <a:ahLst/>
            <a:cxnLst>
              <a:cxn ang="0">
                <a:pos x="connsiteX0" y="connsiteY0"/>
              </a:cxn>
              <a:cxn ang="0">
                <a:pos x="connsiteX1" y="connsiteY1"/>
              </a:cxn>
            </a:cxnLst>
            <a:rect l="l" t="t" r="r" b="b"/>
            <a:pathLst>
              <a:path w="7942" h="206906">
                <a:moveTo>
                  <a:pt x="0" y="206906"/>
                </a:moveTo>
                <a:lnTo>
                  <a:pt x="0" y="0"/>
                </a:lnTo>
              </a:path>
            </a:pathLst>
          </a:custGeom>
          <a:ln w="57150" cap="flat">
            <a:solidFill>
              <a:srgbClr val="899919"/>
            </a:solidFill>
            <a:prstDash val="solid"/>
            <a:miter/>
            <a:headEnd type="none" w="lg" len="lg"/>
            <a:tailEnd type="stealth" w="lg" len="lg"/>
          </a:ln>
        </p:spPr>
        <p:txBody>
          <a:bodyPr rtlCol="0" anchor="ctr"/>
          <a:lstStyle/>
          <a:p>
            <a:endParaRPr lang="zh-CN" altLang="en-US" dirty="0"/>
          </a:p>
        </p:txBody>
      </p:sp>
      <p:grpSp>
        <p:nvGrpSpPr>
          <p:cNvPr id="54" name="组合 53">
            <a:extLst>
              <a:ext uri="{FF2B5EF4-FFF2-40B4-BE49-F238E27FC236}">
                <a16:creationId xmlns:a16="http://schemas.microsoft.com/office/drawing/2014/main" id="{AB540004-16A0-5567-34B5-96645552D10F}"/>
              </a:ext>
            </a:extLst>
          </p:cNvPr>
          <p:cNvGrpSpPr/>
          <p:nvPr/>
        </p:nvGrpSpPr>
        <p:grpSpPr>
          <a:xfrm>
            <a:off x="4997728" y="2845728"/>
            <a:ext cx="544213" cy="110800"/>
            <a:chOff x="4451350" y="2616730"/>
            <a:chExt cx="544213" cy="110800"/>
          </a:xfrm>
        </p:grpSpPr>
        <p:sp>
          <p:nvSpPr>
            <p:cNvPr id="30" name="任意多边形: 形状 29">
              <a:extLst>
                <a:ext uri="{FF2B5EF4-FFF2-40B4-BE49-F238E27FC236}">
                  <a16:creationId xmlns:a16="http://schemas.microsoft.com/office/drawing/2014/main" id="{3E1311FE-2D5E-4BB1-1B3C-5B11762AE3C5}"/>
                </a:ext>
              </a:extLst>
            </p:cNvPr>
            <p:cNvSpPr/>
            <p:nvPr/>
          </p:nvSpPr>
          <p:spPr>
            <a:xfrm>
              <a:off x="4788895" y="2616730"/>
              <a:ext cx="206668" cy="110800"/>
            </a:xfrm>
            <a:custGeom>
              <a:avLst/>
              <a:gdLst>
                <a:gd name="connsiteX0" fmla="*/ 0 w 206668"/>
                <a:gd name="connsiteY0" fmla="*/ 110800 h 110800"/>
                <a:gd name="connsiteX1" fmla="*/ 206668 w 206668"/>
                <a:gd name="connsiteY1" fmla="*/ 55360 h 110800"/>
                <a:gd name="connsiteX2" fmla="*/ 0 w 206668"/>
                <a:gd name="connsiteY2" fmla="*/ 0 h 110800"/>
              </a:gdLst>
              <a:ahLst/>
              <a:cxnLst>
                <a:cxn ang="0">
                  <a:pos x="connsiteX0" y="connsiteY0"/>
                </a:cxn>
                <a:cxn ang="0">
                  <a:pos x="connsiteX1" y="connsiteY1"/>
                </a:cxn>
                <a:cxn ang="0">
                  <a:pos x="connsiteX2" y="connsiteY2"/>
                </a:cxn>
              </a:cxnLst>
              <a:rect l="l" t="t" r="r" b="b"/>
              <a:pathLst>
                <a:path w="206668" h="110800">
                  <a:moveTo>
                    <a:pt x="0" y="110800"/>
                  </a:moveTo>
                  <a:lnTo>
                    <a:pt x="206668" y="55360"/>
                  </a:lnTo>
                  <a:lnTo>
                    <a:pt x="0" y="0"/>
                  </a:lnTo>
                  <a:close/>
                </a:path>
              </a:pathLst>
            </a:custGeom>
            <a:solidFill>
              <a:schemeClr val="tx1"/>
            </a:solidFill>
            <a:ln w="7943" cap="flat">
              <a:noFill/>
              <a:prstDash val="solid"/>
              <a:miter/>
            </a:ln>
          </p:spPr>
          <p:txBody>
            <a:bodyPr rtlCol="0" anchor="ctr"/>
            <a:lstStyle/>
            <a:p>
              <a:endParaRPr lang="zh-CN" altLang="en-US"/>
            </a:p>
          </p:txBody>
        </p:sp>
        <p:cxnSp>
          <p:nvCxnSpPr>
            <p:cNvPr id="45" name="直接连接符 44">
              <a:extLst>
                <a:ext uri="{FF2B5EF4-FFF2-40B4-BE49-F238E27FC236}">
                  <a16:creationId xmlns:a16="http://schemas.microsoft.com/office/drawing/2014/main" id="{5A2ED15C-2544-C647-FF65-60ECB66B9588}"/>
                </a:ext>
              </a:extLst>
            </p:cNvPr>
            <p:cNvCxnSpPr>
              <a:cxnSpLocks/>
            </p:cNvCxnSpPr>
            <p:nvPr/>
          </p:nvCxnSpPr>
          <p:spPr>
            <a:xfrm>
              <a:off x="4451350" y="2672130"/>
              <a:ext cx="383476" cy="0"/>
            </a:xfrm>
            <a:prstGeom prst="line">
              <a:avLst/>
            </a:prstGeom>
            <a:ln w="31750">
              <a:prstDash val="sysDot"/>
            </a:ln>
          </p:spPr>
          <p:style>
            <a:lnRef idx="1">
              <a:schemeClr val="dk1"/>
            </a:lnRef>
            <a:fillRef idx="0">
              <a:schemeClr val="dk1"/>
            </a:fillRef>
            <a:effectRef idx="0">
              <a:schemeClr val="dk1"/>
            </a:effectRef>
            <a:fontRef idx="minor">
              <a:schemeClr val="tx1"/>
            </a:fontRef>
          </p:style>
        </p:cxnSp>
      </p:grpSp>
      <p:pic>
        <p:nvPicPr>
          <p:cNvPr id="57" name="图形 56">
            <a:extLst>
              <a:ext uri="{FF2B5EF4-FFF2-40B4-BE49-F238E27FC236}">
                <a16:creationId xmlns:a16="http://schemas.microsoft.com/office/drawing/2014/main" id="{8271AF6D-6EEF-3850-A3F2-C0AB133CA1D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90434" y="1974062"/>
            <a:ext cx="2715735" cy="1759736"/>
          </a:xfrm>
          <a:prstGeom prst="rect">
            <a:avLst/>
          </a:prstGeom>
        </p:spPr>
      </p:pic>
      <p:sp>
        <p:nvSpPr>
          <p:cNvPr id="64" name="文本占位符 3">
            <a:extLst>
              <a:ext uri="{FF2B5EF4-FFF2-40B4-BE49-F238E27FC236}">
                <a16:creationId xmlns:a16="http://schemas.microsoft.com/office/drawing/2014/main" id="{21A20B3A-B689-89F4-A5A8-0E92062002E4}"/>
              </a:ext>
            </a:extLst>
          </p:cNvPr>
          <p:cNvSpPr txBox="1">
            <a:spLocks/>
          </p:cNvSpPr>
          <p:nvPr/>
        </p:nvSpPr>
        <p:spPr>
          <a:xfrm>
            <a:off x="2781680" y="2566297"/>
            <a:ext cx="818416" cy="661720"/>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sz="1400" b="0" cap="none" dirty="0" err="1">
                <a:solidFill>
                  <a:schemeClr val="tx1"/>
                </a:solidFill>
                <a:latin typeface="微软雅黑" panose="020B0503020204020204" pitchFamily="34" charset="-122"/>
                <a:ea typeface="微软雅黑" panose="020B0503020204020204" pitchFamily="34" charset="-122"/>
              </a:rPr>
              <a:t>WinNet</a:t>
            </a:r>
            <a:endParaRPr lang="en-US" altLang="zh-CN" sz="1400" b="0" cap="none" dirty="0">
              <a:solidFill>
                <a:schemeClr val="tx1"/>
              </a:solidFill>
              <a:latin typeface="微软雅黑" panose="020B0503020204020204" pitchFamily="34" charset="-122"/>
              <a:ea typeface="微软雅黑" panose="020B0503020204020204" pitchFamily="34" charset="-122"/>
            </a:endParaRPr>
          </a:p>
          <a:p>
            <a:pPr>
              <a:buClr>
                <a:schemeClr val="tx1"/>
              </a:buClr>
            </a:pPr>
            <a:endParaRPr lang="zh-CN" altLang="en-US" cap="none" dirty="0">
              <a:solidFill>
                <a:schemeClr val="tx1"/>
              </a:solidFill>
            </a:endParaRPr>
          </a:p>
        </p:txBody>
      </p:sp>
      <p:sp>
        <p:nvSpPr>
          <p:cNvPr id="65" name="文本占位符 3">
            <a:extLst>
              <a:ext uri="{FF2B5EF4-FFF2-40B4-BE49-F238E27FC236}">
                <a16:creationId xmlns:a16="http://schemas.microsoft.com/office/drawing/2014/main" id="{747F7829-2999-2590-9236-C0004C597694}"/>
              </a:ext>
            </a:extLst>
          </p:cNvPr>
          <p:cNvSpPr txBox="1">
            <a:spLocks/>
          </p:cNvSpPr>
          <p:nvPr/>
        </p:nvSpPr>
        <p:spPr>
          <a:xfrm>
            <a:off x="5828731" y="1958178"/>
            <a:ext cx="1018203" cy="661720"/>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sz="1400" b="0" cap="none" dirty="0" err="1">
                <a:solidFill>
                  <a:schemeClr val="tx1"/>
                </a:solidFill>
                <a:latin typeface="微软雅黑" panose="020B0503020204020204" pitchFamily="34" charset="-122"/>
                <a:ea typeface="微软雅黑" panose="020B0503020204020204" pitchFamily="34" charset="-122"/>
              </a:rPr>
              <a:t>GraphNet</a:t>
            </a:r>
            <a:endParaRPr lang="en-US" altLang="zh-CN" sz="1400" b="0" cap="none" dirty="0">
              <a:solidFill>
                <a:schemeClr val="tx1"/>
              </a:solidFill>
              <a:latin typeface="微软雅黑" panose="020B0503020204020204" pitchFamily="34" charset="-122"/>
              <a:ea typeface="微软雅黑" panose="020B0503020204020204" pitchFamily="34" charset="-122"/>
            </a:endParaRPr>
          </a:p>
          <a:p>
            <a:pPr>
              <a:buClr>
                <a:schemeClr val="tx1"/>
              </a:buClr>
            </a:pPr>
            <a:endParaRPr lang="zh-CN" altLang="en-US" cap="none" dirty="0">
              <a:solidFill>
                <a:schemeClr val="tx1"/>
              </a:solidFill>
            </a:endParaRPr>
          </a:p>
        </p:txBody>
      </p:sp>
      <p:sp>
        <p:nvSpPr>
          <p:cNvPr id="66" name="文本占位符 3">
            <a:extLst>
              <a:ext uri="{FF2B5EF4-FFF2-40B4-BE49-F238E27FC236}">
                <a16:creationId xmlns:a16="http://schemas.microsoft.com/office/drawing/2014/main" id="{358DC2FA-5FF8-6845-5F40-EC422F8A4C26}"/>
              </a:ext>
            </a:extLst>
          </p:cNvPr>
          <p:cNvSpPr txBox="1">
            <a:spLocks/>
          </p:cNvSpPr>
          <p:nvPr/>
        </p:nvSpPr>
        <p:spPr>
          <a:xfrm>
            <a:off x="7273607" y="1973750"/>
            <a:ext cx="1018203" cy="661720"/>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sz="1400" b="0" cap="none" dirty="0" err="1">
                <a:solidFill>
                  <a:schemeClr val="tx1"/>
                </a:solidFill>
                <a:latin typeface="微软雅黑" panose="020B0503020204020204" pitchFamily="34" charset="-122"/>
                <a:ea typeface="微软雅黑" panose="020B0503020204020204" pitchFamily="34" charset="-122"/>
              </a:rPr>
              <a:t>LabelNet</a:t>
            </a:r>
            <a:endParaRPr lang="en-US" altLang="zh-CN" sz="1400" b="0" cap="none" dirty="0">
              <a:solidFill>
                <a:schemeClr val="tx1"/>
              </a:solidFill>
              <a:latin typeface="微软雅黑" panose="020B0503020204020204" pitchFamily="34" charset="-122"/>
              <a:ea typeface="微软雅黑" panose="020B0503020204020204" pitchFamily="34" charset="-122"/>
            </a:endParaRPr>
          </a:p>
          <a:p>
            <a:pPr>
              <a:buClr>
                <a:schemeClr val="tx1"/>
              </a:buClr>
            </a:pPr>
            <a:endParaRPr lang="zh-CN" altLang="en-US" cap="none" dirty="0">
              <a:solidFill>
                <a:schemeClr val="tx1"/>
              </a:solidFill>
            </a:endParaRPr>
          </a:p>
        </p:txBody>
      </p:sp>
    </p:spTree>
    <p:extLst>
      <p:ext uri="{BB962C8B-B14F-4D97-AF65-F5344CB8AC3E}">
        <p14:creationId xmlns:p14="http://schemas.microsoft.com/office/powerpoint/2010/main" val="331895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2000"/>
                                        <p:tgtEl>
                                          <p:spTgt spid="64"/>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2000"/>
                                        <p:tgtEl>
                                          <p:spTgt spid="24"/>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20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par>
                          <p:cTn id="27" fill="hold">
                            <p:stCondLst>
                              <p:cond delay="500"/>
                            </p:stCondLst>
                            <p:childTnLst>
                              <p:par>
                                <p:cTn id="28" presetID="55" presetClass="entr" presetSubtype="0" fill="hold" nodeType="afterEffect">
                                  <p:stCondLst>
                                    <p:cond delay="0"/>
                                  </p:stCondLst>
                                  <p:childTnLst>
                                    <p:set>
                                      <p:cBhvr>
                                        <p:cTn id="29" dur="1" fill="hold">
                                          <p:stCondLst>
                                            <p:cond delay="0"/>
                                          </p:stCondLst>
                                        </p:cTn>
                                        <p:tgtEl>
                                          <p:spTgt spid="55"/>
                                        </p:tgtEl>
                                        <p:attrNameLst>
                                          <p:attrName>style.visibility</p:attrName>
                                        </p:attrNameLst>
                                      </p:cBhvr>
                                      <p:to>
                                        <p:strVal val="visible"/>
                                      </p:to>
                                    </p:set>
                                    <p:anim calcmode="lin" valueType="num">
                                      <p:cBhvr>
                                        <p:cTn id="30" dur="2000" fill="hold"/>
                                        <p:tgtEl>
                                          <p:spTgt spid="55"/>
                                        </p:tgtEl>
                                        <p:attrNameLst>
                                          <p:attrName>ppt_w</p:attrName>
                                        </p:attrNameLst>
                                      </p:cBhvr>
                                      <p:tavLst>
                                        <p:tav tm="0">
                                          <p:val>
                                            <p:strVal val="#ppt_w*0.70"/>
                                          </p:val>
                                        </p:tav>
                                        <p:tav tm="100000">
                                          <p:val>
                                            <p:strVal val="#ppt_w"/>
                                          </p:val>
                                        </p:tav>
                                      </p:tavLst>
                                    </p:anim>
                                    <p:anim calcmode="lin" valueType="num">
                                      <p:cBhvr>
                                        <p:cTn id="31" dur="2000" fill="hold"/>
                                        <p:tgtEl>
                                          <p:spTgt spid="55"/>
                                        </p:tgtEl>
                                        <p:attrNameLst>
                                          <p:attrName>ppt_h</p:attrName>
                                        </p:attrNameLst>
                                      </p:cBhvr>
                                      <p:tavLst>
                                        <p:tav tm="0">
                                          <p:val>
                                            <p:strVal val="#ppt_h"/>
                                          </p:val>
                                        </p:tav>
                                        <p:tav tm="100000">
                                          <p:val>
                                            <p:strVal val="#ppt_h"/>
                                          </p:val>
                                        </p:tav>
                                      </p:tavLst>
                                    </p:anim>
                                    <p:animEffect transition="in" filter="fade">
                                      <p:cBhvr>
                                        <p:cTn id="32" dur="20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500"/>
                                        <p:tgtEl>
                                          <p:spTgt spid="5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fade">
                                      <p:cBhvr>
                                        <p:cTn id="46" dur="500"/>
                                        <p:tgtEl>
                                          <p:spTgt spid="6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fade">
                                      <p:cBhvr>
                                        <p:cTn id="49" dur="500"/>
                                        <p:tgtEl>
                                          <p:spTgt spid="66"/>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1000"/>
                                        <p:tgtEl>
                                          <p:spTgt spid="31"/>
                                        </p:tgtEl>
                                      </p:cBhvr>
                                    </p:animEffect>
                                  </p:childTnLst>
                                </p:cTn>
                              </p:par>
                            </p:childTnLst>
                          </p:cTn>
                        </p:par>
                        <p:par>
                          <p:cTn id="54" fill="hold">
                            <p:stCondLst>
                              <p:cond delay="1500"/>
                            </p:stCondLst>
                            <p:childTnLst>
                              <p:par>
                                <p:cTn id="55" presetID="10" presetClass="entr" presetSubtype="0" fill="hold" nodeType="after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64" grpId="0"/>
      <p:bldP spid="65" grpId="0"/>
      <p:bldP spid="6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1CDB1083-4C5D-D848-A606-CF3B59FF44B2}"/>
              </a:ext>
            </a:extLst>
          </p:cNvPr>
          <p:cNvSpPr>
            <a:spLocks noGrp="1"/>
          </p:cNvSpPr>
          <p:nvPr>
            <p:ph type="ftr" sz="quarter" idx="11"/>
          </p:nvPr>
        </p:nvSpPr>
        <p:spPr>
          <a:xfrm>
            <a:off x="429208" y="6556248"/>
            <a:ext cx="2675021" cy="301752"/>
          </a:xfrm>
        </p:spPr>
        <p:txBody>
          <a:bodyPr/>
          <a:lstStyle/>
          <a:p>
            <a:r>
              <a:rPr lang="en-US"/>
              <a:t>© 2022 SIGGRAPH. All Rights Reserved.</a:t>
            </a:r>
          </a:p>
        </p:txBody>
      </p:sp>
      <p:sp>
        <p:nvSpPr>
          <p:cNvPr id="11" name="Slide Number Placeholder 10">
            <a:extLst>
              <a:ext uri="{FF2B5EF4-FFF2-40B4-BE49-F238E27FC236}">
                <a16:creationId xmlns:a16="http://schemas.microsoft.com/office/drawing/2014/main" id="{AD593BEB-DD6C-9043-87D8-4292E0E57300}"/>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14</a:t>
            </a:fld>
            <a:endParaRPr lang="en-US"/>
          </a:p>
        </p:txBody>
      </p:sp>
      <p:sp>
        <p:nvSpPr>
          <p:cNvPr id="22" name="Title 21">
            <a:extLst>
              <a:ext uri="{FF2B5EF4-FFF2-40B4-BE49-F238E27FC236}">
                <a16:creationId xmlns:a16="http://schemas.microsoft.com/office/drawing/2014/main" id="{5A602D00-7BC7-EF4B-945C-0EA1C4F4905E}"/>
              </a:ext>
            </a:extLst>
          </p:cNvPr>
          <p:cNvSpPr>
            <a:spLocks noGrp="1"/>
          </p:cNvSpPr>
          <p:nvPr>
            <p:ph type="title"/>
          </p:nvPr>
        </p:nvSpPr>
        <p:spPr/>
        <p:txBody>
          <a:bodyPr/>
          <a:lstStyle/>
          <a:p>
            <a:r>
              <a:rPr lang="en-US" dirty="0">
                <a:latin typeface="微软雅黑" panose="020B0503020204020204" pitchFamily="34" charset="-122"/>
                <a:ea typeface="微软雅黑" panose="020B0503020204020204" pitchFamily="34" charset="-122"/>
              </a:rPr>
              <a:t>Window initialization</a:t>
            </a:r>
          </a:p>
        </p:txBody>
      </p:sp>
      <p:pic>
        <p:nvPicPr>
          <p:cNvPr id="5" name="图片 4">
            <a:extLst>
              <a:ext uri="{FF2B5EF4-FFF2-40B4-BE49-F238E27FC236}">
                <a16:creationId xmlns:a16="http://schemas.microsoft.com/office/drawing/2014/main" id="{61D420E0-F2A7-243B-3ECC-7BC00C0D38B0}"/>
              </a:ext>
            </a:extLst>
          </p:cNvPr>
          <p:cNvPicPr>
            <a:picLocks noChangeAspect="1"/>
          </p:cNvPicPr>
          <p:nvPr/>
        </p:nvPicPr>
        <p:blipFill>
          <a:blip r:embed="rId3"/>
          <a:stretch>
            <a:fillRect/>
          </a:stretch>
        </p:blipFill>
        <p:spPr>
          <a:xfrm>
            <a:off x="353707" y="2148909"/>
            <a:ext cx="3226344" cy="3226345"/>
          </a:xfrm>
          <a:custGeom>
            <a:avLst/>
            <a:gdLst>
              <a:gd name="connsiteX0" fmla="*/ 0 w 2605074"/>
              <a:gd name="connsiteY0" fmla="*/ 0 h 2605075"/>
              <a:gd name="connsiteX1" fmla="*/ 2605075 w 2605074"/>
              <a:gd name="connsiteY1" fmla="*/ 0 h 2605075"/>
              <a:gd name="connsiteX2" fmla="*/ 2605075 w 2605074"/>
              <a:gd name="connsiteY2" fmla="*/ 2605075 h 2605075"/>
              <a:gd name="connsiteX3" fmla="*/ 0 w 2605074"/>
              <a:gd name="connsiteY3" fmla="*/ 2605075 h 2605075"/>
            </a:gdLst>
            <a:ahLst/>
            <a:cxnLst>
              <a:cxn ang="0">
                <a:pos x="connsiteX0" y="connsiteY0"/>
              </a:cxn>
              <a:cxn ang="0">
                <a:pos x="connsiteX1" y="connsiteY1"/>
              </a:cxn>
              <a:cxn ang="0">
                <a:pos x="connsiteX2" y="connsiteY2"/>
              </a:cxn>
              <a:cxn ang="0">
                <a:pos x="connsiteX3" y="connsiteY3"/>
              </a:cxn>
            </a:cxnLst>
            <a:rect l="l" t="t" r="r" b="b"/>
            <a:pathLst>
              <a:path w="2605074" h="2605075">
                <a:moveTo>
                  <a:pt x="0" y="0"/>
                </a:moveTo>
                <a:lnTo>
                  <a:pt x="2605075" y="0"/>
                </a:lnTo>
                <a:lnTo>
                  <a:pt x="2605075" y="2605075"/>
                </a:lnTo>
                <a:lnTo>
                  <a:pt x="0" y="2605075"/>
                </a:lnTo>
                <a:close/>
              </a:path>
            </a:pathLst>
          </a:custGeom>
        </p:spPr>
      </p:pic>
      <p:pic>
        <p:nvPicPr>
          <p:cNvPr id="7" name="图片 6">
            <a:extLst>
              <a:ext uri="{FF2B5EF4-FFF2-40B4-BE49-F238E27FC236}">
                <a16:creationId xmlns:a16="http://schemas.microsoft.com/office/drawing/2014/main" id="{0EA44486-E4B3-1971-3C53-12193F53A782}"/>
              </a:ext>
            </a:extLst>
          </p:cNvPr>
          <p:cNvPicPr>
            <a:picLocks noChangeAspect="1"/>
          </p:cNvPicPr>
          <p:nvPr/>
        </p:nvPicPr>
        <p:blipFill>
          <a:blip r:embed="rId4"/>
          <a:stretch>
            <a:fillRect/>
          </a:stretch>
        </p:blipFill>
        <p:spPr>
          <a:xfrm>
            <a:off x="8312758" y="2148909"/>
            <a:ext cx="3226344" cy="3226345"/>
          </a:xfrm>
          <a:custGeom>
            <a:avLst/>
            <a:gdLst>
              <a:gd name="connsiteX0" fmla="*/ 1263 w 2605074"/>
              <a:gd name="connsiteY0" fmla="*/ 0 h 2605075"/>
              <a:gd name="connsiteX1" fmla="*/ 2606338 w 2605074"/>
              <a:gd name="connsiteY1" fmla="*/ 0 h 2605075"/>
              <a:gd name="connsiteX2" fmla="*/ 2606338 w 2605074"/>
              <a:gd name="connsiteY2" fmla="*/ 2605075 h 2605075"/>
              <a:gd name="connsiteX3" fmla="*/ 1263 w 2605074"/>
              <a:gd name="connsiteY3" fmla="*/ 2605075 h 2605075"/>
            </a:gdLst>
            <a:ahLst/>
            <a:cxnLst>
              <a:cxn ang="0">
                <a:pos x="connsiteX0" y="connsiteY0"/>
              </a:cxn>
              <a:cxn ang="0">
                <a:pos x="connsiteX1" y="connsiteY1"/>
              </a:cxn>
              <a:cxn ang="0">
                <a:pos x="connsiteX2" y="connsiteY2"/>
              </a:cxn>
              <a:cxn ang="0">
                <a:pos x="connsiteX3" y="connsiteY3"/>
              </a:cxn>
            </a:cxnLst>
            <a:rect l="l" t="t" r="r" b="b"/>
            <a:pathLst>
              <a:path w="2605074" h="2605075">
                <a:moveTo>
                  <a:pt x="1263" y="0"/>
                </a:moveTo>
                <a:lnTo>
                  <a:pt x="2606338" y="0"/>
                </a:lnTo>
                <a:lnTo>
                  <a:pt x="2606338" y="2605075"/>
                </a:lnTo>
                <a:lnTo>
                  <a:pt x="1263" y="2605075"/>
                </a:lnTo>
                <a:close/>
              </a:path>
            </a:pathLst>
          </a:custGeom>
        </p:spPr>
      </p:pic>
      <p:pic>
        <p:nvPicPr>
          <p:cNvPr id="8" name="图片 7">
            <a:extLst>
              <a:ext uri="{FF2B5EF4-FFF2-40B4-BE49-F238E27FC236}">
                <a16:creationId xmlns:a16="http://schemas.microsoft.com/office/drawing/2014/main" id="{E9D7695B-7735-84FB-114A-2AFC9C5046BA}"/>
              </a:ext>
            </a:extLst>
          </p:cNvPr>
          <p:cNvPicPr>
            <a:picLocks noChangeAspect="1"/>
          </p:cNvPicPr>
          <p:nvPr/>
        </p:nvPicPr>
        <p:blipFill>
          <a:blip r:embed="rId5"/>
          <a:stretch>
            <a:fillRect/>
          </a:stretch>
        </p:blipFill>
        <p:spPr>
          <a:xfrm>
            <a:off x="4312223" y="2148909"/>
            <a:ext cx="3226344" cy="3226345"/>
          </a:xfrm>
          <a:custGeom>
            <a:avLst/>
            <a:gdLst>
              <a:gd name="connsiteX0" fmla="*/ 628 w 2605074"/>
              <a:gd name="connsiteY0" fmla="*/ 0 h 2605075"/>
              <a:gd name="connsiteX1" fmla="*/ 2605703 w 2605074"/>
              <a:gd name="connsiteY1" fmla="*/ 0 h 2605075"/>
              <a:gd name="connsiteX2" fmla="*/ 2605703 w 2605074"/>
              <a:gd name="connsiteY2" fmla="*/ 2605075 h 2605075"/>
              <a:gd name="connsiteX3" fmla="*/ 628 w 2605074"/>
              <a:gd name="connsiteY3" fmla="*/ 2605075 h 2605075"/>
            </a:gdLst>
            <a:ahLst/>
            <a:cxnLst>
              <a:cxn ang="0">
                <a:pos x="connsiteX0" y="connsiteY0"/>
              </a:cxn>
              <a:cxn ang="0">
                <a:pos x="connsiteX1" y="connsiteY1"/>
              </a:cxn>
              <a:cxn ang="0">
                <a:pos x="connsiteX2" y="connsiteY2"/>
              </a:cxn>
              <a:cxn ang="0">
                <a:pos x="connsiteX3" y="connsiteY3"/>
              </a:cxn>
            </a:cxnLst>
            <a:rect l="l" t="t" r="r" b="b"/>
            <a:pathLst>
              <a:path w="2605074" h="2605075">
                <a:moveTo>
                  <a:pt x="628" y="0"/>
                </a:moveTo>
                <a:lnTo>
                  <a:pt x="2605703" y="0"/>
                </a:lnTo>
                <a:lnTo>
                  <a:pt x="2605703" y="2605075"/>
                </a:lnTo>
                <a:lnTo>
                  <a:pt x="628" y="2605075"/>
                </a:lnTo>
                <a:close/>
              </a:path>
            </a:pathLst>
          </a:custGeom>
        </p:spPr>
      </p:pic>
      <p:grpSp>
        <p:nvGrpSpPr>
          <p:cNvPr id="9" name="图形 2">
            <a:extLst>
              <a:ext uri="{FF2B5EF4-FFF2-40B4-BE49-F238E27FC236}">
                <a16:creationId xmlns:a16="http://schemas.microsoft.com/office/drawing/2014/main" id="{6A36EF3B-3F8C-5DD0-C67F-53B24B4EB0D6}"/>
              </a:ext>
            </a:extLst>
          </p:cNvPr>
          <p:cNvGrpSpPr/>
          <p:nvPr/>
        </p:nvGrpSpPr>
        <p:grpSpPr>
          <a:xfrm>
            <a:off x="3475762" y="3463896"/>
            <a:ext cx="984538" cy="535875"/>
            <a:chOff x="3760944" y="2704191"/>
            <a:chExt cx="794954" cy="432686"/>
          </a:xfrm>
          <a:solidFill>
            <a:srgbClr val="00D0AA"/>
          </a:solidFill>
        </p:grpSpPr>
        <p:sp>
          <p:nvSpPr>
            <p:cNvPr id="10" name="任意多边形: 形状 9">
              <a:extLst>
                <a:ext uri="{FF2B5EF4-FFF2-40B4-BE49-F238E27FC236}">
                  <a16:creationId xmlns:a16="http://schemas.microsoft.com/office/drawing/2014/main" id="{25C8FF42-4EDF-6023-9DA4-0A5A906DFEB1}"/>
                </a:ext>
              </a:extLst>
            </p:cNvPr>
            <p:cNvSpPr/>
            <p:nvPr/>
          </p:nvSpPr>
          <p:spPr>
            <a:xfrm>
              <a:off x="4173177" y="2704191"/>
              <a:ext cx="382722" cy="432686"/>
            </a:xfrm>
            <a:custGeom>
              <a:avLst/>
              <a:gdLst>
                <a:gd name="connsiteX0" fmla="*/ 509 w 382722"/>
                <a:gd name="connsiteY0" fmla="*/ 305537 h 432686"/>
                <a:gd name="connsiteX1" fmla="*/ 382722 w 382722"/>
                <a:gd name="connsiteY1" fmla="*/ 432687 h 432686"/>
                <a:gd name="connsiteX2" fmla="*/ 381450 w 382722"/>
                <a:gd name="connsiteY2" fmla="*/ 0 h 432686"/>
                <a:gd name="connsiteX3" fmla="*/ 0 w 382722"/>
                <a:gd name="connsiteY3" fmla="*/ 132442 h 432686"/>
              </a:gdLst>
              <a:ahLst/>
              <a:cxnLst>
                <a:cxn ang="0">
                  <a:pos x="connsiteX0" y="connsiteY0"/>
                </a:cxn>
                <a:cxn ang="0">
                  <a:pos x="connsiteX1" y="connsiteY1"/>
                </a:cxn>
                <a:cxn ang="0">
                  <a:pos x="connsiteX2" y="connsiteY2"/>
                </a:cxn>
                <a:cxn ang="0">
                  <a:pos x="connsiteX3" y="connsiteY3"/>
                </a:cxn>
              </a:cxnLst>
              <a:rect l="l" t="t" r="r" b="b"/>
              <a:pathLst>
                <a:path w="382722" h="432686">
                  <a:moveTo>
                    <a:pt x="509" y="305537"/>
                  </a:moveTo>
                  <a:lnTo>
                    <a:pt x="382722" y="432687"/>
                  </a:lnTo>
                  <a:lnTo>
                    <a:pt x="381450" y="0"/>
                  </a:lnTo>
                  <a:lnTo>
                    <a:pt x="0" y="132442"/>
                  </a:lnTo>
                  <a:close/>
                </a:path>
              </a:pathLst>
            </a:custGeom>
            <a:solidFill>
              <a:srgbClr val="00D0AA"/>
            </a:solidFill>
            <a:ln w="5087" cap="flat">
              <a:noFill/>
              <a:prstDash val="solid"/>
              <a:miter/>
            </a:ln>
          </p:spPr>
          <p:txBody>
            <a:bodyPr rtlCol="0" anchor="ctr"/>
            <a:lstStyle/>
            <a:p>
              <a:endParaRPr lang="zh-CN" altLang="en-US"/>
            </a:p>
          </p:txBody>
        </p:sp>
        <p:sp>
          <p:nvSpPr>
            <p:cNvPr id="14" name="任意多边形: 形状 13">
              <a:extLst>
                <a:ext uri="{FF2B5EF4-FFF2-40B4-BE49-F238E27FC236}">
                  <a16:creationId xmlns:a16="http://schemas.microsoft.com/office/drawing/2014/main" id="{7BAF65CE-C4F8-961A-819E-F29B8AF461C8}"/>
                </a:ext>
              </a:extLst>
            </p:cNvPr>
            <p:cNvSpPr/>
            <p:nvPr/>
          </p:nvSpPr>
          <p:spPr>
            <a:xfrm>
              <a:off x="3760944" y="2704191"/>
              <a:ext cx="382671" cy="432686"/>
            </a:xfrm>
            <a:custGeom>
              <a:avLst/>
              <a:gdLst>
                <a:gd name="connsiteX0" fmla="*/ 382162 w 382671"/>
                <a:gd name="connsiteY0" fmla="*/ 305537 h 432686"/>
                <a:gd name="connsiteX1" fmla="*/ 0 w 382671"/>
                <a:gd name="connsiteY1" fmla="*/ 432687 h 432686"/>
                <a:gd name="connsiteX2" fmla="*/ 1221 w 382671"/>
                <a:gd name="connsiteY2" fmla="*/ 0 h 432686"/>
                <a:gd name="connsiteX3" fmla="*/ 382671 w 382671"/>
                <a:gd name="connsiteY3" fmla="*/ 132442 h 432686"/>
              </a:gdLst>
              <a:ahLst/>
              <a:cxnLst>
                <a:cxn ang="0">
                  <a:pos x="connsiteX0" y="connsiteY0"/>
                </a:cxn>
                <a:cxn ang="0">
                  <a:pos x="connsiteX1" y="connsiteY1"/>
                </a:cxn>
                <a:cxn ang="0">
                  <a:pos x="connsiteX2" y="connsiteY2"/>
                </a:cxn>
                <a:cxn ang="0">
                  <a:pos x="connsiteX3" y="connsiteY3"/>
                </a:cxn>
              </a:cxnLst>
              <a:rect l="l" t="t" r="r" b="b"/>
              <a:pathLst>
                <a:path w="382671" h="432686">
                  <a:moveTo>
                    <a:pt x="382162" y="305537"/>
                  </a:moveTo>
                  <a:lnTo>
                    <a:pt x="0" y="432687"/>
                  </a:lnTo>
                  <a:lnTo>
                    <a:pt x="1221" y="0"/>
                  </a:lnTo>
                  <a:lnTo>
                    <a:pt x="382671" y="132442"/>
                  </a:lnTo>
                  <a:close/>
                </a:path>
              </a:pathLst>
            </a:custGeom>
            <a:solidFill>
              <a:srgbClr val="00D0AA"/>
            </a:solidFill>
            <a:ln w="5087" cap="flat">
              <a:noFill/>
              <a:prstDash val="solid"/>
              <a:miter/>
            </a:ln>
          </p:spPr>
          <p:txBody>
            <a:bodyPr rtlCol="0" anchor="ctr"/>
            <a:lstStyle/>
            <a:p>
              <a:endParaRPr lang="zh-CN" altLang="en-US"/>
            </a:p>
          </p:txBody>
        </p:sp>
      </p:grpSp>
      <p:grpSp>
        <p:nvGrpSpPr>
          <p:cNvPr id="15" name="图形 2">
            <a:extLst>
              <a:ext uri="{FF2B5EF4-FFF2-40B4-BE49-F238E27FC236}">
                <a16:creationId xmlns:a16="http://schemas.microsoft.com/office/drawing/2014/main" id="{49CBACAE-1194-A336-929E-7C62EB3B13AF}"/>
              </a:ext>
            </a:extLst>
          </p:cNvPr>
          <p:cNvGrpSpPr/>
          <p:nvPr/>
        </p:nvGrpSpPr>
        <p:grpSpPr>
          <a:xfrm>
            <a:off x="4500883" y="3657098"/>
            <a:ext cx="535875" cy="131826"/>
            <a:chOff x="4588666" y="2860190"/>
            <a:chExt cx="432686" cy="106441"/>
          </a:xfrm>
          <a:solidFill>
            <a:srgbClr val="3E3A39"/>
          </a:solidFill>
        </p:grpSpPr>
        <p:sp>
          <p:nvSpPr>
            <p:cNvPr id="16" name="任意多边形: 形状 15">
              <a:extLst>
                <a:ext uri="{FF2B5EF4-FFF2-40B4-BE49-F238E27FC236}">
                  <a16:creationId xmlns:a16="http://schemas.microsoft.com/office/drawing/2014/main" id="{8052CCDF-C127-B3B3-6541-A9BDBB4B8C9A}"/>
                </a:ext>
              </a:extLst>
            </p:cNvPr>
            <p:cNvSpPr/>
            <p:nvPr/>
          </p:nvSpPr>
          <p:spPr>
            <a:xfrm>
              <a:off x="4588666" y="2913411"/>
              <a:ext cx="270378" cy="5088"/>
            </a:xfrm>
            <a:custGeom>
              <a:avLst/>
              <a:gdLst>
                <a:gd name="connsiteX0" fmla="*/ 0 w 270378"/>
                <a:gd name="connsiteY0" fmla="*/ 0 h 5088"/>
                <a:gd name="connsiteX1" fmla="*/ 270378 w 270378"/>
                <a:gd name="connsiteY1" fmla="*/ 0 h 5088"/>
              </a:gdLst>
              <a:ahLst/>
              <a:cxnLst>
                <a:cxn ang="0">
                  <a:pos x="connsiteX0" y="connsiteY0"/>
                </a:cxn>
                <a:cxn ang="0">
                  <a:pos x="connsiteX1" y="connsiteY1"/>
                </a:cxn>
              </a:cxnLst>
              <a:rect l="l" t="t" r="r" b="b"/>
              <a:pathLst>
                <a:path w="270378" h="5088">
                  <a:moveTo>
                    <a:pt x="0" y="0"/>
                  </a:moveTo>
                  <a:lnTo>
                    <a:pt x="270378" y="0"/>
                  </a:lnTo>
                </a:path>
              </a:pathLst>
            </a:custGeom>
            <a:ln w="30523" cap="flat">
              <a:solidFill>
                <a:srgbClr val="3E3A39"/>
              </a:solid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091EF5AA-7CB0-D265-4302-35389A229CE3}"/>
                </a:ext>
              </a:extLst>
            </p:cNvPr>
            <p:cNvSpPr/>
            <p:nvPr/>
          </p:nvSpPr>
          <p:spPr>
            <a:xfrm>
              <a:off x="4822767" y="2860190"/>
              <a:ext cx="198585" cy="106441"/>
            </a:xfrm>
            <a:custGeom>
              <a:avLst/>
              <a:gdLst>
                <a:gd name="connsiteX0" fmla="*/ 0 w 198585"/>
                <a:gd name="connsiteY0" fmla="*/ 106442 h 106441"/>
                <a:gd name="connsiteX1" fmla="*/ 198586 w 198585"/>
                <a:gd name="connsiteY1" fmla="*/ 53221 h 106441"/>
                <a:gd name="connsiteX2" fmla="*/ 0 w 198585"/>
                <a:gd name="connsiteY2" fmla="*/ 0 h 106441"/>
              </a:gdLst>
              <a:ahLst/>
              <a:cxnLst>
                <a:cxn ang="0">
                  <a:pos x="connsiteX0" y="connsiteY0"/>
                </a:cxn>
                <a:cxn ang="0">
                  <a:pos x="connsiteX1" y="connsiteY1"/>
                </a:cxn>
                <a:cxn ang="0">
                  <a:pos x="connsiteX2" y="connsiteY2"/>
                </a:cxn>
              </a:cxnLst>
              <a:rect l="l" t="t" r="r" b="b"/>
              <a:pathLst>
                <a:path w="198585" h="106441">
                  <a:moveTo>
                    <a:pt x="0" y="106442"/>
                  </a:moveTo>
                  <a:lnTo>
                    <a:pt x="198586" y="53221"/>
                  </a:lnTo>
                  <a:lnTo>
                    <a:pt x="0" y="0"/>
                  </a:lnTo>
                  <a:close/>
                </a:path>
              </a:pathLst>
            </a:custGeom>
            <a:solidFill>
              <a:srgbClr val="3E3A39"/>
            </a:solidFill>
            <a:ln w="5087" cap="flat">
              <a:noFill/>
              <a:prstDash val="solid"/>
              <a:miter/>
            </a:ln>
          </p:spPr>
          <p:txBody>
            <a:bodyPr rtlCol="0" anchor="ctr"/>
            <a:lstStyle/>
            <a:p>
              <a:endParaRPr lang="zh-CN" altLang="en-US"/>
            </a:p>
          </p:txBody>
        </p:sp>
      </p:grpSp>
      <p:grpSp>
        <p:nvGrpSpPr>
          <p:cNvPr id="18" name="图形 2">
            <a:extLst>
              <a:ext uri="{FF2B5EF4-FFF2-40B4-BE49-F238E27FC236}">
                <a16:creationId xmlns:a16="http://schemas.microsoft.com/office/drawing/2014/main" id="{24A45263-588C-9ADA-6C34-9E75833525C4}"/>
              </a:ext>
            </a:extLst>
          </p:cNvPr>
          <p:cNvGrpSpPr/>
          <p:nvPr/>
        </p:nvGrpSpPr>
        <p:grpSpPr>
          <a:xfrm>
            <a:off x="2903779" y="3657098"/>
            <a:ext cx="535875" cy="131826"/>
            <a:chOff x="3299103" y="2860190"/>
            <a:chExt cx="432686" cy="106441"/>
          </a:xfrm>
          <a:solidFill>
            <a:srgbClr val="3E3A39"/>
          </a:solidFill>
        </p:grpSpPr>
        <p:sp>
          <p:nvSpPr>
            <p:cNvPr id="19" name="任意多边形: 形状 18">
              <a:extLst>
                <a:ext uri="{FF2B5EF4-FFF2-40B4-BE49-F238E27FC236}">
                  <a16:creationId xmlns:a16="http://schemas.microsoft.com/office/drawing/2014/main" id="{4DD699A7-88C3-168B-DD43-FA350FBCEB9B}"/>
                </a:ext>
              </a:extLst>
            </p:cNvPr>
            <p:cNvSpPr/>
            <p:nvPr/>
          </p:nvSpPr>
          <p:spPr>
            <a:xfrm>
              <a:off x="3299103" y="2913411"/>
              <a:ext cx="270429" cy="5088"/>
            </a:xfrm>
            <a:custGeom>
              <a:avLst/>
              <a:gdLst>
                <a:gd name="connsiteX0" fmla="*/ 0 w 270429"/>
                <a:gd name="connsiteY0" fmla="*/ 0 h 5088"/>
                <a:gd name="connsiteX1" fmla="*/ 270429 w 270429"/>
                <a:gd name="connsiteY1" fmla="*/ 0 h 5088"/>
              </a:gdLst>
              <a:ahLst/>
              <a:cxnLst>
                <a:cxn ang="0">
                  <a:pos x="connsiteX0" y="connsiteY0"/>
                </a:cxn>
                <a:cxn ang="0">
                  <a:pos x="connsiteX1" y="connsiteY1"/>
                </a:cxn>
              </a:cxnLst>
              <a:rect l="l" t="t" r="r" b="b"/>
              <a:pathLst>
                <a:path w="270429" h="5088">
                  <a:moveTo>
                    <a:pt x="0" y="0"/>
                  </a:moveTo>
                  <a:lnTo>
                    <a:pt x="270429" y="0"/>
                  </a:lnTo>
                </a:path>
              </a:pathLst>
            </a:custGeom>
            <a:ln w="30523" cap="flat">
              <a:solidFill>
                <a:srgbClr val="3E3A39"/>
              </a:solidFill>
              <a:prstDash val="solid"/>
              <a:miter/>
            </a:ln>
          </p:spPr>
          <p:txBody>
            <a:bodyPr rtlCol="0" anchor="ctr"/>
            <a:lstStyle/>
            <a:p>
              <a:endParaRPr lang="zh-CN" altLang="en-US"/>
            </a:p>
          </p:txBody>
        </p:sp>
        <p:sp>
          <p:nvSpPr>
            <p:cNvPr id="20" name="任意多边形: 形状 19">
              <a:extLst>
                <a:ext uri="{FF2B5EF4-FFF2-40B4-BE49-F238E27FC236}">
                  <a16:creationId xmlns:a16="http://schemas.microsoft.com/office/drawing/2014/main" id="{FB9F1CEB-D953-8C49-17BB-CF1B462486B5}"/>
                </a:ext>
              </a:extLst>
            </p:cNvPr>
            <p:cNvSpPr/>
            <p:nvPr/>
          </p:nvSpPr>
          <p:spPr>
            <a:xfrm>
              <a:off x="3533204" y="2860190"/>
              <a:ext cx="198586" cy="106441"/>
            </a:xfrm>
            <a:custGeom>
              <a:avLst/>
              <a:gdLst>
                <a:gd name="connsiteX0" fmla="*/ 0 w 198586"/>
                <a:gd name="connsiteY0" fmla="*/ 106442 h 106441"/>
                <a:gd name="connsiteX1" fmla="*/ 198586 w 198586"/>
                <a:gd name="connsiteY1" fmla="*/ 53221 h 106441"/>
                <a:gd name="connsiteX2" fmla="*/ 0 w 198586"/>
                <a:gd name="connsiteY2" fmla="*/ 0 h 106441"/>
              </a:gdLst>
              <a:ahLst/>
              <a:cxnLst>
                <a:cxn ang="0">
                  <a:pos x="connsiteX0" y="connsiteY0"/>
                </a:cxn>
                <a:cxn ang="0">
                  <a:pos x="connsiteX1" y="connsiteY1"/>
                </a:cxn>
                <a:cxn ang="0">
                  <a:pos x="connsiteX2" y="connsiteY2"/>
                </a:cxn>
              </a:cxnLst>
              <a:rect l="l" t="t" r="r" b="b"/>
              <a:pathLst>
                <a:path w="198586" h="106441">
                  <a:moveTo>
                    <a:pt x="0" y="106442"/>
                  </a:moveTo>
                  <a:lnTo>
                    <a:pt x="198586" y="53221"/>
                  </a:lnTo>
                  <a:lnTo>
                    <a:pt x="0" y="0"/>
                  </a:lnTo>
                  <a:close/>
                </a:path>
              </a:pathLst>
            </a:custGeom>
            <a:solidFill>
              <a:srgbClr val="3E3A39"/>
            </a:solidFill>
            <a:ln w="5087" cap="flat">
              <a:noFill/>
              <a:prstDash val="solid"/>
              <a:miter/>
            </a:ln>
          </p:spPr>
          <p:txBody>
            <a:bodyPr rtlCol="0" anchor="ctr"/>
            <a:lstStyle/>
            <a:p>
              <a:endParaRPr lang="zh-CN" altLang="en-US"/>
            </a:p>
          </p:txBody>
        </p:sp>
      </p:grpSp>
      <p:grpSp>
        <p:nvGrpSpPr>
          <p:cNvPr id="21" name="图形 2">
            <a:extLst>
              <a:ext uri="{FF2B5EF4-FFF2-40B4-BE49-F238E27FC236}">
                <a16:creationId xmlns:a16="http://schemas.microsoft.com/office/drawing/2014/main" id="{69268227-9B3A-D3D5-A878-A984D710429F}"/>
              </a:ext>
            </a:extLst>
          </p:cNvPr>
          <p:cNvGrpSpPr/>
          <p:nvPr/>
        </p:nvGrpSpPr>
        <p:grpSpPr>
          <a:xfrm>
            <a:off x="7443221" y="3455074"/>
            <a:ext cx="984475" cy="535875"/>
            <a:chOff x="6964423" y="2697068"/>
            <a:chExt cx="794903" cy="432686"/>
          </a:xfrm>
          <a:solidFill>
            <a:srgbClr val="00D0AA"/>
          </a:solidFill>
        </p:grpSpPr>
        <p:sp>
          <p:nvSpPr>
            <p:cNvPr id="23" name="任意多边形: 形状 22">
              <a:extLst>
                <a:ext uri="{FF2B5EF4-FFF2-40B4-BE49-F238E27FC236}">
                  <a16:creationId xmlns:a16="http://schemas.microsoft.com/office/drawing/2014/main" id="{D33B86B4-89FE-527C-3CD1-399BF72607F5}"/>
                </a:ext>
              </a:extLst>
            </p:cNvPr>
            <p:cNvSpPr/>
            <p:nvPr/>
          </p:nvSpPr>
          <p:spPr>
            <a:xfrm>
              <a:off x="7376655" y="2697068"/>
              <a:ext cx="382671" cy="432686"/>
            </a:xfrm>
            <a:custGeom>
              <a:avLst/>
              <a:gdLst>
                <a:gd name="connsiteX0" fmla="*/ 509 w 382671"/>
                <a:gd name="connsiteY0" fmla="*/ 305537 h 432686"/>
                <a:gd name="connsiteX1" fmla="*/ 382672 w 382671"/>
                <a:gd name="connsiteY1" fmla="*/ 432687 h 432686"/>
                <a:gd name="connsiteX2" fmla="*/ 381451 w 382671"/>
                <a:gd name="connsiteY2" fmla="*/ 0 h 432686"/>
                <a:gd name="connsiteX3" fmla="*/ 0 w 382671"/>
                <a:gd name="connsiteY3" fmla="*/ 132442 h 432686"/>
              </a:gdLst>
              <a:ahLst/>
              <a:cxnLst>
                <a:cxn ang="0">
                  <a:pos x="connsiteX0" y="connsiteY0"/>
                </a:cxn>
                <a:cxn ang="0">
                  <a:pos x="connsiteX1" y="connsiteY1"/>
                </a:cxn>
                <a:cxn ang="0">
                  <a:pos x="connsiteX2" y="connsiteY2"/>
                </a:cxn>
                <a:cxn ang="0">
                  <a:pos x="connsiteX3" y="connsiteY3"/>
                </a:cxn>
              </a:cxnLst>
              <a:rect l="l" t="t" r="r" b="b"/>
              <a:pathLst>
                <a:path w="382671" h="432686">
                  <a:moveTo>
                    <a:pt x="509" y="305537"/>
                  </a:moveTo>
                  <a:lnTo>
                    <a:pt x="382672" y="432687"/>
                  </a:lnTo>
                  <a:lnTo>
                    <a:pt x="381451" y="0"/>
                  </a:lnTo>
                  <a:lnTo>
                    <a:pt x="0" y="132442"/>
                  </a:lnTo>
                  <a:close/>
                </a:path>
              </a:pathLst>
            </a:custGeom>
            <a:solidFill>
              <a:srgbClr val="00D0AA"/>
            </a:solidFill>
            <a:ln w="5087" cap="flat">
              <a:no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C4D92645-803A-33B4-5D99-6790DBF0054C}"/>
                </a:ext>
              </a:extLst>
            </p:cNvPr>
            <p:cNvSpPr/>
            <p:nvPr/>
          </p:nvSpPr>
          <p:spPr>
            <a:xfrm>
              <a:off x="6964423" y="2697068"/>
              <a:ext cx="382671" cy="432686"/>
            </a:xfrm>
            <a:custGeom>
              <a:avLst/>
              <a:gdLst>
                <a:gd name="connsiteX0" fmla="*/ 382162 w 382671"/>
                <a:gd name="connsiteY0" fmla="*/ 305537 h 432686"/>
                <a:gd name="connsiteX1" fmla="*/ 0 w 382671"/>
                <a:gd name="connsiteY1" fmla="*/ 432687 h 432686"/>
                <a:gd name="connsiteX2" fmla="*/ 1221 w 382671"/>
                <a:gd name="connsiteY2" fmla="*/ 0 h 432686"/>
                <a:gd name="connsiteX3" fmla="*/ 382671 w 382671"/>
                <a:gd name="connsiteY3" fmla="*/ 132442 h 432686"/>
              </a:gdLst>
              <a:ahLst/>
              <a:cxnLst>
                <a:cxn ang="0">
                  <a:pos x="connsiteX0" y="connsiteY0"/>
                </a:cxn>
                <a:cxn ang="0">
                  <a:pos x="connsiteX1" y="connsiteY1"/>
                </a:cxn>
                <a:cxn ang="0">
                  <a:pos x="connsiteX2" y="connsiteY2"/>
                </a:cxn>
                <a:cxn ang="0">
                  <a:pos x="connsiteX3" y="connsiteY3"/>
                </a:cxn>
              </a:cxnLst>
              <a:rect l="l" t="t" r="r" b="b"/>
              <a:pathLst>
                <a:path w="382671" h="432686">
                  <a:moveTo>
                    <a:pt x="382162" y="305537"/>
                  </a:moveTo>
                  <a:lnTo>
                    <a:pt x="0" y="432687"/>
                  </a:lnTo>
                  <a:lnTo>
                    <a:pt x="1221" y="0"/>
                  </a:lnTo>
                  <a:lnTo>
                    <a:pt x="382671" y="132442"/>
                  </a:lnTo>
                  <a:close/>
                </a:path>
              </a:pathLst>
            </a:custGeom>
            <a:solidFill>
              <a:srgbClr val="00D0AA"/>
            </a:solidFill>
            <a:ln w="5087" cap="flat">
              <a:noFill/>
              <a:prstDash val="solid"/>
              <a:miter/>
            </a:ln>
          </p:spPr>
          <p:txBody>
            <a:bodyPr rtlCol="0" anchor="ctr"/>
            <a:lstStyle/>
            <a:p>
              <a:endParaRPr lang="zh-CN" altLang="en-US"/>
            </a:p>
          </p:txBody>
        </p:sp>
      </p:grpSp>
      <p:grpSp>
        <p:nvGrpSpPr>
          <p:cNvPr id="25" name="图形 2">
            <a:extLst>
              <a:ext uri="{FF2B5EF4-FFF2-40B4-BE49-F238E27FC236}">
                <a16:creationId xmlns:a16="http://schemas.microsoft.com/office/drawing/2014/main" id="{DB7D0935-30A5-F519-805D-B0C49BA7420A}"/>
              </a:ext>
            </a:extLst>
          </p:cNvPr>
          <p:cNvGrpSpPr/>
          <p:nvPr/>
        </p:nvGrpSpPr>
        <p:grpSpPr>
          <a:xfrm>
            <a:off x="8468278" y="3648277"/>
            <a:ext cx="535875" cy="131826"/>
            <a:chOff x="7792094" y="2853067"/>
            <a:chExt cx="432686" cy="106441"/>
          </a:xfrm>
          <a:solidFill>
            <a:srgbClr val="3E3A39"/>
          </a:solidFill>
        </p:grpSpPr>
        <p:sp>
          <p:nvSpPr>
            <p:cNvPr id="26" name="任意多边形: 形状 25">
              <a:extLst>
                <a:ext uri="{FF2B5EF4-FFF2-40B4-BE49-F238E27FC236}">
                  <a16:creationId xmlns:a16="http://schemas.microsoft.com/office/drawing/2014/main" id="{7EE6FB0B-6F3E-37F7-556A-DE1F40B1AE55}"/>
                </a:ext>
              </a:extLst>
            </p:cNvPr>
            <p:cNvSpPr/>
            <p:nvPr/>
          </p:nvSpPr>
          <p:spPr>
            <a:xfrm>
              <a:off x="7792094" y="2906288"/>
              <a:ext cx="270429" cy="5088"/>
            </a:xfrm>
            <a:custGeom>
              <a:avLst/>
              <a:gdLst>
                <a:gd name="connsiteX0" fmla="*/ 0 w 270429"/>
                <a:gd name="connsiteY0" fmla="*/ 0 h 5088"/>
                <a:gd name="connsiteX1" fmla="*/ 270429 w 270429"/>
                <a:gd name="connsiteY1" fmla="*/ 0 h 5088"/>
              </a:gdLst>
              <a:ahLst/>
              <a:cxnLst>
                <a:cxn ang="0">
                  <a:pos x="connsiteX0" y="connsiteY0"/>
                </a:cxn>
                <a:cxn ang="0">
                  <a:pos x="connsiteX1" y="connsiteY1"/>
                </a:cxn>
              </a:cxnLst>
              <a:rect l="l" t="t" r="r" b="b"/>
              <a:pathLst>
                <a:path w="270429" h="5088">
                  <a:moveTo>
                    <a:pt x="0" y="0"/>
                  </a:moveTo>
                  <a:lnTo>
                    <a:pt x="270429" y="0"/>
                  </a:lnTo>
                </a:path>
              </a:pathLst>
            </a:custGeom>
            <a:ln w="30523" cap="flat">
              <a:solidFill>
                <a:srgbClr val="3E3A39"/>
              </a:solidFill>
              <a:prstDash val="solid"/>
              <a:miter/>
            </a:ln>
          </p:spPr>
          <p:txBody>
            <a:bodyPr rtlCol="0" anchor="ctr"/>
            <a:lstStyle/>
            <a:p>
              <a:endParaRPr lang="zh-CN" altLang="en-US"/>
            </a:p>
          </p:txBody>
        </p:sp>
        <p:sp>
          <p:nvSpPr>
            <p:cNvPr id="27" name="任意多边形: 形状 26">
              <a:extLst>
                <a:ext uri="{FF2B5EF4-FFF2-40B4-BE49-F238E27FC236}">
                  <a16:creationId xmlns:a16="http://schemas.microsoft.com/office/drawing/2014/main" id="{1790EE96-90DC-6D34-77A2-36FA733C9A83}"/>
                </a:ext>
              </a:extLst>
            </p:cNvPr>
            <p:cNvSpPr/>
            <p:nvPr/>
          </p:nvSpPr>
          <p:spPr>
            <a:xfrm>
              <a:off x="8026245" y="2853067"/>
              <a:ext cx="198535" cy="106441"/>
            </a:xfrm>
            <a:custGeom>
              <a:avLst/>
              <a:gdLst>
                <a:gd name="connsiteX0" fmla="*/ 0 w 198535"/>
                <a:gd name="connsiteY0" fmla="*/ 106442 h 106441"/>
                <a:gd name="connsiteX1" fmla="*/ 198535 w 198535"/>
                <a:gd name="connsiteY1" fmla="*/ 53221 h 106441"/>
                <a:gd name="connsiteX2" fmla="*/ 0 w 198535"/>
                <a:gd name="connsiteY2" fmla="*/ 0 h 106441"/>
              </a:gdLst>
              <a:ahLst/>
              <a:cxnLst>
                <a:cxn ang="0">
                  <a:pos x="connsiteX0" y="connsiteY0"/>
                </a:cxn>
                <a:cxn ang="0">
                  <a:pos x="connsiteX1" y="connsiteY1"/>
                </a:cxn>
                <a:cxn ang="0">
                  <a:pos x="connsiteX2" y="connsiteY2"/>
                </a:cxn>
              </a:cxnLst>
              <a:rect l="l" t="t" r="r" b="b"/>
              <a:pathLst>
                <a:path w="198535" h="106441">
                  <a:moveTo>
                    <a:pt x="0" y="106442"/>
                  </a:moveTo>
                  <a:lnTo>
                    <a:pt x="198535" y="53221"/>
                  </a:lnTo>
                  <a:lnTo>
                    <a:pt x="0" y="0"/>
                  </a:lnTo>
                  <a:close/>
                </a:path>
              </a:pathLst>
            </a:custGeom>
            <a:solidFill>
              <a:srgbClr val="3E3A39"/>
            </a:solidFill>
            <a:ln w="5087" cap="flat">
              <a:noFill/>
              <a:prstDash val="solid"/>
              <a:miter/>
            </a:ln>
          </p:spPr>
          <p:txBody>
            <a:bodyPr rtlCol="0" anchor="ctr"/>
            <a:lstStyle/>
            <a:p>
              <a:endParaRPr lang="zh-CN" altLang="en-US"/>
            </a:p>
          </p:txBody>
        </p:sp>
      </p:grpSp>
      <p:grpSp>
        <p:nvGrpSpPr>
          <p:cNvPr id="28" name="图形 2">
            <a:extLst>
              <a:ext uri="{FF2B5EF4-FFF2-40B4-BE49-F238E27FC236}">
                <a16:creationId xmlns:a16="http://schemas.microsoft.com/office/drawing/2014/main" id="{59FFD64C-95D7-A6F3-D46A-6EE0E468DDB3}"/>
              </a:ext>
            </a:extLst>
          </p:cNvPr>
          <p:cNvGrpSpPr/>
          <p:nvPr/>
        </p:nvGrpSpPr>
        <p:grpSpPr>
          <a:xfrm>
            <a:off x="6871238" y="3648277"/>
            <a:ext cx="535875" cy="131826"/>
            <a:chOff x="6502582" y="2853067"/>
            <a:chExt cx="432686" cy="106441"/>
          </a:xfrm>
          <a:solidFill>
            <a:srgbClr val="3E3A39"/>
          </a:solidFill>
        </p:grpSpPr>
        <p:sp>
          <p:nvSpPr>
            <p:cNvPr id="29" name="任意多边形: 形状 28">
              <a:extLst>
                <a:ext uri="{FF2B5EF4-FFF2-40B4-BE49-F238E27FC236}">
                  <a16:creationId xmlns:a16="http://schemas.microsoft.com/office/drawing/2014/main" id="{56BA46D9-5C46-6E5B-8D6C-C6A9106D64ED}"/>
                </a:ext>
              </a:extLst>
            </p:cNvPr>
            <p:cNvSpPr/>
            <p:nvPr/>
          </p:nvSpPr>
          <p:spPr>
            <a:xfrm>
              <a:off x="6502582" y="2906288"/>
              <a:ext cx="270378" cy="5088"/>
            </a:xfrm>
            <a:custGeom>
              <a:avLst/>
              <a:gdLst>
                <a:gd name="connsiteX0" fmla="*/ 0 w 270378"/>
                <a:gd name="connsiteY0" fmla="*/ 0 h 5088"/>
                <a:gd name="connsiteX1" fmla="*/ 270379 w 270378"/>
                <a:gd name="connsiteY1" fmla="*/ 0 h 5088"/>
              </a:gdLst>
              <a:ahLst/>
              <a:cxnLst>
                <a:cxn ang="0">
                  <a:pos x="connsiteX0" y="connsiteY0"/>
                </a:cxn>
                <a:cxn ang="0">
                  <a:pos x="connsiteX1" y="connsiteY1"/>
                </a:cxn>
              </a:cxnLst>
              <a:rect l="l" t="t" r="r" b="b"/>
              <a:pathLst>
                <a:path w="270378" h="5088">
                  <a:moveTo>
                    <a:pt x="0" y="0"/>
                  </a:moveTo>
                  <a:lnTo>
                    <a:pt x="270379" y="0"/>
                  </a:lnTo>
                </a:path>
              </a:pathLst>
            </a:custGeom>
            <a:ln w="30523" cap="flat">
              <a:solidFill>
                <a:srgbClr val="3E3A39"/>
              </a:solidFill>
              <a:prstDash val="solid"/>
              <a:miter/>
            </a:ln>
          </p:spPr>
          <p:txBody>
            <a:bodyPr rtlCol="0" anchor="ctr"/>
            <a:lstStyle/>
            <a:p>
              <a:endParaRPr lang="zh-CN" altLang="en-US"/>
            </a:p>
          </p:txBody>
        </p:sp>
        <p:sp>
          <p:nvSpPr>
            <p:cNvPr id="30" name="任意多边形: 形状 29">
              <a:extLst>
                <a:ext uri="{FF2B5EF4-FFF2-40B4-BE49-F238E27FC236}">
                  <a16:creationId xmlns:a16="http://schemas.microsoft.com/office/drawing/2014/main" id="{6BE8AE79-ABFA-D8ED-851D-2924288D3049}"/>
                </a:ext>
              </a:extLst>
            </p:cNvPr>
            <p:cNvSpPr/>
            <p:nvPr/>
          </p:nvSpPr>
          <p:spPr>
            <a:xfrm>
              <a:off x="6736683" y="2853067"/>
              <a:ext cx="198585" cy="106441"/>
            </a:xfrm>
            <a:custGeom>
              <a:avLst/>
              <a:gdLst>
                <a:gd name="connsiteX0" fmla="*/ 0 w 198585"/>
                <a:gd name="connsiteY0" fmla="*/ 106442 h 106441"/>
                <a:gd name="connsiteX1" fmla="*/ 198586 w 198585"/>
                <a:gd name="connsiteY1" fmla="*/ 53221 h 106441"/>
                <a:gd name="connsiteX2" fmla="*/ 0 w 198585"/>
                <a:gd name="connsiteY2" fmla="*/ 0 h 106441"/>
              </a:gdLst>
              <a:ahLst/>
              <a:cxnLst>
                <a:cxn ang="0">
                  <a:pos x="connsiteX0" y="connsiteY0"/>
                </a:cxn>
                <a:cxn ang="0">
                  <a:pos x="connsiteX1" y="connsiteY1"/>
                </a:cxn>
                <a:cxn ang="0">
                  <a:pos x="connsiteX2" y="connsiteY2"/>
                </a:cxn>
              </a:cxnLst>
              <a:rect l="l" t="t" r="r" b="b"/>
              <a:pathLst>
                <a:path w="198585" h="106441">
                  <a:moveTo>
                    <a:pt x="0" y="106442"/>
                  </a:moveTo>
                  <a:lnTo>
                    <a:pt x="198586" y="53221"/>
                  </a:lnTo>
                  <a:lnTo>
                    <a:pt x="0" y="0"/>
                  </a:lnTo>
                  <a:close/>
                </a:path>
              </a:pathLst>
            </a:custGeom>
            <a:solidFill>
              <a:srgbClr val="3E3A39"/>
            </a:solidFill>
            <a:ln w="5087" cap="flat">
              <a:noFill/>
              <a:prstDash val="solid"/>
              <a:miter/>
            </a:ln>
          </p:spPr>
          <p:txBody>
            <a:bodyPr rtlCol="0" anchor="ctr"/>
            <a:lstStyle/>
            <a:p>
              <a:endParaRPr lang="zh-CN" altLang="en-US"/>
            </a:p>
          </p:txBody>
        </p:sp>
      </p:grpSp>
      <p:sp>
        <p:nvSpPr>
          <p:cNvPr id="33" name="文本占位符 3">
            <a:extLst>
              <a:ext uri="{FF2B5EF4-FFF2-40B4-BE49-F238E27FC236}">
                <a16:creationId xmlns:a16="http://schemas.microsoft.com/office/drawing/2014/main" id="{4B6E969B-1BF5-EB01-EDD6-232EBC311586}"/>
              </a:ext>
            </a:extLst>
          </p:cNvPr>
          <p:cNvSpPr txBox="1">
            <a:spLocks/>
          </p:cNvSpPr>
          <p:nvPr/>
        </p:nvSpPr>
        <p:spPr>
          <a:xfrm>
            <a:off x="3504642" y="3076940"/>
            <a:ext cx="1013596" cy="819530"/>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sz="1400" b="0" cap="none" dirty="0" err="1">
                <a:solidFill>
                  <a:schemeClr val="tx1"/>
                </a:solidFill>
                <a:latin typeface="微软雅黑" panose="020B0503020204020204" pitchFamily="34" charset="-122"/>
                <a:ea typeface="微软雅黑" panose="020B0503020204020204" pitchFamily="34" charset="-122"/>
              </a:rPr>
              <a:t>WinNet</a:t>
            </a:r>
            <a:endParaRPr lang="en-US" altLang="zh-CN" sz="1400" b="0" cap="none" dirty="0">
              <a:solidFill>
                <a:schemeClr val="tx1"/>
              </a:solidFill>
              <a:latin typeface="微软雅黑" panose="020B0503020204020204" pitchFamily="34" charset="-122"/>
              <a:ea typeface="微软雅黑" panose="020B0503020204020204" pitchFamily="34" charset="-122"/>
            </a:endParaRPr>
          </a:p>
          <a:p>
            <a:pPr>
              <a:buClr>
                <a:schemeClr val="tx1"/>
              </a:buClr>
            </a:pPr>
            <a:endParaRPr lang="zh-CN" altLang="en-US" cap="none" dirty="0">
              <a:solidFill>
                <a:schemeClr val="tx1"/>
              </a:solidFill>
            </a:endParaRPr>
          </a:p>
        </p:txBody>
      </p:sp>
      <p:sp>
        <p:nvSpPr>
          <p:cNvPr id="34" name="文本占位符 3">
            <a:extLst>
              <a:ext uri="{FF2B5EF4-FFF2-40B4-BE49-F238E27FC236}">
                <a16:creationId xmlns:a16="http://schemas.microsoft.com/office/drawing/2014/main" id="{745BB053-7940-FF9A-719B-C170FEA074E4}"/>
              </a:ext>
            </a:extLst>
          </p:cNvPr>
          <p:cNvSpPr txBox="1">
            <a:spLocks/>
          </p:cNvSpPr>
          <p:nvPr/>
        </p:nvSpPr>
        <p:spPr>
          <a:xfrm>
            <a:off x="7446966" y="3076940"/>
            <a:ext cx="1013596" cy="819530"/>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sz="1400" b="0" cap="none" dirty="0" err="1">
                <a:solidFill>
                  <a:schemeClr val="tx1"/>
                </a:solidFill>
                <a:latin typeface="微软雅黑" panose="020B0503020204020204" pitchFamily="34" charset="-122"/>
                <a:ea typeface="微软雅黑" panose="020B0503020204020204" pitchFamily="34" charset="-122"/>
              </a:rPr>
              <a:t>WinNet</a:t>
            </a:r>
            <a:endParaRPr lang="en-US" altLang="zh-CN" sz="1400" b="0" cap="none" dirty="0">
              <a:solidFill>
                <a:schemeClr val="tx1"/>
              </a:solidFill>
              <a:latin typeface="微软雅黑" panose="020B0503020204020204" pitchFamily="34" charset="-122"/>
              <a:ea typeface="微软雅黑" panose="020B0503020204020204" pitchFamily="34" charset="-122"/>
            </a:endParaRPr>
          </a:p>
          <a:p>
            <a:pPr>
              <a:buClr>
                <a:schemeClr val="tx1"/>
              </a:buClr>
            </a:pPr>
            <a:endParaRPr lang="zh-CN" altLang="en-US" cap="none" dirty="0">
              <a:solidFill>
                <a:schemeClr val="tx1"/>
              </a:solidFill>
            </a:endParaRPr>
          </a:p>
        </p:txBody>
      </p:sp>
    </p:spTree>
    <p:extLst>
      <p:ext uri="{BB962C8B-B14F-4D97-AF65-F5344CB8AC3E}">
        <p14:creationId xmlns:p14="http://schemas.microsoft.com/office/powerpoint/2010/main" val="344800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1CDB1083-4C5D-D848-A606-CF3B59FF44B2}"/>
              </a:ext>
            </a:extLst>
          </p:cNvPr>
          <p:cNvSpPr>
            <a:spLocks noGrp="1"/>
          </p:cNvSpPr>
          <p:nvPr>
            <p:ph type="ftr" sz="quarter" idx="11"/>
          </p:nvPr>
        </p:nvSpPr>
        <p:spPr>
          <a:xfrm>
            <a:off x="429208" y="6556248"/>
            <a:ext cx="2675021" cy="301752"/>
          </a:xfrm>
        </p:spPr>
        <p:txBody>
          <a:bodyPr/>
          <a:lstStyle/>
          <a:p>
            <a:r>
              <a:rPr lang="en-US"/>
              <a:t>© 2022 SIGGRAPH. All Rights Reserved.</a:t>
            </a:r>
          </a:p>
        </p:txBody>
      </p:sp>
      <p:sp>
        <p:nvSpPr>
          <p:cNvPr id="11" name="Slide Number Placeholder 10">
            <a:extLst>
              <a:ext uri="{FF2B5EF4-FFF2-40B4-BE49-F238E27FC236}">
                <a16:creationId xmlns:a16="http://schemas.microsoft.com/office/drawing/2014/main" id="{AD593BEB-DD6C-9043-87D8-4292E0E57300}"/>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15</a:t>
            </a:fld>
            <a:endParaRPr lang="en-US"/>
          </a:p>
        </p:txBody>
      </p:sp>
      <p:sp>
        <p:nvSpPr>
          <p:cNvPr id="22" name="Title 21">
            <a:extLst>
              <a:ext uri="{FF2B5EF4-FFF2-40B4-BE49-F238E27FC236}">
                <a16:creationId xmlns:a16="http://schemas.microsoft.com/office/drawing/2014/main" id="{5A602D00-7BC7-EF4B-945C-0EA1C4F4905E}"/>
              </a:ext>
            </a:extLst>
          </p:cNvPr>
          <p:cNvSpPr>
            <a:spLocks noGrp="1"/>
          </p:cNvSpPr>
          <p:nvPr>
            <p:ph type="title"/>
          </p:nvPr>
        </p:nvSpPr>
        <p:spPr/>
        <p:txBody>
          <a:bodyPr/>
          <a:lstStyle/>
          <a:p>
            <a:r>
              <a:rPr lang="en-US" dirty="0" err="1">
                <a:latin typeface="微软雅黑" panose="020B0503020204020204" pitchFamily="34" charset="-122"/>
                <a:ea typeface="微软雅黑" panose="020B0503020204020204" pitchFamily="34" charset="-122"/>
              </a:rPr>
              <a:t>GraphNet</a:t>
            </a:r>
            <a:endParaRPr lang="en-US" dirty="0">
              <a:latin typeface="微软雅黑" panose="020B0503020204020204" pitchFamily="34" charset="-122"/>
              <a:ea typeface="微软雅黑" panose="020B0503020204020204" pitchFamily="34" charset="-122"/>
            </a:endParaRPr>
          </a:p>
        </p:txBody>
      </p:sp>
      <p:grpSp>
        <p:nvGrpSpPr>
          <p:cNvPr id="54" name="组合 53">
            <a:extLst>
              <a:ext uri="{FF2B5EF4-FFF2-40B4-BE49-F238E27FC236}">
                <a16:creationId xmlns:a16="http://schemas.microsoft.com/office/drawing/2014/main" id="{8BCB1462-C189-476F-979D-0FF069642C44}"/>
              </a:ext>
            </a:extLst>
          </p:cNvPr>
          <p:cNvGrpSpPr/>
          <p:nvPr/>
        </p:nvGrpSpPr>
        <p:grpSpPr>
          <a:xfrm>
            <a:off x="2458222" y="4099076"/>
            <a:ext cx="7019430" cy="1448819"/>
            <a:chOff x="1464879" y="3786546"/>
            <a:chExt cx="8053586" cy="1662270"/>
          </a:xfrm>
        </p:grpSpPr>
        <p:grpSp>
          <p:nvGrpSpPr>
            <p:cNvPr id="56" name="图形 2">
              <a:extLst>
                <a:ext uri="{FF2B5EF4-FFF2-40B4-BE49-F238E27FC236}">
                  <a16:creationId xmlns:a16="http://schemas.microsoft.com/office/drawing/2014/main" id="{2921F5B4-409A-4BF9-883C-8D5DE3BC03F7}"/>
                </a:ext>
              </a:extLst>
            </p:cNvPr>
            <p:cNvGrpSpPr/>
            <p:nvPr/>
          </p:nvGrpSpPr>
          <p:grpSpPr>
            <a:xfrm>
              <a:off x="1464941" y="3786546"/>
              <a:ext cx="8053489" cy="1662270"/>
              <a:chOff x="944881" y="4210764"/>
              <a:chExt cx="8726190" cy="1801118"/>
            </a:xfrm>
          </p:grpSpPr>
          <p:pic>
            <p:nvPicPr>
              <p:cNvPr id="59" name="图片 58">
                <a:extLst>
                  <a:ext uri="{FF2B5EF4-FFF2-40B4-BE49-F238E27FC236}">
                    <a16:creationId xmlns:a16="http://schemas.microsoft.com/office/drawing/2014/main" id="{46E86908-05D8-4C20-9BC3-0ED6C9C2ACA1}"/>
                  </a:ext>
                </a:extLst>
              </p:cNvPr>
              <p:cNvPicPr>
                <a:picLocks noChangeAspect="1"/>
              </p:cNvPicPr>
              <p:nvPr/>
            </p:nvPicPr>
            <p:blipFill>
              <a:blip r:embed="rId3"/>
              <a:stretch>
                <a:fillRect/>
              </a:stretch>
            </p:blipFill>
            <p:spPr>
              <a:xfrm>
                <a:off x="6715764" y="4210764"/>
                <a:ext cx="1801118" cy="1801118"/>
              </a:xfrm>
              <a:custGeom>
                <a:avLst/>
                <a:gdLst>
                  <a:gd name="connsiteX0" fmla="*/ 738 w 1801118"/>
                  <a:gd name="connsiteY0" fmla="*/ 236 h 1801118"/>
                  <a:gd name="connsiteX1" fmla="*/ 1801856 w 1801118"/>
                  <a:gd name="connsiteY1" fmla="*/ 236 h 1801118"/>
                  <a:gd name="connsiteX2" fmla="*/ 1801856 w 1801118"/>
                  <a:gd name="connsiteY2" fmla="*/ 1801354 h 1801118"/>
                  <a:gd name="connsiteX3" fmla="*/ 738 w 1801118"/>
                  <a:gd name="connsiteY3" fmla="*/ 1801354 h 1801118"/>
                </a:gdLst>
                <a:ahLst/>
                <a:cxnLst>
                  <a:cxn ang="0">
                    <a:pos x="connsiteX0" y="connsiteY0"/>
                  </a:cxn>
                  <a:cxn ang="0">
                    <a:pos x="connsiteX1" y="connsiteY1"/>
                  </a:cxn>
                  <a:cxn ang="0">
                    <a:pos x="connsiteX2" y="connsiteY2"/>
                  </a:cxn>
                  <a:cxn ang="0">
                    <a:pos x="connsiteX3" y="connsiteY3"/>
                  </a:cxn>
                </a:cxnLst>
                <a:rect l="l" t="t" r="r" b="b"/>
                <a:pathLst>
                  <a:path w="1801118" h="1801118">
                    <a:moveTo>
                      <a:pt x="738" y="236"/>
                    </a:moveTo>
                    <a:lnTo>
                      <a:pt x="1801856" y="236"/>
                    </a:lnTo>
                    <a:lnTo>
                      <a:pt x="1801856" y="1801354"/>
                    </a:lnTo>
                    <a:lnTo>
                      <a:pt x="738" y="1801354"/>
                    </a:lnTo>
                    <a:close/>
                  </a:path>
                </a:pathLst>
              </a:custGeom>
            </p:spPr>
          </p:pic>
          <p:pic>
            <p:nvPicPr>
              <p:cNvPr id="60" name="图片 59">
                <a:extLst>
                  <a:ext uri="{FF2B5EF4-FFF2-40B4-BE49-F238E27FC236}">
                    <a16:creationId xmlns:a16="http://schemas.microsoft.com/office/drawing/2014/main" id="{F950BD85-A19C-4BBF-9EBE-F9272C491252}"/>
                  </a:ext>
                </a:extLst>
              </p:cNvPr>
              <p:cNvPicPr>
                <a:picLocks noChangeAspect="1"/>
              </p:cNvPicPr>
              <p:nvPr/>
            </p:nvPicPr>
            <p:blipFill>
              <a:blip r:embed="rId4"/>
              <a:stretch>
                <a:fillRect/>
              </a:stretch>
            </p:blipFill>
            <p:spPr>
              <a:xfrm>
                <a:off x="5561583" y="4210764"/>
                <a:ext cx="1801118" cy="1801118"/>
              </a:xfrm>
              <a:custGeom>
                <a:avLst/>
                <a:gdLst>
                  <a:gd name="connsiteX0" fmla="*/ 592 w 1801118"/>
                  <a:gd name="connsiteY0" fmla="*/ 236 h 1801118"/>
                  <a:gd name="connsiteX1" fmla="*/ 1801711 w 1801118"/>
                  <a:gd name="connsiteY1" fmla="*/ 236 h 1801118"/>
                  <a:gd name="connsiteX2" fmla="*/ 1801711 w 1801118"/>
                  <a:gd name="connsiteY2" fmla="*/ 1801354 h 1801118"/>
                  <a:gd name="connsiteX3" fmla="*/ 592 w 1801118"/>
                  <a:gd name="connsiteY3" fmla="*/ 1801354 h 1801118"/>
                </a:gdLst>
                <a:ahLst/>
                <a:cxnLst>
                  <a:cxn ang="0">
                    <a:pos x="connsiteX0" y="connsiteY0"/>
                  </a:cxn>
                  <a:cxn ang="0">
                    <a:pos x="connsiteX1" y="connsiteY1"/>
                  </a:cxn>
                  <a:cxn ang="0">
                    <a:pos x="connsiteX2" y="connsiteY2"/>
                  </a:cxn>
                  <a:cxn ang="0">
                    <a:pos x="connsiteX3" y="connsiteY3"/>
                  </a:cxn>
                </a:cxnLst>
                <a:rect l="l" t="t" r="r" b="b"/>
                <a:pathLst>
                  <a:path w="1801118" h="1801118">
                    <a:moveTo>
                      <a:pt x="592" y="236"/>
                    </a:moveTo>
                    <a:lnTo>
                      <a:pt x="1801711" y="236"/>
                    </a:lnTo>
                    <a:lnTo>
                      <a:pt x="1801711" y="1801354"/>
                    </a:lnTo>
                    <a:lnTo>
                      <a:pt x="592" y="1801354"/>
                    </a:lnTo>
                    <a:close/>
                  </a:path>
                </a:pathLst>
              </a:custGeom>
            </p:spPr>
          </p:pic>
          <p:pic>
            <p:nvPicPr>
              <p:cNvPr id="62" name="图片 61">
                <a:extLst>
                  <a:ext uri="{FF2B5EF4-FFF2-40B4-BE49-F238E27FC236}">
                    <a16:creationId xmlns:a16="http://schemas.microsoft.com/office/drawing/2014/main" id="{089FD76A-2274-4F1E-9054-8539399EFCF3}"/>
                  </a:ext>
                </a:extLst>
              </p:cNvPr>
              <p:cNvPicPr>
                <a:picLocks noChangeAspect="1"/>
              </p:cNvPicPr>
              <p:nvPr/>
            </p:nvPicPr>
            <p:blipFill>
              <a:blip r:embed="rId5"/>
              <a:stretch>
                <a:fillRect/>
              </a:stretch>
            </p:blipFill>
            <p:spPr>
              <a:xfrm>
                <a:off x="4407409" y="4210764"/>
                <a:ext cx="1801118" cy="1801118"/>
              </a:xfrm>
              <a:custGeom>
                <a:avLst/>
                <a:gdLst>
                  <a:gd name="connsiteX0" fmla="*/ 447 w 1801118"/>
                  <a:gd name="connsiteY0" fmla="*/ 236 h 1801118"/>
                  <a:gd name="connsiteX1" fmla="*/ 1801565 w 1801118"/>
                  <a:gd name="connsiteY1" fmla="*/ 236 h 1801118"/>
                  <a:gd name="connsiteX2" fmla="*/ 1801565 w 1801118"/>
                  <a:gd name="connsiteY2" fmla="*/ 1801354 h 1801118"/>
                  <a:gd name="connsiteX3" fmla="*/ 447 w 1801118"/>
                  <a:gd name="connsiteY3" fmla="*/ 1801354 h 1801118"/>
                </a:gdLst>
                <a:ahLst/>
                <a:cxnLst>
                  <a:cxn ang="0">
                    <a:pos x="connsiteX0" y="connsiteY0"/>
                  </a:cxn>
                  <a:cxn ang="0">
                    <a:pos x="connsiteX1" y="connsiteY1"/>
                  </a:cxn>
                  <a:cxn ang="0">
                    <a:pos x="connsiteX2" y="connsiteY2"/>
                  </a:cxn>
                  <a:cxn ang="0">
                    <a:pos x="connsiteX3" y="connsiteY3"/>
                  </a:cxn>
                </a:cxnLst>
                <a:rect l="l" t="t" r="r" b="b"/>
                <a:pathLst>
                  <a:path w="1801118" h="1801118">
                    <a:moveTo>
                      <a:pt x="447" y="236"/>
                    </a:moveTo>
                    <a:lnTo>
                      <a:pt x="1801565" y="236"/>
                    </a:lnTo>
                    <a:lnTo>
                      <a:pt x="1801565" y="1801354"/>
                    </a:lnTo>
                    <a:lnTo>
                      <a:pt x="447" y="1801354"/>
                    </a:lnTo>
                    <a:close/>
                  </a:path>
                </a:pathLst>
              </a:custGeom>
            </p:spPr>
          </p:pic>
          <p:pic>
            <p:nvPicPr>
              <p:cNvPr id="64" name="图片 63">
                <a:extLst>
                  <a:ext uri="{FF2B5EF4-FFF2-40B4-BE49-F238E27FC236}">
                    <a16:creationId xmlns:a16="http://schemas.microsoft.com/office/drawing/2014/main" id="{1047D2F6-1E0C-4736-BBF3-E7DB9268BEBE}"/>
                  </a:ext>
                </a:extLst>
              </p:cNvPr>
              <p:cNvPicPr>
                <a:picLocks noChangeAspect="1"/>
              </p:cNvPicPr>
              <p:nvPr/>
            </p:nvPicPr>
            <p:blipFill>
              <a:blip r:embed="rId6"/>
              <a:stretch>
                <a:fillRect/>
              </a:stretch>
            </p:blipFill>
            <p:spPr>
              <a:xfrm>
                <a:off x="3253236" y="4210764"/>
                <a:ext cx="1801118" cy="1801118"/>
              </a:xfrm>
              <a:custGeom>
                <a:avLst/>
                <a:gdLst>
                  <a:gd name="connsiteX0" fmla="*/ 302 w 1801118"/>
                  <a:gd name="connsiteY0" fmla="*/ 236 h 1801118"/>
                  <a:gd name="connsiteX1" fmla="*/ 1801420 w 1801118"/>
                  <a:gd name="connsiteY1" fmla="*/ 236 h 1801118"/>
                  <a:gd name="connsiteX2" fmla="*/ 1801420 w 1801118"/>
                  <a:gd name="connsiteY2" fmla="*/ 1801354 h 1801118"/>
                  <a:gd name="connsiteX3" fmla="*/ 302 w 1801118"/>
                  <a:gd name="connsiteY3" fmla="*/ 1801354 h 1801118"/>
                </a:gdLst>
                <a:ahLst/>
                <a:cxnLst>
                  <a:cxn ang="0">
                    <a:pos x="connsiteX0" y="connsiteY0"/>
                  </a:cxn>
                  <a:cxn ang="0">
                    <a:pos x="connsiteX1" y="connsiteY1"/>
                  </a:cxn>
                  <a:cxn ang="0">
                    <a:pos x="connsiteX2" y="connsiteY2"/>
                  </a:cxn>
                  <a:cxn ang="0">
                    <a:pos x="connsiteX3" y="connsiteY3"/>
                  </a:cxn>
                </a:cxnLst>
                <a:rect l="l" t="t" r="r" b="b"/>
                <a:pathLst>
                  <a:path w="1801118" h="1801118">
                    <a:moveTo>
                      <a:pt x="302" y="236"/>
                    </a:moveTo>
                    <a:lnTo>
                      <a:pt x="1801420" y="236"/>
                    </a:lnTo>
                    <a:lnTo>
                      <a:pt x="1801420" y="1801354"/>
                    </a:lnTo>
                    <a:lnTo>
                      <a:pt x="302" y="1801354"/>
                    </a:lnTo>
                    <a:close/>
                  </a:path>
                </a:pathLst>
              </a:custGeom>
            </p:spPr>
          </p:pic>
          <p:pic>
            <p:nvPicPr>
              <p:cNvPr id="65" name="图片 64">
                <a:extLst>
                  <a:ext uri="{FF2B5EF4-FFF2-40B4-BE49-F238E27FC236}">
                    <a16:creationId xmlns:a16="http://schemas.microsoft.com/office/drawing/2014/main" id="{529FBE89-4D63-45ED-BE18-39435E1B9058}"/>
                  </a:ext>
                </a:extLst>
              </p:cNvPr>
              <p:cNvPicPr>
                <a:picLocks noChangeAspect="1"/>
              </p:cNvPicPr>
              <p:nvPr/>
            </p:nvPicPr>
            <p:blipFill>
              <a:blip r:embed="rId7"/>
              <a:stretch>
                <a:fillRect/>
              </a:stretch>
            </p:blipFill>
            <p:spPr>
              <a:xfrm>
                <a:off x="2099055" y="4210764"/>
                <a:ext cx="1801118" cy="1801118"/>
              </a:xfrm>
              <a:custGeom>
                <a:avLst/>
                <a:gdLst>
                  <a:gd name="connsiteX0" fmla="*/ 156 w 1801118"/>
                  <a:gd name="connsiteY0" fmla="*/ 236 h 1801118"/>
                  <a:gd name="connsiteX1" fmla="*/ 1801275 w 1801118"/>
                  <a:gd name="connsiteY1" fmla="*/ 236 h 1801118"/>
                  <a:gd name="connsiteX2" fmla="*/ 1801275 w 1801118"/>
                  <a:gd name="connsiteY2" fmla="*/ 1801354 h 1801118"/>
                  <a:gd name="connsiteX3" fmla="*/ 156 w 1801118"/>
                  <a:gd name="connsiteY3" fmla="*/ 1801354 h 1801118"/>
                </a:gdLst>
                <a:ahLst/>
                <a:cxnLst>
                  <a:cxn ang="0">
                    <a:pos x="connsiteX0" y="connsiteY0"/>
                  </a:cxn>
                  <a:cxn ang="0">
                    <a:pos x="connsiteX1" y="connsiteY1"/>
                  </a:cxn>
                  <a:cxn ang="0">
                    <a:pos x="connsiteX2" y="connsiteY2"/>
                  </a:cxn>
                  <a:cxn ang="0">
                    <a:pos x="connsiteX3" y="connsiteY3"/>
                  </a:cxn>
                </a:cxnLst>
                <a:rect l="l" t="t" r="r" b="b"/>
                <a:pathLst>
                  <a:path w="1801118" h="1801118">
                    <a:moveTo>
                      <a:pt x="156" y="236"/>
                    </a:moveTo>
                    <a:lnTo>
                      <a:pt x="1801275" y="236"/>
                    </a:lnTo>
                    <a:lnTo>
                      <a:pt x="1801275" y="1801354"/>
                    </a:lnTo>
                    <a:lnTo>
                      <a:pt x="156" y="1801354"/>
                    </a:lnTo>
                    <a:close/>
                  </a:path>
                </a:pathLst>
              </a:custGeom>
            </p:spPr>
          </p:pic>
          <p:pic>
            <p:nvPicPr>
              <p:cNvPr id="66" name="图片 65">
                <a:extLst>
                  <a:ext uri="{FF2B5EF4-FFF2-40B4-BE49-F238E27FC236}">
                    <a16:creationId xmlns:a16="http://schemas.microsoft.com/office/drawing/2014/main" id="{5AA294C5-C637-43A1-A900-56B6EA807D92}"/>
                  </a:ext>
                </a:extLst>
              </p:cNvPr>
              <p:cNvPicPr>
                <a:picLocks noChangeAspect="1"/>
              </p:cNvPicPr>
              <p:nvPr/>
            </p:nvPicPr>
            <p:blipFill>
              <a:blip r:embed="rId8"/>
              <a:stretch>
                <a:fillRect/>
              </a:stretch>
            </p:blipFill>
            <p:spPr>
              <a:xfrm>
                <a:off x="944881" y="4210764"/>
                <a:ext cx="1801118" cy="1801118"/>
              </a:xfrm>
              <a:custGeom>
                <a:avLst/>
                <a:gdLst>
                  <a:gd name="connsiteX0" fmla="*/ 11 w 1801118"/>
                  <a:gd name="connsiteY0" fmla="*/ 236 h 1801118"/>
                  <a:gd name="connsiteX1" fmla="*/ 1801129 w 1801118"/>
                  <a:gd name="connsiteY1" fmla="*/ 236 h 1801118"/>
                  <a:gd name="connsiteX2" fmla="*/ 1801129 w 1801118"/>
                  <a:gd name="connsiteY2" fmla="*/ 1801354 h 1801118"/>
                  <a:gd name="connsiteX3" fmla="*/ 11 w 1801118"/>
                  <a:gd name="connsiteY3" fmla="*/ 1801354 h 1801118"/>
                </a:gdLst>
                <a:ahLst/>
                <a:cxnLst>
                  <a:cxn ang="0">
                    <a:pos x="connsiteX0" y="connsiteY0"/>
                  </a:cxn>
                  <a:cxn ang="0">
                    <a:pos x="connsiteX1" y="connsiteY1"/>
                  </a:cxn>
                  <a:cxn ang="0">
                    <a:pos x="connsiteX2" y="connsiteY2"/>
                  </a:cxn>
                  <a:cxn ang="0">
                    <a:pos x="connsiteX3" y="connsiteY3"/>
                  </a:cxn>
                </a:cxnLst>
                <a:rect l="l" t="t" r="r" b="b"/>
                <a:pathLst>
                  <a:path w="1801118" h="1801118">
                    <a:moveTo>
                      <a:pt x="11" y="236"/>
                    </a:moveTo>
                    <a:lnTo>
                      <a:pt x="1801129" y="236"/>
                    </a:lnTo>
                    <a:lnTo>
                      <a:pt x="1801129" y="1801354"/>
                    </a:lnTo>
                    <a:lnTo>
                      <a:pt x="11" y="1801354"/>
                    </a:lnTo>
                    <a:close/>
                  </a:path>
                </a:pathLst>
              </a:custGeom>
            </p:spPr>
          </p:pic>
          <p:pic>
            <p:nvPicPr>
              <p:cNvPr id="67" name="图片 66">
                <a:extLst>
                  <a:ext uri="{FF2B5EF4-FFF2-40B4-BE49-F238E27FC236}">
                    <a16:creationId xmlns:a16="http://schemas.microsoft.com/office/drawing/2014/main" id="{4F602B25-C685-45B6-89E9-1A5604D28E26}"/>
                  </a:ext>
                </a:extLst>
              </p:cNvPr>
              <p:cNvPicPr>
                <a:picLocks noChangeAspect="1"/>
              </p:cNvPicPr>
              <p:nvPr/>
            </p:nvPicPr>
            <p:blipFill>
              <a:blip r:embed="rId9"/>
              <a:stretch>
                <a:fillRect/>
              </a:stretch>
            </p:blipFill>
            <p:spPr>
              <a:xfrm>
                <a:off x="7869953" y="4210764"/>
                <a:ext cx="1801118" cy="1801118"/>
              </a:xfrm>
              <a:custGeom>
                <a:avLst/>
                <a:gdLst>
                  <a:gd name="connsiteX0" fmla="*/ 883 w 1801118"/>
                  <a:gd name="connsiteY0" fmla="*/ 236 h 1801118"/>
                  <a:gd name="connsiteX1" fmla="*/ 1802001 w 1801118"/>
                  <a:gd name="connsiteY1" fmla="*/ 236 h 1801118"/>
                  <a:gd name="connsiteX2" fmla="*/ 1802001 w 1801118"/>
                  <a:gd name="connsiteY2" fmla="*/ 1801354 h 1801118"/>
                  <a:gd name="connsiteX3" fmla="*/ 883 w 1801118"/>
                  <a:gd name="connsiteY3" fmla="*/ 1801354 h 1801118"/>
                </a:gdLst>
                <a:ahLst/>
                <a:cxnLst>
                  <a:cxn ang="0">
                    <a:pos x="connsiteX0" y="connsiteY0"/>
                  </a:cxn>
                  <a:cxn ang="0">
                    <a:pos x="connsiteX1" y="connsiteY1"/>
                  </a:cxn>
                  <a:cxn ang="0">
                    <a:pos x="connsiteX2" y="connsiteY2"/>
                  </a:cxn>
                  <a:cxn ang="0">
                    <a:pos x="connsiteX3" y="connsiteY3"/>
                  </a:cxn>
                </a:cxnLst>
                <a:rect l="l" t="t" r="r" b="b"/>
                <a:pathLst>
                  <a:path w="1801118" h="1801118">
                    <a:moveTo>
                      <a:pt x="883" y="236"/>
                    </a:moveTo>
                    <a:lnTo>
                      <a:pt x="1802001" y="236"/>
                    </a:lnTo>
                    <a:lnTo>
                      <a:pt x="1802001" y="1801354"/>
                    </a:lnTo>
                    <a:lnTo>
                      <a:pt x="883" y="1801354"/>
                    </a:lnTo>
                    <a:close/>
                  </a:path>
                </a:pathLst>
              </a:custGeom>
            </p:spPr>
          </p:pic>
        </p:grpSp>
        <p:sp>
          <p:nvSpPr>
            <p:cNvPr id="58" name="任意多边形: 形状 57">
              <a:extLst>
                <a:ext uri="{FF2B5EF4-FFF2-40B4-BE49-F238E27FC236}">
                  <a16:creationId xmlns:a16="http://schemas.microsoft.com/office/drawing/2014/main" id="{CFE40FC4-8C1B-45E6-A3B7-0B3DF01A5EAC}"/>
                </a:ext>
              </a:extLst>
            </p:cNvPr>
            <p:cNvSpPr/>
            <p:nvPr/>
          </p:nvSpPr>
          <p:spPr>
            <a:xfrm>
              <a:off x="1464879" y="3800779"/>
              <a:ext cx="8053586" cy="1580501"/>
            </a:xfrm>
            <a:custGeom>
              <a:avLst/>
              <a:gdLst>
                <a:gd name="connsiteX0" fmla="*/ 8392703 w 8726295"/>
                <a:gd name="connsiteY0" fmla="*/ 1712519 h 1712519"/>
                <a:gd name="connsiteX1" fmla="*/ 333592 w 8726295"/>
                <a:gd name="connsiteY1" fmla="*/ 1712519 h 1712519"/>
                <a:gd name="connsiteX2" fmla="*/ 0 w 8726295"/>
                <a:gd name="connsiteY2" fmla="*/ 1378927 h 1712519"/>
                <a:gd name="connsiteX3" fmla="*/ 0 w 8726295"/>
                <a:gd name="connsiteY3" fmla="*/ 333592 h 1712519"/>
                <a:gd name="connsiteX4" fmla="*/ 333592 w 8726295"/>
                <a:gd name="connsiteY4" fmla="*/ 0 h 1712519"/>
                <a:gd name="connsiteX5" fmla="*/ 8392703 w 8726295"/>
                <a:gd name="connsiteY5" fmla="*/ 0 h 1712519"/>
                <a:gd name="connsiteX6" fmla="*/ 8726295 w 8726295"/>
                <a:gd name="connsiteY6" fmla="*/ 333592 h 1712519"/>
                <a:gd name="connsiteX7" fmla="*/ 8726295 w 8726295"/>
                <a:gd name="connsiteY7" fmla="*/ 1378927 h 1712519"/>
                <a:gd name="connsiteX8" fmla="*/ 8392703 w 8726295"/>
                <a:gd name="connsiteY8" fmla="*/ 1712519 h 171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6295" h="1712519">
                  <a:moveTo>
                    <a:pt x="8392703" y="1712519"/>
                  </a:moveTo>
                  <a:lnTo>
                    <a:pt x="333592" y="1712519"/>
                  </a:lnTo>
                  <a:cubicBezTo>
                    <a:pt x="149402" y="1712519"/>
                    <a:pt x="0" y="1563197"/>
                    <a:pt x="0" y="1378927"/>
                  </a:cubicBezTo>
                  <a:lnTo>
                    <a:pt x="0" y="333592"/>
                  </a:lnTo>
                  <a:cubicBezTo>
                    <a:pt x="0" y="149402"/>
                    <a:pt x="149322" y="0"/>
                    <a:pt x="333592" y="0"/>
                  </a:cubicBezTo>
                  <a:lnTo>
                    <a:pt x="8392703" y="0"/>
                  </a:lnTo>
                  <a:cubicBezTo>
                    <a:pt x="8576893" y="0"/>
                    <a:pt x="8726295" y="149322"/>
                    <a:pt x="8726295" y="333592"/>
                  </a:cubicBezTo>
                  <a:lnTo>
                    <a:pt x="8726295" y="1378927"/>
                  </a:lnTo>
                  <a:cubicBezTo>
                    <a:pt x="8726295" y="1563118"/>
                    <a:pt x="8576973" y="1712519"/>
                    <a:pt x="8392703" y="1712519"/>
                  </a:cubicBezTo>
                  <a:close/>
                </a:path>
              </a:pathLst>
            </a:custGeom>
            <a:noFill/>
            <a:ln w="23828" cap="flat">
              <a:solidFill>
                <a:srgbClr val="899919"/>
              </a:solidFill>
              <a:custDash>
                <a:ds d="748927" sp="748927"/>
              </a:custDash>
              <a:miter/>
            </a:ln>
          </p:spPr>
          <p:txBody>
            <a:bodyPr rtlCol="0" anchor="ctr"/>
            <a:lstStyle/>
            <a:p>
              <a:endParaRPr lang="zh-CN" altLang="en-US"/>
            </a:p>
          </p:txBody>
        </p:sp>
      </p:grpSp>
      <mc:AlternateContent xmlns:mc="http://schemas.openxmlformats.org/markup-compatibility/2006">
        <mc:Choice xmlns:a14="http://schemas.microsoft.com/office/drawing/2010/main" Requires="a14">
          <p:sp>
            <p:nvSpPr>
              <p:cNvPr id="16" name="文本占位符 3">
                <a:extLst>
                  <a:ext uri="{FF2B5EF4-FFF2-40B4-BE49-F238E27FC236}">
                    <a16:creationId xmlns:a16="http://schemas.microsoft.com/office/drawing/2014/main" id="{247047C2-7F6D-1A0F-80A5-47C71B9EA5DC}"/>
                  </a:ext>
                </a:extLst>
              </p:cNvPr>
              <p:cNvSpPr txBox="1">
                <a:spLocks/>
              </p:cNvSpPr>
              <p:nvPr/>
            </p:nvSpPr>
            <p:spPr>
              <a:xfrm>
                <a:off x="3739699" y="2203657"/>
                <a:ext cx="941047" cy="723275"/>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buClr>
                    <a:schemeClr val="tx1"/>
                  </a:buClr>
                </a:pPr>
                <a14:m>
                  <m:oMathPara xmlns:m="http://schemas.openxmlformats.org/officeDocument/2006/math">
                    <m:oMathParaPr>
                      <m:jc m:val="centerGroup"/>
                    </m:oMathParaPr>
                    <m:oMath xmlns:m="http://schemas.openxmlformats.org/officeDocument/2006/math">
                      <m:r>
                        <a:rPr lang="en-US" altLang="zh-CN" i="1" cap="none" dirty="0" smtClean="0">
                          <a:solidFill>
                            <a:schemeClr val="tx1"/>
                          </a:solidFill>
                          <a:latin typeface="Cambria Math" panose="02040503050406030204" pitchFamily="18" charset="0"/>
                        </a:rPr>
                        <m:t>𝑃</m:t>
                      </m:r>
                      <m:d>
                        <m:dPr>
                          <m:ctrlPr>
                            <a:rPr lang="en-US" altLang="zh-CN" i="1" cap="none" dirty="0" smtClean="0">
                              <a:solidFill>
                                <a:schemeClr val="tx1"/>
                              </a:solidFill>
                              <a:latin typeface="Cambria Math" panose="02040503050406030204" pitchFamily="18" charset="0"/>
                            </a:rPr>
                          </m:ctrlPr>
                        </m:dPr>
                        <m:e>
                          <m:r>
                            <a:rPr lang="en-US" altLang="zh-CN" i="1" cap="none" dirty="0" smtClean="0">
                              <a:solidFill>
                                <a:schemeClr val="tx1"/>
                              </a:solidFill>
                              <a:latin typeface="Cambria Math" panose="02040503050406030204" pitchFamily="18" charset="0"/>
                              <a:ea typeface="Cambria Math" panose="02040503050406030204" pitchFamily="18" charset="0"/>
                            </a:rPr>
                            <m:t>ℰ</m:t>
                          </m:r>
                          <m:r>
                            <a:rPr lang="en-US" altLang="zh-CN" b="0" i="1" cap="none" baseline="-25000" dirty="0" smtClean="0">
                              <a:solidFill>
                                <a:schemeClr val="tx1"/>
                              </a:solidFill>
                              <a:latin typeface="Cambria Math" panose="02040503050406030204" pitchFamily="18" charset="0"/>
                            </a:rPr>
                            <m:t>𝑇</m:t>
                          </m:r>
                        </m:e>
                        <m:e>
                          <m:r>
                            <a:rPr lang="el-GR" altLang="zh-CN" b="0" i="1" cap="none" dirty="0">
                              <a:solidFill>
                                <a:schemeClr val="tx1"/>
                              </a:solidFill>
                              <a:latin typeface="Cambria Math" panose="02040503050406030204" pitchFamily="18" charset="0"/>
                              <a:ea typeface="Cambria Math" panose="02040503050406030204" pitchFamily="18" charset="0"/>
                            </a:rPr>
                            <m:t>ℬ</m:t>
                          </m:r>
                        </m:e>
                      </m:d>
                    </m:oMath>
                  </m:oMathPara>
                </a14:m>
                <a:endParaRPr lang="en-US" altLang="zh-CN" cap="none" dirty="0">
                  <a:solidFill>
                    <a:schemeClr val="tx1"/>
                  </a:solidFill>
                </a:endParaRPr>
              </a:p>
              <a:p>
                <a:pPr>
                  <a:buClr>
                    <a:schemeClr val="tx1"/>
                  </a:buClr>
                </a:pPr>
                <a:endParaRPr lang="zh-CN" altLang="en-US" cap="none" dirty="0">
                  <a:solidFill>
                    <a:schemeClr val="tx1"/>
                  </a:solidFill>
                </a:endParaRPr>
              </a:p>
            </p:txBody>
          </p:sp>
        </mc:Choice>
        <mc:Fallback>
          <p:sp>
            <p:nvSpPr>
              <p:cNvPr id="16" name="文本占位符 3">
                <a:extLst>
                  <a:ext uri="{FF2B5EF4-FFF2-40B4-BE49-F238E27FC236}">
                    <a16:creationId xmlns:a16="http://schemas.microsoft.com/office/drawing/2014/main" id="{247047C2-7F6D-1A0F-80A5-47C71B9EA5DC}"/>
                  </a:ext>
                </a:extLst>
              </p:cNvPr>
              <p:cNvSpPr txBox="1">
                <a:spLocks noRot="1" noChangeAspect="1" noMove="1" noResize="1" noEditPoints="1" noAdjustHandles="1" noChangeArrowheads="1" noChangeShapeType="1" noTextEdit="1"/>
              </p:cNvSpPr>
              <p:nvPr/>
            </p:nvSpPr>
            <p:spPr>
              <a:xfrm>
                <a:off x="3739699" y="2203657"/>
                <a:ext cx="941047" cy="723275"/>
              </a:xfrm>
              <a:prstGeom prst="rect">
                <a:avLst/>
              </a:prstGeom>
              <a:blipFill>
                <a:blip r:embed="rId10"/>
                <a:stretch>
                  <a:fillRect l="-5806"/>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7" name="文本占位符 3">
                <a:extLst>
                  <a:ext uri="{FF2B5EF4-FFF2-40B4-BE49-F238E27FC236}">
                    <a16:creationId xmlns:a16="http://schemas.microsoft.com/office/drawing/2014/main" id="{60E644AE-7948-11BD-F926-2728D01CE6E4}"/>
                  </a:ext>
                </a:extLst>
              </p:cNvPr>
              <p:cNvSpPr txBox="1">
                <a:spLocks/>
              </p:cNvSpPr>
              <p:nvPr/>
            </p:nvSpPr>
            <p:spPr>
              <a:xfrm>
                <a:off x="2613719" y="3150649"/>
                <a:ext cx="6863902" cy="723275"/>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buClr>
                    <a:schemeClr val="tx1"/>
                  </a:buClr>
                </a:pPr>
                <a14:m>
                  <m:oMathPara xmlns:m="http://schemas.openxmlformats.org/officeDocument/2006/math">
                    <m:oMathParaPr>
                      <m:jc m:val="centerGroup"/>
                    </m:oMathParaPr>
                    <m:oMath xmlns:m="http://schemas.openxmlformats.org/officeDocument/2006/math">
                      <m:r>
                        <a:rPr lang="en-US" altLang="zh-CN" b="0" i="1" cap="none" dirty="0" smtClean="0">
                          <a:solidFill>
                            <a:schemeClr val="tx1"/>
                          </a:solidFill>
                          <a:latin typeface="Cambria Math" panose="02040503050406030204" pitchFamily="18" charset="0"/>
                        </a:rPr>
                        <m:t>𝐺</m:t>
                      </m:r>
                      <m:r>
                        <a:rPr lang="en-US" altLang="zh-CN" b="0" i="1" cap="none" baseline="-25000" dirty="0" smtClean="0">
                          <a:solidFill>
                            <a:schemeClr val="tx1"/>
                          </a:solidFill>
                          <a:latin typeface="Cambria Math" panose="02040503050406030204" pitchFamily="18" charset="0"/>
                        </a:rPr>
                        <m:t>𝑡</m:t>
                      </m:r>
                      <m:r>
                        <a:rPr lang="en-US" altLang="zh-CN" b="0" i="1" cap="none" baseline="-25000" dirty="0" smtClean="0">
                          <a:solidFill>
                            <a:schemeClr val="tx1"/>
                          </a:solidFill>
                          <a:latin typeface="Cambria Math" panose="02040503050406030204" pitchFamily="18" charset="0"/>
                        </a:rPr>
                        <m:t>+1=</m:t>
                      </m:r>
                      <m:r>
                        <a:rPr lang="en-US" altLang="zh-CN" b="0" i="1" cap="none" dirty="0" smtClean="0">
                          <a:solidFill>
                            <a:schemeClr val="tx1"/>
                          </a:solidFill>
                          <a:latin typeface="Cambria Math" panose="02040503050406030204" pitchFamily="18" charset="0"/>
                        </a:rPr>
                        <m:t>𝐺</m:t>
                      </m:r>
                      <m:r>
                        <a:rPr lang="en-US" altLang="zh-CN" b="0" i="1" cap="none" baseline="-25000" dirty="0" smtClean="0">
                          <a:solidFill>
                            <a:schemeClr val="tx1"/>
                          </a:solidFill>
                          <a:latin typeface="Cambria Math" panose="02040503050406030204" pitchFamily="18" charset="0"/>
                        </a:rPr>
                        <m:t>𝑡</m:t>
                      </m:r>
                      <m:r>
                        <a:rPr lang="en-US" altLang="zh-CN" b="0" i="1" cap="none" dirty="0" smtClean="0">
                          <a:solidFill>
                            <a:schemeClr val="tx1"/>
                          </a:solidFill>
                          <a:latin typeface="Cambria Math" panose="02040503050406030204" pitchFamily="18" charset="0"/>
                          <a:ea typeface="Cambria Math" panose="02040503050406030204" pitchFamily="18" charset="0"/>
                        </a:rPr>
                        <m:t>∪</m:t>
                      </m:r>
                      <m:d>
                        <m:dPr>
                          <m:ctrlPr>
                            <a:rPr lang="en-US" altLang="zh-CN" b="0" i="1" cap="none" dirty="0" smtClean="0">
                              <a:solidFill>
                                <a:schemeClr val="tx1"/>
                              </a:solidFill>
                              <a:latin typeface="Cambria Math" panose="02040503050406030204" pitchFamily="18" charset="0"/>
                              <a:ea typeface="Cambria Math" panose="02040503050406030204" pitchFamily="18" charset="0"/>
                            </a:rPr>
                          </m:ctrlPr>
                        </m:dPr>
                        <m:e>
                          <m:r>
                            <a:rPr lang="en-US" altLang="zh-CN" b="0" i="1" cap="none" dirty="0" smtClean="0">
                              <a:solidFill>
                                <a:schemeClr val="tx1"/>
                              </a:solidFill>
                              <a:latin typeface="Cambria Math" panose="02040503050406030204" pitchFamily="18" charset="0"/>
                              <a:ea typeface="Cambria Math" panose="02040503050406030204" pitchFamily="18" charset="0"/>
                            </a:rPr>
                            <m:t>∆</m:t>
                          </m:r>
                          <m:r>
                            <a:rPr lang="en-US" altLang="zh-CN" b="0" i="1" cap="none" dirty="0" smtClean="0">
                              <a:solidFill>
                                <a:schemeClr val="tx1"/>
                              </a:solidFill>
                              <a:latin typeface="Cambria Math" panose="02040503050406030204" pitchFamily="18" charset="0"/>
                              <a:ea typeface="Cambria Math" panose="02040503050406030204" pitchFamily="18" charset="0"/>
                            </a:rPr>
                            <m:t>𝑉𝑡</m:t>
                          </m:r>
                          <m:r>
                            <a:rPr lang="en-US" altLang="zh-CN" b="0" i="1" cap="none" baseline="-25000" dirty="0" smtClean="0">
                              <a:solidFill>
                                <a:schemeClr val="tx1"/>
                              </a:solidFill>
                              <a:latin typeface="Cambria Math" panose="02040503050406030204" pitchFamily="18" charset="0"/>
                              <a:ea typeface="Cambria Math" panose="02040503050406030204" pitchFamily="18" charset="0"/>
                            </a:rPr>
                            <m:t>+1,∆</m:t>
                          </m:r>
                          <m:r>
                            <a:rPr lang="en-US" altLang="zh-CN" b="0" i="1" cap="none" dirty="0" smtClean="0">
                              <a:solidFill>
                                <a:schemeClr val="tx1"/>
                              </a:solidFill>
                              <a:latin typeface="Cambria Math" panose="02040503050406030204" pitchFamily="18" charset="0"/>
                              <a:ea typeface="Cambria Math" panose="02040503050406030204" pitchFamily="18" charset="0"/>
                            </a:rPr>
                            <m:t>ℰ</m:t>
                          </m:r>
                          <m:r>
                            <a:rPr lang="en-US" altLang="zh-CN" b="0" i="1" cap="none" baseline="-25000" dirty="0">
                              <a:solidFill>
                                <a:schemeClr val="tx1"/>
                              </a:solidFill>
                              <a:latin typeface="Cambria Math" panose="02040503050406030204" pitchFamily="18" charset="0"/>
                              <a:ea typeface="Cambria Math" panose="02040503050406030204" pitchFamily="18" charset="0"/>
                            </a:rPr>
                            <m:t>𝑡</m:t>
                          </m:r>
                          <m:r>
                            <a:rPr lang="en-US" altLang="zh-CN" b="0" i="1" cap="none" baseline="-25000" dirty="0">
                              <a:solidFill>
                                <a:schemeClr val="tx1"/>
                              </a:solidFill>
                              <a:latin typeface="Cambria Math" panose="02040503050406030204" pitchFamily="18" charset="0"/>
                              <a:ea typeface="Cambria Math" panose="02040503050406030204" pitchFamily="18" charset="0"/>
                            </a:rPr>
                            <m:t>+1</m:t>
                          </m:r>
                        </m:e>
                      </m:d>
                    </m:oMath>
                  </m:oMathPara>
                </a14:m>
                <a:endParaRPr lang="en-US" altLang="zh-CN" cap="none" dirty="0">
                  <a:solidFill>
                    <a:schemeClr val="tx1"/>
                  </a:solidFill>
                </a:endParaRPr>
              </a:p>
              <a:p>
                <a:pPr>
                  <a:buClr>
                    <a:schemeClr val="tx1"/>
                  </a:buClr>
                </a:pPr>
                <a:endParaRPr lang="zh-CN" altLang="en-US" cap="none" dirty="0">
                  <a:solidFill>
                    <a:schemeClr val="tx1"/>
                  </a:solidFill>
                </a:endParaRPr>
              </a:p>
            </p:txBody>
          </p:sp>
        </mc:Choice>
        <mc:Fallback>
          <p:sp>
            <p:nvSpPr>
              <p:cNvPr id="17" name="文本占位符 3">
                <a:extLst>
                  <a:ext uri="{FF2B5EF4-FFF2-40B4-BE49-F238E27FC236}">
                    <a16:creationId xmlns:a16="http://schemas.microsoft.com/office/drawing/2014/main" id="{60E644AE-7948-11BD-F926-2728D01CE6E4}"/>
                  </a:ext>
                </a:extLst>
              </p:cNvPr>
              <p:cNvSpPr txBox="1">
                <a:spLocks noRot="1" noChangeAspect="1" noMove="1" noResize="1" noEditPoints="1" noAdjustHandles="1" noChangeArrowheads="1" noChangeShapeType="1" noTextEdit="1"/>
              </p:cNvSpPr>
              <p:nvPr/>
            </p:nvSpPr>
            <p:spPr>
              <a:xfrm>
                <a:off x="2613719" y="3150649"/>
                <a:ext cx="6863902" cy="723275"/>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8" name="文本占位符 3">
                <a:extLst>
                  <a:ext uri="{FF2B5EF4-FFF2-40B4-BE49-F238E27FC236}">
                    <a16:creationId xmlns:a16="http://schemas.microsoft.com/office/drawing/2014/main" id="{DDAC8F95-D852-57BE-9130-999935955586}"/>
                  </a:ext>
                </a:extLst>
              </p:cNvPr>
              <p:cNvSpPr txBox="1">
                <a:spLocks/>
              </p:cNvSpPr>
              <p:nvPr/>
            </p:nvSpPr>
            <p:spPr>
              <a:xfrm>
                <a:off x="4594781" y="2205092"/>
                <a:ext cx="1336299" cy="723275"/>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buClr>
                    <a:schemeClr val="tx1"/>
                  </a:buClr>
                </a:pPr>
                <a14:m>
                  <m:oMathPara xmlns:m="http://schemas.openxmlformats.org/officeDocument/2006/math">
                    <m:oMathParaPr>
                      <m:jc m:val="centerGroup"/>
                    </m:oMathParaPr>
                    <m:oMath xmlns:m="http://schemas.openxmlformats.org/officeDocument/2006/math">
                      <m:r>
                        <a:rPr lang="en-US" altLang="zh-CN" b="0" i="1" cap="none" dirty="0" smtClean="0">
                          <a:solidFill>
                            <a:schemeClr val="tx1"/>
                          </a:solidFill>
                          <a:latin typeface="Cambria Math" panose="02040503050406030204" pitchFamily="18" charset="0"/>
                        </a:rPr>
                        <m:t>=</m:t>
                      </m:r>
                      <m:r>
                        <a:rPr lang="en-US" altLang="zh-CN" i="1" cap="none" dirty="0">
                          <a:solidFill>
                            <a:schemeClr val="tx1"/>
                          </a:solidFill>
                          <a:latin typeface="Cambria Math" panose="02040503050406030204" pitchFamily="18" charset="0"/>
                        </a:rPr>
                        <m:t>𝑃</m:t>
                      </m:r>
                      <m:d>
                        <m:dPr>
                          <m:ctrlPr>
                            <a:rPr lang="en-US" altLang="zh-CN" i="1" cap="none" dirty="0">
                              <a:solidFill>
                                <a:schemeClr val="tx1"/>
                              </a:solidFill>
                              <a:latin typeface="Cambria Math" panose="02040503050406030204" pitchFamily="18" charset="0"/>
                            </a:rPr>
                          </m:ctrlPr>
                        </m:dPr>
                        <m:e>
                          <m:r>
                            <a:rPr lang="en-US" altLang="zh-CN" b="0" i="1" cap="none" dirty="0" smtClean="0">
                              <a:solidFill>
                                <a:schemeClr val="tx1"/>
                              </a:solidFill>
                              <a:latin typeface="Cambria Math" panose="02040503050406030204" pitchFamily="18" charset="0"/>
                            </a:rPr>
                            <m:t>𝑉</m:t>
                          </m:r>
                          <m:r>
                            <a:rPr lang="en-US" altLang="zh-CN" b="0" i="1" cap="none" baseline="-25000" dirty="0" smtClean="0">
                              <a:solidFill>
                                <a:schemeClr val="tx1"/>
                              </a:solidFill>
                              <a:latin typeface="Cambria Math" panose="02040503050406030204" pitchFamily="18" charset="0"/>
                            </a:rPr>
                            <m:t>𝑇</m:t>
                          </m:r>
                          <m:r>
                            <a:rPr lang="en-US" altLang="zh-CN" b="1" i="1" cap="none" dirty="0" smtClean="0">
                              <a:solidFill>
                                <a:schemeClr val="tx1"/>
                              </a:solidFill>
                              <a:latin typeface="Cambria Math" panose="02040503050406030204" pitchFamily="18" charset="0"/>
                            </a:rPr>
                            <m:t>,</m:t>
                          </m:r>
                          <m:r>
                            <a:rPr lang="en-US" altLang="zh-CN" i="1" cap="none" dirty="0">
                              <a:solidFill>
                                <a:schemeClr val="tx1"/>
                              </a:solidFill>
                              <a:latin typeface="Cambria Math" panose="02040503050406030204" pitchFamily="18" charset="0"/>
                              <a:ea typeface="Cambria Math" panose="02040503050406030204" pitchFamily="18" charset="0"/>
                            </a:rPr>
                            <m:t>ℰ</m:t>
                          </m:r>
                          <m:r>
                            <a:rPr lang="en-US" altLang="zh-CN" b="0" i="1" cap="none" baseline="-25000" dirty="0">
                              <a:solidFill>
                                <a:schemeClr val="tx1"/>
                              </a:solidFill>
                              <a:latin typeface="Cambria Math" panose="02040503050406030204" pitchFamily="18" charset="0"/>
                            </a:rPr>
                            <m:t>𝑇</m:t>
                          </m:r>
                        </m:e>
                        <m:e>
                          <m:r>
                            <a:rPr lang="el-GR" altLang="zh-CN" b="0" i="1" cap="none" dirty="0">
                              <a:solidFill>
                                <a:schemeClr val="tx1"/>
                              </a:solidFill>
                              <a:latin typeface="Cambria Math" panose="02040503050406030204" pitchFamily="18" charset="0"/>
                              <a:ea typeface="Cambria Math" panose="02040503050406030204" pitchFamily="18" charset="0"/>
                            </a:rPr>
                            <m:t>ℬ</m:t>
                          </m:r>
                        </m:e>
                      </m:d>
                    </m:oMath>
                  </m:oMathPara>
                </a14:m>
                <a:endParaRPr lang="en-US" altLang="zh-CN" cap="none" dirty="0">
                  <a:solidFill>
                    <a:schemeClr val="tx1"/>
                  </a:solidFill>
                </a:endParaRPr>
              </a:p>
              <a:p>
                <a:pPr>
                  <a:buClr>
                    <a:schemeClr val="tx1"/>
                  </a:buClr>
                </a:pPr>
                <a:endParaRPr lang="zh-CN" altLang="en-US" cap="none" dirty="0">
                  <a:solidFill>
                    <a:schemeClr val="tx1"/>
                  </a:solidFill>
                </a:endParaRPr>
              </a:p>
            </p:txBody>
          </p:sp>
        </mc:Choice>
        <mc:Fallback>
          <p:sp>
            <p:nvSpPr>
              <p:cNvPr id="18" name="文本占位符 3">
                <a:extLst>
                  <a:ext uri="{FF2B5EF4-FFF2-40B4-BE49-F238E27FC236}">
                    <a16:creationId xmlns:a16="http://schemas.microsoft.com/office/drawing/2014/main" id="{DDAC8F95-D852-57BE-9130-999935955586}"/>
                  </a:ext>
                </a:extLst>
              </p:cNvPr>
              <p:cNvSpPr txBox="1">
                <a:spLocks noRot="1" noChangeAspect="1" noMove="1" noResize="1" noEditPoints="1" noAdjustHandles="1" noChangeArrowheads="1" noChangeShapeType="1" noTextEdit="1"/>
              </p:cNvSpPr>
              <p:nvPr/>
            </p:nvSpPr>
            <p:spPr>
              <a:xfrm>
                <a:off x="4594781" y="2205092"/>
                <a:ext cx="1336299" cy="723275"/>
              </a:xfrm>
              <a:prstGeom prst="rect">
                <a:avLst/>
              </a:prstGeom>
              <a:blipFill>
                <a:blip r:embed="rId12"/>
                <a:stretch>
                  <a:fillRect l="-4110" r="-45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9" name="文本占位符 3">
                <a:extLst>
                  <a:ext uri="{FF2B5EF4-FFF2-40B4-BE49-F238E27FC236}">
                    <a16:creationId xmlns:a16="http://schemas.microsoft.com/office/drawing/2014/main" id="{1830E1F6-8478-EFC0-AB91-CB602816AE6B}"/>
                  </a:ext>
                </a:extLst>
              </p:cNvPr>
              <p:cNvSpPr txBox="1">
                <a:spLocks/>
              </p:cNvSpPr>
              <p:nvPr/>
            </p:nvSpPr>
            <p:spPr>
              <a:xfrm>
                <a:off x="5891807" y="1952400"/>
                <a:ext cx="3132762" cy="1225400"/>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buClr>
                    <a:schemeClr val="tx1"/>
                  </a:buClr>
                </a:pPr>
                <a14:m>
                  <m:oMathPara xmlns:m="http://schemas.openxmlformats.org/officeDocument/2006/math">
                    <m:oMathParaPr>
                      <m:jc m:val="centerGroup"/>
                    </m:oMathParaPr>
                    <m:oMath xmlns:m="http://schemas.openxmlformats.org/officeDocument/2006/math">
                      <m:r>
                        <a:rPr lang="en-US" altLang="zh-CN" b="0" i="1" cap="none" dirty="0" smtClean="0">
                          <a:solidFill>
                            <a:schemeClr val="tx1"/>
                          </a:solidFill>
                          <a:latin typeface="Cambria Math" panose="02040503050406030204" pitchFamily="18" charset="0"/>
                          <a:ea typeface="Cambria Math" panose="02040503050406030204" pitchFamily="18" charset="0"/>
                        </a:rPr>
                        <m:t>=</m:t>
                      </m:r>
                      <m:nary>
                        <m:naryPr>
                          <m:chr m:val="∏"/>
                          <m:ctrlPr>
                            <a:rPr lang="en-US" altLang="zh-CN" b="0" i="1" cap="none" dirty="0" smtClean="0">
                              <a:solidFill>
                                <a:schemeClr val="tx1"/>
                              </a:solidFill>
                              <a:latin typeface="Cambria Math" panose="02040503050406030204" pitchFamily="18" charset="0"/>
                            </a:rPr>
                          </m:ctrlPr>
                        </m:naryPr>
                        <m:sub>
                          <m:r>
                            <m:rPr>
                              <m:brk m:alnAt="23"/>
                            </m:rPr>
                            <a:rPr lang="en-US" altLang="zh-CN" b="0" i="1" cap="none" dirty="0" smtClean="0">
                              <a:solidFill>
                                <a:schemeClr val="tx1"/>
                              </a:solidFill>
                              <a:latin typeface="Cambria Math" panose="02040503050406030204" pitchFamily="18" charset="0"/>
                            </a:rPr>
                            <m:t>𝑡</m:t>
                          </m:r>
                          <m:r>
                            <a:rPr lang="en-US" altLang="zh-CN" b="0" i="1" cap="none" dirty="0" smtClean="0">
                              <a:solidFill>
                                <a:schemeClr val="tx1"/>
                              </a:solidFill>
                              <a:latin typeface="Cambria Math" panose="02040503050406030204" pitchFamily="18" charset="0"/>
                            </a:rPr>
                            <m:t>=0</m:t>
                          </m:r>
                        </m:sub>
                        <m:sup>
                          <m:r>
                            <a:rPr lang="en-US" altLang="zh-CN" b="0" i="1" cap="none" dirty="0" smtClean="0">
                              <a:solidFill>
                                <a:schemeClr val="tx1"/>
                              </a:solidFill>
                              <a:latin typeface="Cambria Math" panose="02040503050406030204" pitchFamily="18" charset="0"/>
                            </a:rPr>
                            <m:t>𝑇</m:t>
                          </m:r>
                        </m:sup>
                        <m:e>
                          <m:r>
                            <a:rPr lang="en-US" altLang="zh-CN" b="0" i="1" cap="none" dirty="0" smtClean="0">
                              <a:solidFill>
                                <a:schemeClr val="tx1"/>
                              </a:solidFill>
                              <a:latin typeface="Cambria Math" panose="02040503050406030204" pitchFamily="18" charset="0"/>
                            </a:rPr>
                            <m:t>𝑃</m:t>
                          </m:r>
                          <m:d>
                            <m:dPr>
                              <m:ctrlPr>
                                <a:rPr lang="en-US" altLang="zh-CN" b="0" i="1" cap="none" dirty="0" smtClean="0">
                                  <a:solidFill>
                                    <a:schemeClr val="tx1"/>
                                  </a:solidFill>
                                  <a:latin typeface="Cambria Math" panose="02040503050406030204" pitchFamily="18" charset="0"/>
                                </a:rPr>
                              </m:ctrlPr>
                            </m:dPr>
                            <m:e>
                              <m:r>
                                <a:rPr lang="en-US" altLang="zh-CN" b="0" i="1" cap="none" dirty="0" smtClean="0">
                                  <a:solidFill>
                                    <a:schemeClr val="tx1"/>
                                  </a:solidFill>
                                  <a:latin typeface="Cambria Math" panose="02040503050406030204" pitchFamily="18" charset="0"/>
                                  <a:ea typeface="Cambria Math" panose="02040503050406030204" pitchFamily="18" charset="0"/>
                                </a:rPr>
                                <m:t>∆</m:t>
                              </m:r>
                              <m:r>
                                <a:rPr lang="en-US" altLang="zh-CN" b="0" i="1" cap="none" dirty="0" smtClean="0">
                                  <a:solidFill>
                                    <a:schemeClr val="tx1"/>
                                  </a:solidFill>
                                  <a:latin typeface="Cambria Math" panose="02040503050406030204" pitchFamily="18" charset="0"/>
                                  <a:ea typeface="Cambria Math" panose="02040503050406030204" pitchFamily="18" charset="0"/>
                                </a:rPr>
                                <m:t>𝑉𝑡</m:t>
                              </m:r>
                              <m:r>
                                <a:rPr lang="en-US" altLang="zh-CN" b="0" i="1" cap="none" baseline="-25000" dirty="0" smtClean="0">
                                  <a:solidFill>
                                    <a:schemeClr val="tx1"/>
                                  </a:solidFill>
                                  <a:latin typeface="Cambria Math" panose="02040503050406030204" pitchFamily="18" charset="0"/>
                                  <a:ea typeface="Cambria Math" panose="02040503050406030204" pitchFamily="18" charset="0"/>
                                </a:rPr>
                                <m:t>+1,∆</m:t>
                              </m:r>
                              <m:r>
                                <a:rPr lang="en-US" altLang="zh-CN" b="0" i="1" cap="none" dirty="0" smtClean="0">
                                  <a:solidFill>
                                    <a:schemeClr val="tx1"/>
                                  </a:solidFill>
                                  <a:latin typeface="Cambria Math" panose="02040503050406030204" pitchFamily="18" charset="0"/>
                                  <a:ea typeface="Cambria Math" panose="02040503050406030204" pitchFamily="18" charset="0"/>
                                </a:rPr>
                                <m:t>ℰ</m:t>
                              </m:r>
                              <m:r>
                                <a:rPr lang="en-US" altLang="zh-CN" b="0" i="1" cap="none" baseline="-25000" dirty="0" smtClean="0">
                                  <a:solidFill>
                                    <a:schemeClr val="tx1"/>
                                  </a:solidFill>
                                  <a:latin typeface="Cambria Math" panose="02040503050406030204" pitchFamily="18" charset="0"/>
                                  <a:ea typeface="Cambria Math" panose="02040503050406030204" pitchFamily="18" charset="0"/>
                                </a:rPr>
                                <m:t>𝑡</m:t>
                              </m:r>
                              <m:r>
                                <a:rPr lang="en-US" altLang="zh-CN" b="0" i="1" cap="none" baseline="-25000" dirty="0" smtClean="0">
                                  <a:solidFill>
                                    <a:schemeClr val="tx1"/>
                                  </a:solidFill>
                                  <a:latin typeface="Cambria Math" panose="02040503050406030204" pitchFamily="18" charset="0"/>
                                  <a:ea typeface="Cambria Math" panose="02040503050406030204" pitchFamily="18" charset="0"/>
                                </a:rPr>
                                <m:t>+1|</m:t>
                              </m:r>
                              <m:r>
                                <a:rPr lang="en-US" altLang="zh-CN" i="1" cap="none" dirty="0">
                                  <a:solidFill>
                                    <a:schemeClr val="tx1"/>
                                  </a:solidFill>
                                  <a:latin typeface="Cambria Math" panose="02040503050406030204" pitchFamily="18" charset="0"/>
                                </a:rPr>
                                <m:t>𝐺</m:t>
                              </m:r>
                              <m:r>
                                <a:rPr lang="en-US" altLang="zh-CN" b="0" i="1" cap="none" baseline="-25000" dirty="0">
                                  <a:solidFill>
                                    <a:schemeClr val="tx1"/>
                                  </a:solidFill>
                                  <a:latin typeface="Cambria Math" panose="02040503050406030204" pitchFamily="18" charset="0"/>
                                </a:rPr>
                                <m:t>𝑡</m:t>
                              </m:r>
                              <m:r>
                                <a:rPr lang="en-US" altLang="zh-CN" b="0" i="1" cap="none" dirty="0" smtClean="0">
                                  <a:solidFill>
                                    <a:schemeClr val="tx1"/>
                                  </a:solidFill>
                                  <a:latin typeface="Cambria Math" panose="02040503050406030204" pitchFamily="18" charset="0"/>
                                  <a:ea typeface="Cambria Math" panose="02040503050406030204" pitchFamily="18" charset="0"/>
                                </a:rPr>
                                <m:t>,</m:t>
                              </m:r>
                              <m:r>
                                <a:rPr lang="en-US" altLang="zh-CN" b="0" i="1" cap="none" dirty="0" smtClean="0">
                                  <a:solidFill>
                                    <a:schemeClr val="tx1"/>
                                  </a:solidFill>
                                  <a:latin typeface="Cambria Math" panose="02040503050406030204" pitchFamily="18" charset="0"/>
                                  <a:ea typeface="Cambria Math" panose="02040503050406030204" pitchFamily="18" charset="0"/>
                                </a:rPr>
                                <m:t>𝐵</m:t>
                              </m:r>
                            </m:e>
                          </m:d>
                        </m:e>
                      </m:nary>
                    </m:oMath>
                  </m:oMathPara>
                </a14:m>
                <a:endParaRPr lang="en-US" altLang="zh-CN" cap="none" dirty="0">
                  <a:solidFill>
                    <a:schemeClr val="tx1"/>
                  </a:solidFill>
                </a:endParaRPr>
              </a:p>
              <a:p>
                <a:pPr>
                  <a:buClr>
                    <a:schemeClr val="tx1"/>
                  </a:buClr>
                </a:pPr>
                <a:endParaRPr lang="zh-CN" altLang="en-US" cap="none" dirty="0">
                  <a:solidFill>
                    <a:schemeClr val="tx1"/>
                  </a:solidFill>
                </a:endParaRPr>
              </a:p>
            </p:txBody>
          </p:sp>
        </mc:Choice>
        <mc:Fallback>
          <p:sp>
            <p:nvSpPr>
              <p:cNvPr id="19" name="文本占位符 3">
                <a:extLst>
                  <a:ext uri="{FF2B5EF4-FFF2-40B4-BE49-F238E27FC236}">
                    <a16:creationId xmlns:a16="http://schemas.microsoft.com/office/drawing/2014/main" id="{1830E1F6-8478-EFC0-AB91-CB602816AE6B}"/>
                  </a:ext>
                </a:extLst>
              </p:cNvPr>
              <p:cNvSpPr txBox="1">
                <a:spLocks noRot="1" noChangeAspect="1" noMove="1" noResize="1" noEditPoints="1" noAdjustHandles="1" noChangeArrowheads="1" noChangeShapeType="1" noTextEdit="1"/>
              </p:cNvSpPr>
              <p:nvPr/>
            </p:nvSpPr>
            <p:spPr>
              <a:xfrm>
                <a:off x="5891807" y="1952400"/>
                <a:ext cx="3132762" cy="1225400"/>
              </a:xfrm>
              <a:prstGeom prst="rect">
                <a:avLst/>
              </a:prstGeom>
              <a:blipFill>
                <a:blip r:embed="rId1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0710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任意多边形: 形状 31">
            <a:extLst>
              <a:ext uri="{FF2B5EF4-FFF2-40B4-BE49-F238E27FC236}">
                <a16:creationId xmlns:a16="http://schemas.microsoft.com/office/drawing/2014/main" id="{1C6F4659-0987-6B2B-6497-FA70030B7EA7}"/>
              </a:ext>
            </a:extLst>
          </p:cNvPr>
          <p:cNvSpPr/>
          <p:nvPr/>
        </p:nvSpPr>
        <p:spPr>
          <a:xfrm>
            <a:off x="6420706" y="1996439"/>
            <a:ext cx="1496853" cy="1496853"/>
          </a:xfrm>
          <a:custGeom>
            <a:avLst/>
            <a:gdLst>
              <a:gd name="connsiteX0" fmla="*/ 0 w 1496853"/>
              <a:gd name="connsiteY0" fmla="*/ 0 h 1496853"/>
              <a:gd name="connsiteX1" fmla="*/ 1496854 w 1496853"/>
              <a:gd name="connsiteY1" fmla="*/ 0 h 1496853"/>
              <a:gd name="connsiteX2" fmla="*/ 1496854 w 1496853"/>
              <a:gd name="connsiteY2" fmla="*/ 1496854 h 1496853"/>
              <a:gd name="connsiteX3" fmla="*/ 0 w 1496853"/>
              <a:gd name="connsiteY3" fmla="*/ 1496854 h 1496853"/>
            </a:gdLst>
            <a:ahLst/>
            <a:cxnLst>
              <a:cxn ang="0">
                <a:pos x="connsiteX0" y="connsiteY0"/>
              </a:cxn>
              <a:cxn ang="0">
                <a:pos x="connsiteX1" y="connsiteY1"/>
              </a:cxn>
              <a:cxn ang="0">
                <a:pos x="connsiteX2" y="connsiteY2"/>
              </a:cxn>
              <a:cxn ang="0">
                <a:pos x="connsiteX3" y="connsiteY3"/>
              </a:cxn>
            </a:cxnLst>
            <a:rect l="l" t="t" r="r" b="b"/>
            <a:pathLst>
              <a:path w="1496853" h="1496853">
                <a:moveTo>
                  <a:pt x="0" y="0"/>
                </a:moveTo>
                <a:lnTo>
                  <a:pt x="1496854" y="0"/>
                </a:lnTo>
                <a:lnTo>
                  <a:pt x="1496854" y="1496854"/>
                </a:lnTo>
                <a:lnTo>
                  <a:pt x="0" y="1496854"/>
                </a:lnTo>
                <a:close/>
              </a:path>
            </a:pathLst>
          </a:custGeom>
          <a:solidFill>
            <a:srgbClr val="E6E6E6"/>
          </a:solidFill>
          <a:ln w="9525" cap="flat">
            <a:noFill/>
            <a:prstDash val="solid"/>
            <a:miter/>
          </a:ln>
        </p:spPr>
        <p:txBody>
          <a:bodyPr rtlCol="0" anchor="ctr"/>
          <a:lstStyle/>
          <a:p>
            <a:endParaRPr lang="zh-CN" altLang="en-US"/>
          </a:p>
        </p:txBody>
      </p:sp>
      <p:pic>
        <p:nvPicPr>
          <p:cNvPr id="53" name="图片 52">
            <a:extLst>
              <a:ext uri="{FF2B5EF4-FFF2-40B4-BE49-F238E27FC236}">
                <a16:creationId xmlns:a16="http://schemas.microsoft.com/office/drawing/2014/main" id="{55A1753B-F173-2F15-A34E-BE3BB4A2D179}"/>
              </a:ext>
            </a:extLst>
          </p:cNvPr>
          <p:cNvPicPr>
            <a:picLocks noChangeAspect="1"/>
          </p:cNvPicPr>
          <p:nvPr/>
        </p:nvPicPr>
        <p:blipFill>
          <a:blip r:embed="rId3"/>
          <a:stretch>
            <a:fillRect/>
          </a:stretch>
        </p:blipFill>
        <p:spPr>
          <a:xfrm>
            <a:off x="6569517" y="2072071"/>
            <a:ext cx="1385190" cy="1385190"/>
          </a:xfrm>
          <a:custGeom>
            <a:avLst/>
            <a:gdLst>
              <a:gd name="connsiteX0" fmla="*/ 489 w 1501673"/>
              <a:gd name="connsiteY0" fmla="*/ 33 h 1501673"/>
              <a:gd name="connsiteX1" fmla="*/ 1502163 w 1501673"/>
              <a:gd name="connsiteY1" fmla="*/ 33 h 1501673"/>
              <a:gd name="connsiteX2" fmla="*/ 1502163 w 1501673"/>
              <a:gd name="connsiteY2" fmla="*/ 1501707 h 1501673"/>
              <a:gd name="connsiteX3" fmla="*/ 489 w 1501673"/>
              <a:gd name="connsiteY3" fmla="*/ 1501707 h 1501673"/>
            </a:gdLst>
            <a:ahLst/>
            <a:cxnLst>
              <a:cxn ang="0">
                <a:pos x="connsiteX0" y="connsiteY0"/>
              </a:cxn>
              <a:cxn ang="0">
                <a:pos x="connsiteX1" y="connsiteY1"/>
              </a:cxn>
              <a:cxn ang="0">
                <a:pos x="connsiteX2" y="connsiteY2"/>
              </a:cxn>
              <a:cxn ang="0">
                <a:pos x="connsiteX3" y="connsiteY3"/>
              </a:cxn>
            </a:cxnLst>
            <a:rect l="l" t="t" r="r" b="b"/>
            <a:pathLst>
              <a:path w="1501673" h="1501673">
                <a:moveTo>
                  <a:pt x="489" y="33"/>
                </a:moveTo>
                <a:lnTo>
                  <a:pt x="1502163" y="33"/>
                </a:lnTo>
                <a:lnTo>
                  <a:pt x="1502163" y="1501707"/>
                </a:lnTo>
                <a:lnTo>
                  <a:pt x="489" y="1501707"/>
                </a:lnTo>
                <a:close/>
              </a:path>
            </a:pathLst>
          </a:custGeom>
        </p:spPr>
      </p:pic>
      <p:pic>
        <p:nvPicPr>
          <p:cNvPr id="57" name="图形 56">
            <a:extLst>
              <a:ext uri="{FF2B5EF4-FFF2-40B4-BE49-F238E27FC236}">
                <a16:creationId xmlns:a16="http://schemas.microsoft.com/office/drawing/2014/main" id="{534608AD-F0C3-E9C9-B1CE-4B6DD460B9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36846" y="2002047"/>
            <a:ext cx="1513524" cy="1455456"/>
          </a:xfrm>
          <a:prstGeom prst="rect">
            <a:avLst/>
          </a:prstGeom>
        </p:spPr>
      </p:pic>
      <p:sp>
        <p:nvSpPr>
          <p:cNvPr id="12" name="Footer Placeholder 11">
            <a:extLst>
              <a:ext uri="{FF2B5EF4-FFF2-40B4-BE49-F238E27FC236}">
                <a16:creationId xmlns:a16="http://schemas.microsoft.com/office/drawing/2014/main" id="{1CDB1083-4C5D-D848-A606-CF3B59FF44B2}"/>
              </a:ext>
            </a:extLst>
          </p:cNvPr>
          <p:cNvSpPr>
            <a:spLocks noGrp="1"/>
          </p:cNvSpPr>
          <p:nvPr>
            <p:ph type="ftr" sz="quarter" idx="11"/>
          </p:nvPr>
        </p:nvSpPr>
        <p:spPr>
          <a:xfrm>
            <a:off x="429208" y="6556248"/>
            <a:ext cx="2675021" cy="301752"/>
          </a:xfrm>
        </p:spPr>
        <p:txBody>
          <a:bodyPr/>
          <a:lstStyle/>
          <a:p>
            <a:r>
              <a:rPr lang="en-US"/>
              <a:t>© 2022 SIGGRAPH. All Rights Reserved.</a:t>
            </a:r>
          </a:p>
        </p:txBody>
      </p:sp>
      <p:sp>
        <p:nvSpPr>
          <p:cNvPr id="11" name="Slide Number Placeholder 10">
            <a:extLst>
              <a:ext uri="{FF2B5EF4-FFF2-40B4-BE49-F238E27FC236}">
                <a16:creationId xmlns:a16="http://schemas.microsoft.com/office/drawing/2014/main" id="{AD593BEB-DD6C-9043-87D8-4292E0E57300}"/>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16</a:t>
            </a:fld>
            <a:endParaRPr lang="en-US"/>
          </a:p>
        </p:txBody>
      </p:sp>
      <p:sp>
        <p:nvSpPr>
          <p:cNvPr id="22" name="Title 21">
            <a:extLst>
              <a:ext uri="{FF2B5EF4-FFF2-40B4-BE49-F238E27FC236}">
                <a16:creationId xmlns:a16="http://schemas.microsoft.com/office/drawing/2014/main" id="{5A602D00-7BC7-EF4B-945C-0EA1C4F4905E}"/>
              </a:ext>
            </a:extLst>
          </p:cNvPr>
          <p:cNvSpPr>
            <a:spLocks noGrp="1"/>
          </p:cNvSpPr>
          <p:nvPr>
            <p:ph type="title"/>
          </p:nvPr>
        </p:nvSpPr>
        <p:spPr/>
        <p:txBody>
          <a:bodyPr/>
          <a:lstStyle/>
          <a:p>
            <a:r>
              <a:rPr lang="en-US" dirty="0" err="1">
                <a:latin typeface="微软雅黑" panose="020B0503020204020204" pitchFamily="34" charset="-122"/>
                <a:ea typeface="微软雅黑" panose="020B0503020204020204" pitchFamily="34" charset="-122"/>
              </a:rPr>
              <a:t>GraphNet</a:t>
            </a:r>
            <a:endParaRPr lang="en-US" dirty="0">
              <a:latin typeface="微软雅黑" panose="020B0503020204020204" pitchFamily="34" charset="-122"/>
              <a:ea typeface="微软雅黑" panose="020B0503020204020204" pitchFamily="34" charset="-122"/>
            </a:endParaRPr>
          </a:p>
        </p:txBody>
      </p:sp>
      <p:sp>
        <p:nvSpPr>
          <p:cNvPr id="6" name="任意多边形: 形状 5">
            <a:extLst>
              <a:ext uri="{FF2B5EF4-FFF2-40B4-BE49-F238E27FC236}">
                <a16:creationId xmlns:a16="http://schemas.microsoft.com/office/drawing/2014/main" id="{A8BEFAF8-B5EE-D16C-15CE-54F4486F4613}"/>
              </a:ext>
            </a:extLst>
          </p:cNvPr>
          <p:cNvSpPr/>
          <p:nvPr/>
        </p:nvSpPr>
        <p:spPr>
          <a:xfrm>
            <a:off x="1957387" y="1874043"/>
            <a:ext cx="2023110" cy="3615594"/>
          </a:xfrm>
          <a:custGeom>
            <a:avLst/>
            <a:gdLst>
              <a:gd name="connsiteX0" fmla="*/ 0 w 2023110"/>
              <a:gd name="connsiteY0" fmla="*/ 0 h 3615594"/>
              <a:gd name="connsiteX1" fmla="*/ 2023110 w 2023110"/>
              <a:gd name="connsiteY1" fmla="*/ 0 h 3615594"/>
              <a:gd name="connsiteX2" fmla="*/ 2023110 w 2023110"/>
              <a:gd name="connsiteY2" fmla="*/ 3615595 h 3615594"/>
              <a:gd name="connsiteX3" fmla="*/ 0 w 2023110"/>
              <a:gd name="connsiteY3" fmla="*/ 3615595 h 3615594"/>
            </a:gdLst>
            <a:ahLst/>
            <a:cxnLst>
              <a:cxn ang="0">
                <a:pos x="connsiteX0" y="connsiteY0"/>
              </a:cxn>
              <a:cxn ang="0">
                <a:pos x="connsiteX1" y="connsiteY1"/>
              </a:cxn>
              <a:cxn ang="0">
                <a:pos x="connsiteX2" y="connsiteY2"/>
              </a:cxn>
              <a:cxn ang="0">
                <a:pos x="connsiteX3" y="connsiteY3"/>
              </a:cxn>
            </a:cxnLst>
            <a:rect l="l" t="t" r="r" b="b"/>
            <a:pathLst>
              <a:path w="2023110" h="3615594">
                <a:moveTo>
                  <a:pt x="0" y="0"/>
                </a:moveTo>
                <a:lnTo>
                  <a:pt x="2023110" y="0"/>
                </a:lnTo>
                <a:lnTo>
                  <a:pt x="2023110" y="3615595"/>
                </a:lnTo>
                <a:lnTo>
                  <a:pt x="0" y="3615595"/>
                </a:lnTo>
                <a:close/>
              </a:path>
            </a:pathLst>
          </a:custGeom>
          <a:noFill/>
          <a:ln w="38100" cap="flat">
            <a:solidFill>
              <a:srgbClr val="3E3A39"/>
            </a:solidFill>
            <a:prstDash val="solid"/>
            <a:miter/>
          </a:ln>
        </p:spPr>
        <p:txBody>
          <a:bodyPr rtlCol="0" anchor="ctr"/>
          <a:lstStyle/>
          <a:p>
            <a:endParaRPr lang="zh-CN" altLang="en-US"/>
          </a:p>
        </p:txBody>
      </p:sp>
      <p:grpSp>
        <p:nvGrpSpPr>
          <p:cNvPr id="8" name="图形 3">
            <a:extLst>
              <a:ext uri="{FF2B5EF4-FFF2-40B4-BE49-F238E27FC236}">
                <a16:creationId xmlns:a16="http://schemas.microsoft.com/office/drawing/2014/main" id="{6760ABEC-0915-95A3-4E60-25446E7F53C5}"/>
              </a:ext>
            </a:extLst>
          </p:cNvPr>
          <p:cNvGrpSpPr/>
          <p:nvPr/>
        </p:nvGrpSpPr>
        <p:grpSpPr>
          <a:xfrm>
            <a:off x="8740234" y="2794443"/>
            <a:ext cx="1496853" cy="1496853"/>
            <a:chOff x="8740234" y="3047142"/>
            <a:chExt cx="1496853" cy="1496853"/>
          </a:xfrm>
          <a:noFill/>
        </p:grpSpPr>
        <p:sp>
          <p:nvSpPr>
            <p:cNvPr id="9" name="任意多边形: 形状 8">
              <a:extLst>
                <a:ext uri="{FF2B5EF4-FFF2-40B4-BE49-F238E27FC236}">
                  <a16:creationId xmlns:a16="http://schemas.microsoft.com/office/drawing/2014/main" id="{DD35C979-4121-E180-8B1A-284842DEBEE9}"/>
                </a:ext>
              </a:extLst>
            </p:cNvPr>
            <p:cNvSpPr/>
            <p:nvPr/>
          </p:nvSpPr>
          <p:spPr>
            <a:xfrm>
              <a:off x="8740234" y="3047142"/>
              <a:ext cx="47625" cy="47625"/>
            </a:xfrm>
            <a:custGeom>
              <a:avLst/>
              <a:gdLst>
                <a:gd name="connsiteX0" fmla="*/ 0 w 47625"/>
                <a:gd name="connsiteY0" fmla="*/ 47625 h 47625"/>
                <a:gd name="connsiteX1" fmla="*/ 0 w 47625"/>
                <a:gd name="connsiteY1" fmla="*/ 0 h 47625"/>
                <a:gd name="connsiteX2" fmla="*/ 47625 w 47625"/>
                <a:gd name="connsiteY2" fmla="*/ 0 h 47625"/>
              </a:gdLst>
              <a:ahLst/>
              <a:cxnLst>
                <a:cxn ang="0">
                  <a:pos x="connsiteX0" y="connsiteY0"/>
                </a:cxn>
                <a:cxn ang="0">
                  <a:pos x="connsiteX1" y="connsiteY1"/>
                </a:cxn>
                <a:cxn ang="0">
                  <a:pos x="connsiteX2" y="connsiteY2"/>
                </a:cxn>
              </a:cxnLst>
              <a:rect l="l" t="t" r="r" b="b"/>
              <a:pathLst>
                <a:path w="47625" h="47625">
                  <a:moveTo>
                    <a:pt x="0" y="47625"/>
                  </a:moveTo>
                  <a:lnTo>
                    <a:pt x="0" y="0"/>
                  </a:lnTo>
                  <a:lnTo>
                    <a:pt x="47625" y="0"/>
                  </a:lnTo>
                </a:path>
              </a:pathLst>
            </a:custGeom>
            <a:noFill/>
            <a:ln w="38100" cap="flat">
              <a:solidFill>
                <a:srgbClr val="3E3A39"/>
              </a:solidFill>
              <a:prstDash val="solid"/>
              <a:miter/>
            </a:ln>
          </p:spPr>
          <p:txBody>
            <a:bodyPr rtlCol="0" anchor="ctr"/>
            <a:lstStyle/>
            <a:p>
              <a:endParaRPr lang="zh-CN" altLang="en-US"/>
            </a:p>
          </p:txBody>
        </p:sp>
        <p:sp>
          <p:nvSpPr>
            <p:cNvPr id="10" name="任意多边形: 形状 9">
              <a:extLst>
                <a:ext uri="{FF2B5EF4-FFF2-40B4-BE49-F238E27FC236}">
                  <a16:creationId xmlns:a16="http://schemas.microsoft.com/office/drawing/2014/main" id="{5CCF1ECE-AE4F-A1CC-851C-62ADD5B8DE6B}"/>
                </a:ext>
              </a:extLst>
            </p:cNvPr>
            <p:cNvSpPr/>
            <p:nvPr/>
          </p:nvSpPr>
          <p:spPr>
            <a:xfrm>
              <a:off x="8881300" y="3047142"/>
              <a:ext cx="1261395" cy="9525"/>
            </a:xfrm>
            <a:custGeom>
              <a:avLst/>
              <a:gdLst>
                <a:gd name="connsiteX0" fmla="*/ 0 w 1261395"/>
                <a:gd name="connsiteY0" fmla="*/ 0 h 9525"/>
                <a:gd name="connsiteX1" fmla="*/ 1261396 w 1261395"/>
                <a:gd name="connsiteY1" fmla="*/ 0 h 9525"/>
              </a:gdLst>
              <a:ahLst/>
              <a:cxnLst>
                <a:cxn ang="0">
                  <a:pos x="connsiteX0" y="connsiteY0"/>
                </a:cxn>
                <a:cxn ang="0">
                  <a:pos x="connsiteX1" y="connsiteY1"/>
                </a:cxn>
              </a:cxnLst>
              <a:rect l="l" t="t" r="r" b="b"/>
              <a:pathLst>
                <a:path w="1261395" h="9525">
                  <a:moveTo>
                    <a:pt x="0" y="0"/>
                  </a:moveTo>
                  <a:lnTo>
                    <a:pt x="1261396" y="0"/>
                  </a:lnTo>
                </a:path>
              </a:pathLst>
            </a:custGeom>
            <a:ln w="38100" cap="flat">
              <a:solidFill>
                <a:srgbClr val="3E3A39"/>
              </a:solidFill>
              <a:custDash>
                <a:ds d="735758" sp="735758"/>
              </a:custDash>
              <a:miter/>
            </a:ln>
          </p:spPr>
          <p:txBody>
            <a:bodyPr rtlCol="0" anchor="ctr"/>
            <a:lstStyle/>
            <a:p>
              <a:endParaRPr lang="zh-CN" altLang="en-US"/>
            </a:p>
          </p:txBody>
        </p:sp>
        <p:sp>
          <p:nvSpPr>
            <p:cNvPr id="13" name="任意多边形: 形状 12">
              <a:extLst>
                <a:ext uri="{FF2B5EF4-FFF2-40B4-BE49-F238E27FC236}">
                  <a16:creationId xmlns:a16="http://schemas.microsoft.com/office/drawing/2014/main" id="{4FC1E836-41C6-2CAD-21DA-883D2D0EA08A}"/>
                </a:ext>
              </a:extLst>
            </p:cNvPr>
            <p:cNvSpPr/>
            <p:nvPr/>
          </p:nvSpPr>
          <p:spPr>
            <a:xfrm>
              <a:off x="10189463" y="3047142"/>
              <a:ext cx="47625" cy="47625"/>
            </a:xfrm>
            <a:custGeom>
              <a:avLst/>
              <a:gdLst>
                <a:gd name="connsiteX0" fmla="*/ 0 w 47625"/>
                <a:gd name="connsiteY0" fmla="*/ 0 h 47625"/>
                <a:gd name="connsiteX1" fmla="*/ 47625 w 47625"/>
                <a:gd name="connsiteY1" fmla="*/ 0 h 47625"/>
                <a:gd name="connsiteX2" fmla="*/ 47625 w 47625"/>
                <a:gd name="connsiteY2" fmla="*/ 47625 h 47625"/>
              </a:gdLst>
              <a:ahLst/>
              <a:cxnLst>
                <a:cxn ang="0">
                  <a:pos x="connsiteX0" y="connsiteY0"/>
                </a:cxn>
                <a:cxn ang="0">
                  <a:pos x="connsiteX1" y="connsiteY1"/>
                </a:cxn>
                <a:cxn ang="0">
                  <a:pos x="connsiteX2" y="connsiteY2"/>
                </a:cxn>
              </a:cxnLst>
              <a:rect l="l" t="t" r="r" b="b"/>
              <a:pathLst>
                <a:path w="47625" h="47625">
                  <a:moveTo>
                    <a:pt x="0" y="0"/>
                  </a:moveTo>
                  <a:lnTo>
                    <a:pt x="47625" y="0"/>
                  </a:lnTo>
                  <a:lnTo>
                    <a:pt x="47625" y="47625"/>
                  </a:lnTo>
                </a:path>
              </a:pathLst>
            </a:custGeom>
            <a:noFill/>
            <a:ln w="38100" cap="flat">
              <a:solidFill>
                <a:srgbClr val="3E3A39"/>
              </a:solidFill>
              <a:prstDash val="solid"/>
              <a:miter/>
            </a:ln>
          </p:spPr>
          <p:txBody>
            <a:bodyPr rtlCol="0" anchor="ctr"/>
            <a:lstStyle/>
            <a:p>
              <a:endParaRPr lang="zh-CN" altLang="en-US"/>
            </a:p>
          </p:txBody>
        </p:sp>
        <p:sp>
          <p:nvSpPr>
            <p:cNvPr id="14" name="任意多边形: 形状 13">
              <a:extLst>
                <a:ext uri="{FF2B5EF4-FFF2-40B4-BE49-F238E27FC236}">
                  <a16:creationId xmlns:a16="http://schemas.microsoft.com/office/drawing/2014/main" id="{9E8C0A9D-949B-EBD7-38C1-9887E2982196}"/>
                </a:ext>
              </a:extLst>
            </p:cNvPr>
            <p:cNvSpPr/>
            <p:nvPr/>
          </p:nvSpPr>
          <p:spPr>
            <a:xfrm>
              <a:off x="10237088" y="3188208"/>
              <a:ext cx="9525" cy="1261395"/>
            </a:xfrm>
            <a:custGeom>
              <a:avLst/>
              <a:gdLst>
                <a:gd name="connsiteX0" fmla="*/ 0 w 9525"/>
                <a:gd name="connsiteY0" fmla="*/ 0 h 1261395"/>
                <a:gd name="connsiteX1" fmla="*/ 0 w 9525"/>
                <a:gd name="connsiteY1" fmla="*/ 1261396 h 1261395"/>
              </a:gdLst>
              <a:ahLst/>
              <a:cxnLst>
                <a:cxn ang="0">
                  <a:pos x="connsiteX0" y="connsiteY0"/>
                </a:cxn>
                <a:cxn ang="0">
                  <a:pos x="connsiteX1" y="connsiteY1"/>
                </a:cxn>
              </a:cxnLst>
              <a:rect l="l" t="t" r="r" b="b"/>
              <a:pathLst>
                <a:path w="9525" h="1261395">
                  <a:moveTo>
                    <a:pt x="0" y="0"/>
                  </a:moveTo>
                  <a:lnTo>
                    <a:pt x="0" y="1261396"/>
                  </a:lnTo>
                </a:path>
              </a:pathLst>
            </a:custGeom>
            <a:ln w="38100" cap="flat">
              <a:solidFill>
                <a:srgbClr val="3E3A39"/>
              </a:solidFill>
              <a:custDash>
                <a:ds d="735758" sp="735758"/>
              </a:custDash>
              <a:miter/>
            </a:ln>
          </p:spPr>
          <p:txBody>
            <a:bodyPr rtlCol="0" anchor="ctr"/>
            <a:lstStyle/>
            <a:p>
              <a:endParaRPr lang="zh-CN" altLang="en-US"/>
            </a:p>
          </p:txBody>
        </p:sp>
        <p:sp>
          <p:nvSpPr>
            <p:cNvPr id="15" name="任意多边形: 形状 14">
              <a:extLst>
                <a:ext uri="{FF2B5EF4-FFF2-40B4-BE49-F238E27FC236}">
                  <a16:creationId xmlns:a16="http://schemas.microsoft.com/office/drawing/2014/main" id="{6FD8B204-8AB6-8211-8F3B-7A22301FB4BF}"/>
                </a:ext>
              </a:extLst>
            </p:cNvPr>
            <p:cNvSpPr/>
            <p:nvPr/>
          </p:nvSpPr>
          <p:spPr>
            <a:xfrm>
              <a:off x="10189463" y="4496371"/>
              <a:ext cx="47625" cy="47625"/>
            </a:xfrm>
            <a:custGeom>
              <a:avLst/>
              <a:gdLst>
                <a:gd name="connsiteX0" fmla="*/ 47625 w 47625"/>
                <a:gd name="connsiteY0" fmla="*/ 0 h 47625"/>
                <a:gd name="connsiteX1" fmla="*/ 47625 w 47625"/>
                <a:gd name="connsiteY1" fmla="*/ 47625 h 47625"/>
                <a:gd name="connsiteX2" fmla="*/ 0 w 47625"/>
                <a:gd name="connsiteY2" fmla="*/ 47625 h 47625"/>
              </a:gdLst>
              <a:ahLst/>
              <a:cxnLst>
                <a:cxn ang="0">
                  <a:pos x="connsiteX0" y="connsiteY0"/>
                </a:cxn>
                <a:cxn ang="0">
                  <a:pos x="connsiteX1" y="connsiteY1"/>
                </a:cxn>
                <a:cxn ang="0">
                  <a:pos x="connsiteX2" y="connsiteY2"/>
                </a:cxn>
              </a:cxnLst>
              <a:rect l="l" t="t" r="r" b="b"/>
              <a:pathLst>
                <a:path w="47625" h="47625">
                  <a:moveTo>
                    <a:pt x="47625" y="0"/>
                  </a:moveTo>
                  <a:lnTo>
                    <a:pt x="47625" y="47625"/>
                  </a:lnTo>
                  <a:lnTo>
                    <a:pt x="0" y="47625"/>
                  </a:lnTo>
                </a:path>
              </a:pathLst>
            </a:custGeom>
            <a:noFill/>
            <a:ln w="38100" cap="flat">
              <a:solidFill>
                <a:srgbClr val="3E3A39"/>
              </a:solidFill>
              <a:prstDash val="solid"/>
              <a:miter/>
            </a:ln>
          </p:spPr>
          <p:txBody>
            <a:bodyPr rtlCol="0" anchor="ctr"/>
            <a:lstStyle/>
            <a:p>
              <a:endParaRPr lang="zh-CN" altLang="en-US"/>
            </a:p>
          </p:txBody>
        </p:sp>
        <p:sp>
          <p:nvSpPr>
            <p:cNvPr id="16" name="任意多边形: 形状 15">
              <a:extLst>
                <a:ext uri="{FF2B5EF4-FFF2-40B4-BE49-F238E27FC236}">
                  <a16:creationId xmlns:a16="http://schemas.microsoft.com/office/drawing/2014/main" id="{7F3340E6-EE75-E651-024B-5ED2E4319330}"/>
                </a:ext>
              </a:extLst>
            </p:cNvPr>
            <p:cNvSpPr/>
            <p:nvPr/>
          </p:nvSpPr>
          <p:spPr>
            <a:xfrm>
              <a:off x="8834532" y="4543996"/>
              <a:ext cx="1261491" cy="9525"/>
            </a:xfrm>
            <a:custGeom>
              <a:avLst/>
              <a:gdLst>
                <a:gd name="connsiteX0" fmla="*/ 1261491 w 1261491"/>
                <a:gd name="connsiteY0" fmla="*/ 0 h 9525"/>
                <a:gd name="connsiteX1" fmla="*/ 0 w 1261491"/>
                <a:gd name="connsiteY1" fmla="*/ 0 h 9525"/>
              </a:gdLst>
              <a:ahLst/>
              <a:cxnLst>
                <a:cxn ang="0">
                  <a:pos x="connsiteX0" y="connsiteY0"/>
                </a:cxn>
                <a:cxn ang="0">
                  <a:pos x="connsiteX1" y="connsiteY1"/>
                </a:cxn>
              </a:cxnLst>
              <a:rect l="l" t="t" r="r" b="b"/>
              <a:pathLst>
                <a:path w="1261491" h="9525">
                  <a:moveTo>
                    <a:pt x="1261491" y="0"/>
                  </a:moveTo>
                  <a:lnTo>
                    <a:pt x="0" y="0"/>
                  </a:lnTo>
                </a:path>
              </a:pathLst>
            </a:custGeom>
            <a:ln w="38100" cap="flat">
              <a:solidFill>
                <a:srgbClr val="3E3A39"/>
              </a:solidFill>
              <a:custDash>
                <a:ds d="735758" sp="735758"/>
              </a:custDash>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0B22CA5C-2696-07E5-9AAE-585A5F7A0B54}"/>
                </a:ext>
              </a:extLst>
            </p:cNvPr>
            <p:cNvSpPr/>
            <p:nvPr/>
          </p:nvSpPr>
          <p:spPr>
            <a:xfrm>
              <a:off x="8740234" y="4496371"/>
              <a:ext cx="47625" cy="47625"/>
            </a:xfrm>
            <a:custGeom>
              <a:avLst/>
              <a:gdLst>
                <a:gd name="connsiteX0" fmla="*/ 47625 w 47625"/>
                <a:gd name="connsiteY0" fmla="*/ 47625 h 47625"/>
                <a:gd name="connsiteX1" fmla="*/ 0 w 47625"/>
                <a:gd name="connsiteY1" fmla="*/ 47625 h 47625"/>
                <a:gd name="connsiteX2" fmla="*/ 0 w 47625"/>
                <a:gd name="connsiteY2" fmla="*/ 0 h 47625"/>
              </a:gdLst>
              <a:ahLst/>
              <a:cxnLst>
                <a:cxn ang="0">
                  <a:pos x="connsiteX0" y="connsiteY0"/>
                </a:cxn>
                <a:cxn ang="0">
                  <a:pos x="connsiteX1" y="connsiteY1"/>
                </a:cxn>
                <a:cxn ang="0">
                  <a:pos x="connsiteX2" y="connsiteY2"/>
                </a:cxn>
              </a:cxnLst>
              <a:rect l="l" t="t" r="r" b="b"/>
              <a:pathLst>
                <a:path w="47625" h="47625">
                  <a:moveTo>
                    <a:pt x="47625" y="47625"/>
                  </a:moveTo>
                  <a:lnTo>
                    <a:pt x="0" y="47625"/>
                  </a:lnTo>
                  <a:lnTo>
                    <a:pt x="0" y="0"/>
                  </a:lnTo>
                </a:path>
              </a:pathLst>
            </a:custGeom>
            <a:noFill/>
            <a:ln w="38100" cap="flat">
              <a:solidFill>
                <a:srgbClr val="3E3A39"/>
              </a:solidFill>
              <a:prstDash val="solid"/>
              <a:miter/>
            </a:ln>
          </p:spPr>
          <p:txBody>
            <a:bodyPr rtlCol="0" anchor="ctr"/>
            <a:lstStyle/>
            <a:p>
              <a:endParaRPr lang="zh-CN" altLang="en-US"/>
            </a:p>
          </p:txBody>
        </p:sp>
        <p:sp>
          <p:nvSpPr>
            <p:cNvPr id="18" name="任意多边形: 形状 17">
              <a:extLst>
                <a:ext uri="{FF2B5EF4-FFF2-40B4-BE49-F238E27FC236}">
                  <a16:creationId xmlns:a16="http://schemas.microsoft.com/office/drawing/2014/main" id="{8698138E-CA9E-2966-7129-D8C2EB89CC69}"/>
                </a:ext>
              </a:extLst>
            </p:cNvPr>
            <p:cNvSpPr/>
            <p:nvPr/>
          </p:nvSpPr>
          <p:spPr>
            <a:xfrm>
              <a:off x="8740234" y="3141440"/>
              <a:ext cx="9525" cy="1261491"/>
            </a:xfrm>
            <a:custGeom>
              <a:avLst/>
              <a:gdLst>
                <a:gd name="connsiteX0" fmla="*/ 0 w 9525"/>
                <a:gd name="connsiteY0" fmla="*/ 1261491 h 1261491"/>
                <a:gd name="connsiteX1" fmla="*/ 0 w 9525"/>
                <a:gd name="connsiteY1" fmla="*/ 0 h 1261491"/>
              </a:gdLst>
              <a:ahLst/>
              <a:cxnLst>
                <a:cxn ang="0">
                  <a:pos x="connsiteX0" y="connsiteY0"/>
                </a:cxn>
                <a:cxn ang="0">
                  <a:pos x="connsiteX1" y="connsiteY1"/>
                </a:cxn>
              </a:cxnLst>
              <a:rect l="l" t="t" r="r" b="b"/>
              <a:pathLst>
                <a:path w="9525" h="1261491">
                  <a:moveTo>
                    <a:pt x="0" y="1261491"/>
                  </a:moveTo>
                  <a:lnTo>
                    <a:pt x="0" y="0"/>
                  </a:lnTo>
                </a:path>
              </a:pathLst>
            </a:custGeom>
            <a:ln w="38100" cap="flat">
              <a:solidFill>
                <a:srgbClr val="3E3A39"/>
              </a:solidFill>
              <a:custDash>
                <a:ds d="735758" sp="735758"/>
              </a:custDash>
              <a:miter/>
            </a:ln>
          </p:spPr>
          <p:txBody>
            <a:bodyPr rtlCol="0" anchor="ctr"/>
            <a:lstStyle/>
            <a:p>
              <a:endParaRPr lang="zh-CN" altLang="en-US"/>
            </a:p>
          </p:txBody>
        </p:sp>
      </p:grpSp>
      <p:grpSp>
        <p:nvGrpSpPr>
          <p:cNvPr id="21" name="图形 3">
            <a:extLst>
              <a:ext uri="{FF2B5EF4-FFF2-40B4-BE49-F238E27FC236}">
                <a16:creationId xmlns:a16="http://schemas.microsoft.com/office/drawing/2014/main" id="{2C98FF1A-5718-0EE1-A0BB-CDA429F833BD}"/>
              </a:ext>
            </a:extLst>
          </p:cNvPr>
          <p:cNvGrpSpPr/>
          <p:nvPr/>
        </p:nvGrpSpPr>
        <p:grpSpPr>
          <a:xfrm>
            <a:off x="2204370" y="3881151"/>
            <a:ext cx="1496853" cy="1496853"/>
            <a:chOff x="2204370" y="4133850"/>
            <a:chExt cx="1496853" cy="1496853"/>
          </a:xfrm>
          <a:noFill/>
        </p:grpSpPr>
        <p:sp>
          <p:nvSpPr>
            <p:cNvPr id="23" name="任意多边形: 形状 22">
              <a:extLst>
                <a:ext uri="{FF2B5EF4-FFF2-40B4-BE49-F238E27FC236}">
                  <a16:creationId xmlns:a16="http://schemas.microsoft.com/office/drawing/2014/main" id="{E15DF08C-9E7C-D69C-9971-F3B8BE11B2A3}"/>
                </a:ext>
              </a:extLst>
            </p:cNvPr>
            <p:cNvSpPr/>
            <p:nvPr/>
          </p:nvSpPr>
          <p:spPr>
            <a:xfrm>
              <a:off x="2204370" y="4133850"/>
              <a:ext cx="47625" cy="47625"/>
            </a:xfrm>
            <a:custGeom>
              <a:avLst/>
              <a:gdLst>
                <a:gd name="connsiteX0" fmla="*/ 0 w 47625"/>
                <a:gd name="connsiteY0" fmla="*/ 47625 h 47625"/>
                <a:gd name="connsiteX1" fmla="*/ 0 w 47625"/>
                <a:gd name="connsiteY1" fmla="*/ 0 h 47625"/>
                <a:gd name="connsiteX2" fmla="*/ 47625 w 47625"/>
                <a:gd name="connsiteY2" fmla="*/ 0 h 47625"/>
              </a:gdLst>
              <a:ahLst/>
              <a:cxnLst>
                <a:cxn ang="0">
                  <a:pos x="connsiteX0" y="connsiteY0"/>
                </a:cxn>
                <a:cxn ang="0">
                  <a:pos x="connsiteX1" y="connsiteY1"/>
                </a:cxn>
                <a:cxn ang="0">
                  <a:pos x="connsiteX2" y="connsiteY2"/>
                </a:cxn>
              </a:cxnLst>
              <a:rect l="l" t="t" r="r" b="b"/>
              <a:pathLst>
                <a:path w="47625" h="47625">
                  <a:moveTo>
                    <a:pt x="0" y="47625"/>
                  </a:moveTo>
                  <a:lnTo>
                    <a:pt x="0" y="0"/>
                  </a:lnTo>
                  <a:lnTo>
                    <a:pt x="47625" y="0"/>
                  </a:lnTo>
                </a:path>
              </a:pathLst>
            </a:custGeom>
            <a:noFill/>
            <a:ln w="38100" cap="flat">
              <a:solidFill>
                <a:srgbClr val="3E3A39"/>
              </a:solid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435A6134-2672-36E1-953E-6BC4FC0C7CF2}"/>
                </a:ext>
              </a:extLst>
            </p:cNvPr>
            <p:cNvSpPr/>
            <p:nvPr/>
          </p:nvSpPr>
          <p:spPr>
            <a:xfrm>
              <a:off x="2345435" y="4133850"/>
              <a:ext cx="1261491" cy="9525"/>
            </a:xfrm>
            <a:custGeom>
              <a:avLst/>
              <a:gdLst>
                <a:gd name="connsiteX0" fmla="*/ 0 w 1261491"/>
                <a:gd name="connsiteY0" fmla="*/ 0 h 9525"/>
                <a:gd name="connsiteX1" fmla="*/ 1261491 w 1261491"/>
                <a:gd name="connsiteY1" fmla="*/ 0 h 9525"/>
              </a:gdLst>
              <a:ahLst/>
              <a:cxnLst>
                <a:cxn ang="0">
                  <a:pos x="connsiteX0" y="connsiteY0"/>
                </a:cxn>
                <a:cxn ang="0">
                  <a:pos x="connsiteX1" y="connsiteY1"/>
                </a:cxn>
              </a:cxnLst>
              <a:rect l="l" t="t" r="r" b="b"/>
              <a:pathLst>
                <a:path w="1261491" h="9525">
                  <a:moveTo>
                    <a:pt x="0" y="0"/>
                  </a:moveTo>
                  <a:lnTo>
                    <a:pt x="1261491" y="0"/>
                  </a:lnTo>
                </a:path>
              </a:pathLst>
            </a:custGeom>
            <a:ln w="38100" cap="flat">
              <a:solidFill>
                <a:srgbClr val="3E3A39"/>
              </a:solidFill>
              <a:custDash>
                <a:ds d="735758" sp="735758"/>
              </a:custDash>
              <a:miter/>
            </a:ln>
          </p:spPr>
          <p:txBody>
            <a:bodyPr rtlCol="0" anchor="ctr"/>
            <a:lstStyle/>
            <a:p>
              <a:endParaRPr lang="zh-CN" altLang="en-US"/>
            </a:p>
          </p:txBody>
        </p:sp>
        <p:sp>
          <p:nvSpPr>
            <p:cNvPr id="25" name="任意多边形: 形状 24">
              <a:extLst>
                <a:ext uri="{FF2B5EF4-FFF2-40B4-BE49-F238E27FC236}">
                  <a16:creationId xmlns:a16="http://schemas.microsoft.com/office/drawing/2014/main" id="{5790330A-A67A-749E-A23F-31753A495645}"/>
                </a:ext>
              </a:extLst>
            </p:cNvPr>
            <p:cNvSpPr/>
            <p:nvPr/>
          </p:nvSpPr>
          <p:spPr>
            <a:xfrm>
              <a:off x="3653599" y="4133850"/>
              <a:ext cx="47625" cy="47625"/>
            </a:xfrm>
            <a:custGeom>
              <a:avLst/>
              <a:gdLst>
                <a:gd name="connsiteX0" fmla="*/ 0 w 47625"/>
                <a:gd name="connsiteY0" fmla="*/ 0 h 47625"/>
                <a:gd name="connsiteX1" fmla="*/ 47625 w 47625"/>
                <a:gd name="connsiteY1" fmla="*/ 0 h 47625"/>
                <a:gd name="connsiteX2" fmla="*/ 47625 w 47625"/>
                <a:gd name="connsiteY2" fmla="*/ 47625 h 47625"/>
              </a:gdLst>
              <a:ahLst/>
              <a:cxnLst>
                <a:cxn ang="0">
                  <a:pos x="connsiteX0" y="connsiteY0"/>
                </a:cxn>
                <a:cxn ang="0">
                  <a:pos x="connsiteX1" y="connsiteY1"/>
                </a:cxn>
                <a:cxn ang="0">
                  <a:pos x="connsiteX2" y="connsiteY2"/>
                </a:cxn>
              </a:cxnLst>
              <a:rect l="l" t="t" r="r" b="b"/>
              <a:pathLst>
                <a:path w="47625" h="47625">
                  <a:moveTo>
                    <a:pt x="0" y="0"/>
                  </a:moveTo>
                  <a:lnTo>
                    <a:pt x="47625" y="0"/>
                  </a:lnTo>
                  <a:lnTo>
                    <a:pt x="47625" y="47625"/>
                  </a:lnTo>
                </a:path>
              </a:pathLst>
            </a:custGeom>
            <a:noFill/>
            <a:ln w="38100" cap="flat">
              <a:solidFill>
                <a:srgbClr val="3E3A39"/>
              </a:solid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CFE908E3-3D33-25D6-6FA0-584F8DCA8ECD}"/>
                </a:ext>
              </a:extLst>
            </p:cNvPr>
            <p:cNvSpPr/>
            <p:nvPr/>
          </p:nvSpPr>
          <p:spPr>
            <a:xfrm>
              <a:off x="3701224" y="4274915"/>
              <a:ext cx="9525" cy="1261491"/>
            </a:xfrm>
            <a:custGeom>
              <a:avLst/>
              <a:gdLst>
                <a:gd name="connsiteX0" fmla="*/ 0 w 9525"/>
                <a:gd name="connsiteY0" fmla="*/ 0 h 1261491"/>
                <a:gd name="connsiteX1" fmla="*/ 0 w 9525"/>
                <a:gd name="connsiteY1" fmla="*/ 1261491 h 1261491"/>
              </a:gdLst>
              <a:ahLst/>
              <a:cxnLst>
                <a:cxn ang="0">
                  <a:pos x="connsiteX0" y="connsiteY0"/>
                </a:cxn>
                <a:cxn ang="0">
                  <a:pos x="connsiteX1" y="connsiteY1"/>
                </a:cxn>
              </a:cxnLst>
              <a:rect l="l" t="t" r="r" b="b"/>
              <a:pathLst>
                <a:path w="9525" h="1261491">
                  <a:moveTo>
                    <a:pt x="0" y="0"/>
                  </a:moveTo>
                  <a:lnTo>
                    <a:pt x="0" y="1261491"/>
                  </a:lnTo>
                </a:path>
              </a:pathLst>
            </a:custGeom>
            <a:ln w="38100" cap="flat">
              <a:solidFill>
                <a:srgbClr val="3E3A39"/>
              </a:solidFill>
              <a:custDash>
                <a:ds d="735758" sp="735758"/>
              </a:custDash>
              <a:miter/>
            </a:ln>
          </p:spPr>
          <p:txBody>
            <a:bodyPr rtlCol="0" anchor="ctr"/>
            <a:lstStyle/>
            <a:p>
              <a:endParaRPr lang="zh-CN" altLang="en-US"/>
            </a:p>
          </p:txBody>
        </p:sp>
        <p:sp>
          <p:nvSpPr>
            <p:cNvPr id="27" name="任意多边形: 形状 26">
              <a:extLst>
                <a:ext uri="{FF2B5EF4-FFF2-40B4-BE49-F238E27FC236}">
                  <a16:creationId xmlns:a16="http://schemas.microsoft.com/office/drawing/2014/main" id="{75244DBC-61F0-85B8-8808-5EE1146BD4AE}"/>
                </a:ext>
              </a:extLst>
            </p:cNvPr>
            <p:cNvSpPr/>
            <p:nvPr/>
          </p:nvSpPr>
          <p:spPr>
            <a:xfrm>
              <a:off x="3653599" y="5583078"/>
              <a:ext cx="47625" cy="47625"/>
            </a:xfrm>
            <a:custGeom>
              <a:avLst/>
              <a:gdLst>
                <a:gd name="connsiteX0" fmla="*/ 47625 w 47625"/>
                <a:gd name="connsiteY0" fmla="*/ 0 h 47625"/>
                <a:gd name="connsiteX1" fmla="*/ 47625 w 47625"/>
                <a:gd name="connsiteY1" fmla="*/ 47625 h 47625"/>
                <a:gd name="connsiteX2" fmla="*/ 0 w 47625"/>
                <a:gd name="connsiteY2" fmla="*/ 47625 h 47625"/>
              </a:gdLst>
              <a:ahLst/>
              <a:cxnLst>
                <a:cxn ang="0">
                  <a:pos x="connsiteX0" y="connsiteY0"/>
                </a:cxn>
                <a:cxn ang="0">
                  <a:pos x="connsiteX1" y="connsiteY1"/>
                </a:cxn>
                <a:cxn ang="0">
                  <a:pos x="connsiteX2" y="connsiteY2"/>
                </a:cxn>
              </a:cxnLst>
              <a:rect l="l" t="t" r="r" b="b"/>
              <a:pathLst>
                <a:path w="47625" h="47625">
                  <a:moveTo>
                    <a:pt x="47625" y="0"/>
                  </a:moveTo>
                  <a:lnTo>
                    <a:pt x="47625" y="47625"/>
                  </a:lnTo>
                  <a:lnTo>
                    <a:pt x="0" y="47625"/>
                  </a:lnTo>
                </a:path>
              </a:pathLst>
            </a:custGeom>
            <a:noFill/>
            <a:ln w="38100" cap="flat">
              <a:solidFill>
                <a:srgbClr val="3E3A39"/>
              </a:solidFill>
              <a:prstDash val="solid"/>
              <a:miter/>
            </a:ln>
          </p:spPr>
          <p:txBody>
            <a:bodyPr rtlCol="0" anchor="ctr"/>
            <a:lstStyle/>
            <a:p>
              <a:endParaRPr lang="zh-CN" altLang="en-US"/>
            </a:p>
          </p:txBody>
        </p:sp>
        <p:sp>
          <p:nvSpPr>
            <p:cNvPr id="28" name="任意多边形: 形状 27">
              <a:extLst>
                <a:ext uri="{FF2B5EF4-FFF2-40B4-BE49-F238E27FC236}">
                  <a16:creationId xmlns:a16="http://schemas.microsoft.com/office/drawing/2014/main" id="{FA67CC0F-ADC2-1B80-6E53-E61CB049AB1A}"/>
                </a:ext>
              </a:extLst>
            </p:cNvPr>
            <p:cNvSpPr/>
            <p:nvPr/>
          </p:nvSpPr>
          <p:spPr>
            <a:xfrm>
              <a:off x="2298763" y="5630703"/>
              <a:ext cx="1261395" cy="9525"/>
            </a:xfrm>
            <a:custGeom>
              <a:avLst/>
              <a:gdLst>
                <a:gd name="connsiteX0" fmla="*/ 1261396 w 1261395"/>
                <a:gd name="connsiteY0" fmla="*/ 0 h 9525"/>
                <a:gd name="connsiteX1" fmla="*/ 0 w 1261395"/>
                <a:gd name="connsiteY1" fmla="*/ 0 h 9525"/>
              </a:gdLst>
              <a:ahLst/>
              <a:cxnLst>
                <a:cxn ang="0">
                  <a:pos x="connsiteX0" y="connsiteY0"/>
                </a:cxn>
                <a:cxn ang="0">
                  <a:pos x="connsiteX1" y="connsiteY1"/>
                </a:cxn>
              </a:cxnLst>
              <a:rect l="l" t="t" r="r" b="b"/>
              <a:pathLst>
                <a:path w="1261395" h="9525">
                  <a:moveTo>
                    <a:pt x="1261396" y="0"/>
                  </a:moveTo>
                  <a:lnTo>
                    <a:pt x="0" y="0"/>
                  </a:lnTo>
                </a:path>
              </a:pathLst>
            </a:custGeom>
            <a:ln w="38100" cap="flat">
              <a:solidFill>
                <a:srgbClr val="3E3A39"/>
              </a:solidFill>
              <a:custDash>
                <a:ds d="735758" sp="735758"/>
              </a:custDash>
              <a:miter/>
            </a:ln>
          </p:spPr>
          <p:txBody>
            <a:bodyPr rtlCol="0" anchor="ctr"/>
            <a:lstStyle/>
            <a:p>
              <a:endParaRPr lang="zh-CN" altLang="en-US"/>
            </a:p>
          </p:txBody>
        </p:sp>
        <p:sp>
          <p:nvSpPr>
            <p:cNvPr id="29" name="任意多边形: 形状 28">
              <a:extLst>
                <a:ext uri="{FF2B5EF4-FFF2-40B4-BE49-F238E27FC236}">
                  <a16:creationId xmlns:a16="http://schemas.microsoft.com/office/drawing/2014/main" id="{AA98C9DD-B0F5-E9B9-7173-8E49C83FDB5A}"/>
                </a:ext>
              </a:extLst>
            </p:cNvPr>
            <p:cNvSpPr/>
            <p:nvPr/>
          </p:nvSpPr>
          <p:spPr>
            <a:xfrm>
              <a:off x="2204370" y="5583078"/>
              <a:ext cx="47625" cy="47625"/>
            </a:xfrm>
            <a:custGeom>
              <a:avLst/>
              <a:gdLst>
                <a:gd name="connsiteX0" fmla="*/ 47625 w 47625"/>
                <a:gd name="connsiteY0" fmla="*/ 47625 h 47625"/>
                <a:gd name="connsiteX1" fmla="*/ 0 w 47625"/>
                <a:gd name="connsiteY1" fmla="*/ 47625 h 47625"/>
                <a:gd name="connsiteX2" fmla="*/ 0 w 47625"/>
                <a:gd name="connsiteY2" fmla="*/ 0 h 47625"/>
              </a:gdLst>
              <a:ahLst/>
              <a:cxnLst>
                <a:cxn ang="0">
                  <a:pos x="connsiteX0" y="connsiteY0"/>
                </a:cxn>
                <a:cxn ang="0">
                  <a:pos x="connsiteX1" y="connsiteY1"/>
                </a:cxn>
                <a:cxn ang="0">
                  <a:pos x="connsiteX2" y="connsiteY2"/>
                </a:cxn>
              </a:cxnLst>
              <a:rect l="l" t="t" r="r" b="b"/>
              <a:pathLst>
                <a:path w="47625" h="47625">
                  <a:moveTo>
                    <a:pt x="47625" y="47625"/>
                  </a:moveTo>
                  <a:lnTo>
                    <a:pt x="0" y="47625"/>
                  </a:lnTo>
                  <a:lnTo>
                    <a:pt x="0" y="0"/>
                  </a:lnTo>
                </a:path>
              </a:pathLst>
            </a:custGeom>
            <a:noFill/>
            <a:ln w="38100" cap="flat">
              <a:solidFill>
                <a:srgbClr val="3E3A39"/>
              </a:solidFill>
              <a:prstDash val="solid"/>
              <a:miter/>
            </a:ln>
          </p:spPr>
          <p:txBody>
            <a:bodyPr rtlCol="0" anchor="ctr"/>
            <a:lstStyle/>
            <a:p>
              <a:endParaRPr lang="zh-CN" altLang="en-US"/>
            </a:p>
          </p:txBody>
        </p:sp>
        <p:sp>
          <p:nvSpPr>
            <p:cNvPr id="30" name="任意多边形: 形状 29">
              <a:extLst>
                <a:ext uri="{FF2B5EF4-FFF2-40B4-BE49-F238E27FC236}">
                  <a16:creationId xmlns:a16="http://schemas.microsoft.com/office/drawing/2014/main" id="{07708CBB-8D46-4E85-2770-E0E938F506B9}"/>
                </a:ext>
              </a:extLst>
            </p:cNvPr>
            <p:cNvSpPr/>
            <p:nvPr/>
          </p:nvSpPr>
          <p:spPr>
            <a:xfrm>
              <a:off x="2204370" y="4228242"/>
              <a:ext cx="9525" cy="1261395"/>
            </a:xfrm>
            <a:custGeom>
              <a:avLst/>
              <a:gdLst>
                <a:gd name="connsiteX0" fmla="*/ 0 w 9525"/>
                <a:gd name="connsiteY0" fmla="*/ 1261396 h 1261395"/>
                <a:gd name="connsiteX1" fmla="*/ 0 w 9525"/>
                <a:gd name="connsiteY1" fmla="*/ 0 h 1261395"/>
              </a:gdLst>
              <a:ahLst/>
              <a:cxnLst>
                <a:cxn ang="0">
                  <a:pos x="connsiteX0" y="connsiteY0"/>
                </a:cxn>
                <a:cxn ang="0">
                  <a:pos x="connsiteX1" y="connsiteY1"/>
                </a:cxn>
              </a:cxnLst>
              <a:rect l="l" t="t" r="r" b="b"/>
              <a:pathLst>
                <a:path w="9525" h="1261395">
                  <a:moveTo>
                    <a:pt x="0" y="1261396"/>
                  </a:moveTo>
                  <a:lnTo>
                    <a:pt x="0" y="0"/>
                  </a:lnTo>
                </a:path>
              </a:pathLst>
            </a:custGeom>
            <a:ln w="38100" cap="flat">
              <a:solidFill>
                <a:srgbClr val="3E3A39"/>
              </a:solidFill>
              <a:custDash>
                <a:ds d="735758" sp="735758"/>
              </a:custDash>
              <a:miter/>
            </a:ln>
          </p:spPr>
          <p:txBody>
            <a:bodyPr rtlCol="0" anchor="ctr"/>
            <a:lstStyle/>
            <a:p>
              <a:endParaRPr lang="zh-CN" altLang="en-US"/>
            </a:p>
          </p:txBody>
        </p:sp>
      </p:grpSp>
      <p:pic>
        <p:nvPicPr>
          <p:cNvPr id="31" name="图片 30">
            <a:extLst>
              <a:ext uri="{FF2B5EF4-FFF2-40B4-BE49-F238E27FC236}">
                <a16:creationId xmlns:a16="http://schemas.microsoft.com/office/drawing/2014/main" id="{BF5E544F-C1FC-B770-C633-C234463F857D}"/>
              </a:ext>
            </a:extLst>
          </p:cNvPr>
          <p:cNvPicPr>
            <a:picLocks noChangeAspect="1"/>
          </p:cNvPicPr>
          <p:nvPr/>
        </p:nvPicPr>
        <p:blipFill>
          <a:blip r:embed="rId6"/>
          <a:stretch>
            <a:fillRect/>
          </a:stretch>
        </p:blipFill>
        <p:spPr>
          <a:xfrm>
            <a:off x="2204388" y="1955207"/>
            <a:ext cx="1496689" cy="1496689"/>
          </a:xfrm>
          <a:custGeom>
            <a:avLst/>
            <a:gdLst>
              <a:gd name="connsiteX0" fmla="*/ -150 w 1496689"/>
              <a:gd name="connsiteY0" fmla="*/ -167 h 1496689"/>
              <a:gd name="connsiteX1" fmla="*/ 1496540 w 1496689"/>
              <a:gd name="connsiteY1" fmla="*/ -167 h 1496689"/>
              <a:gd name="connsiteX2" fmla="*/ 1496540 w 1496689"/>
              <a:gd name="connsiteY2" fmla="*/ 1496523 h 1496689"/>
              <a:gd name="connsiteX3" fmla="*/ -150 w 1496689"/>
              <a:gd name="connsiteY3" fmla="*/ 1496523 h 1496689"/>
            </a:gdLst>
            <a:ahLst/>
            <a:cxnLst>
              <a:cxn ang="0">
                <a:pos x="connsiteX0" y="connsiteY0"/>
              </a:cxn>
              <a:cxn ang="0">
                <a:pos x="connsiteX1" y="connsiteY1"/>
              </a:cxn>
              <a:cxn ang="0">
                <a:pos x="connsiteX2" y="connsiteY2"/>
              </a:cxn>
              <a:cxn ang="0">
                <a:pos x="connsiteX3" y="connsiteY3"/>
              </a:cxn>
            </a:cxnLst>
            <a:rect l="l" t="t" r="r" b="b"/>
            <a:pathLst>
              <a:path w="1496689" h="1496689">
                <a:moveTo>
                  <a:pt x="-150" y="-167"/>
                </a:moveTo>
                <a:lnTo>
                  <a:pt x="1496540" y="-167"/>
                </a:lnTo>
                <a:lnTo>
                  <a:pt x="1496540" y="1496523"/>
                </a:lnTo>
                <a:lnTo>
                  <a:pt x="-150" y="1496523"/>
                </a:lnTo>
                <a:close/>
              </a:path>
            </a:pathLst>
          </a:custGeom>
        </p:spPr>
      </p:pic>
      <p:sp>
        <p:nvSpPr>
          <p:cNvPr id="33" name="任意多边形: 形状 32">
            <a:extLst>
              <a:ext uri="{FF2B5EF4-FFF2-40B4-BE49-F238E27FC236}">
                <a16:creationId xmlns:a16="http://schemas.microsoft.com/office/drawing/2014/main" id="{652BB981-0C31-490C-F305-C0749EC074CA}"/>
              </a:ext>
            </a:extLst>
          </p:cNvPr>
          <p:cNvSpPr/>
          <p:nvPr/>
        </p:nvSpPr>
        <p:spPr>
          <a:xfrm>
            <a:off x="6420706" y="1996439"/>
            <a:ext cx="1496853" cy="1496853"/>
          </a:xfrm>
          <a:custGeom>
            <a:avLst/>
            <a:gdLst>
              <a:gd name="connsiteX0" fmla="*/ 0 w 1496853"/>
              <a:gd name="connsiteY0" fmla="*/ 0 h 1496853"/>
              <a:gd name="connsiteX1" fmla="*/ 1496854 w 1496853"/>
              <a:gd name="connsiteY1" fmla="*/ 0 h 1496853"/>
              <a:gd name="connsiteX2" fmla="*/ 1496854 w 1496853"/>
              <a:gd name="connsiteY2" fmla="*/ 1496854 h 1496853"/>
              <a:gd name="connsiteX3" fmla="*/ 0 w 1496853"/>
              <a:gd name="connsiteY3" fmla="*/ 1496854 h 1496853"/>
            </a:gdLst>
            <a:ahLst/>
            <a:cxnLst>
              <a:cxn ang="0">
                <a:pos x="connsiteX0" y="connsiteY0"/>
              </a:cxn>
              <a:cxn ang="0">
                <a:pos x="connsiteX1" y="connsiteY1"/>
              </a:cxn>
              <a:cxn ang="0">
                <a:pos x="connsiteX2" y="connsiteY2"/>
              </a:cxn>
              <a:cxn ang="0">
                <a:pos x="connsiteX3" y="connsiteY3"/>
              </a:cxn>
            </a:cxnLst>
            <a:rect l="l" t="t" r="r" b="b"/>
            <a:pathLst>
              <a:path w="1496853" h="1496853">
                <a:moveTo>
                  <a:pt x="0" y="0"/>
                </a:moveTo>
                <a:lnTo>
                  <a:pt x="1496854" y="0"/>
                </a:lnTo>
                <a:lnTo>
                  <a:pt x="1496854" y="1496854"/>
                </a:lnTo>
                <a:lnTo>
                  <a:pt x="0" y="1496854"/>
                </a:lnTo>
                <a:close/>
              </a:path>
            </a:pathLst>
          </a:custGeom>
          <a:noFill/>
          <a:ln w="9525" cap="flat">
            <a:noFill/>
            <a:prstDash val="solid"/>
            <a:miter/>
          </a:ln>
        </p:spPr>
        <p:txBody>
          <a:bodyPr rtlCol="0" anchor="ctr"/>
          <a:lstStyle/>
          <a:p>
            <a:endParaRPr lang="zh-CN" altLang="en-US"/>
          </a:p>
        </p:txBody>
      </p:sp>
      <p:sp>
        <p:nvSpPr>
          <p:cNvPr id="34" name="任意多边形: 形状 33">
            <a:extLst>
              <a:ext uri="{FF2B5EF4-FFF2-40B4-BE49-F238E27FC236}">
                <a16:creationId xmlns:a16="http://schemas.microsoft.com/office/drawing/2014/main" id="{3D41BC2D-26E0-3561-B76C-B513C70A35A3}"/>
              </a:ext>
            </a:extLst>
          </p:cNvPr>
          <p:cNvSpPr/>
          <p:nvPr/>
        </p:nvSpPr>
        <p:spPr>
          <a:xfrm>
            <a:off x="6420706" y="1996439"/>
            <a:ext cx="1496853" cy="1496853"/>
          </a:xfrm>
          <a:custGeom>
            <a:avLst/>
            <a:gdLst>
              <a:gd name="connsiteX0" fmla="*/ 0 w 1496853"/>
              <a:gd name="connsiteY0" fmla="*/ 0 h 1496853"/>
              <a:gd name="connsiteX1" fmla="*/ 1496854 w 1496853"/>
              <a:gd name="connsiteY1" fmla="*/ 0 h 1496853"/>
              <a:gd name="connsiteX2" fmla="*/ 1496854 w 1496853"/>
              <a:gd name="connsiteY2" fmla="*/ 1496854 h 1496853"/>
              <a:gd name="connsiteX3" fmla="*/ 0 w 1496853"/>
              <a:gd name="connsiteY3" fmla="*/ 1496854 h 1496853"/>
            </a:gdLst>
            <a:ahLst/>
            <a:cxnLst>
              <a:cxn ang="0">
                <a:pos x="connsiteX0" y="connsiteY0"/>
              </a:cxn>
              <a:cxn ang="0">
                <a:pos x="connsiteX1" y="connsiteY1"/>
              </a:cxn>
              <a:cxn ang="0">
                <a:pos x="connsiteX2" y="connsiteY2"/>
              </a:cxn>
              <a:cxn ang="0">
                <a:pos x="connsiteX3" y="connsiteY3"/>
              </a:cxn>
            </a:cxnLst>
            <a:rect l="l" t="t" r="r" b="b"/>
            <a:pathLst>
              <a:path w="1496853" h="1496853">
                <a:moveTo>
                  <a:pt x="0" y="0"/>
                </a:moveTo>
                <a:lnTo>
                  <a:pt x="1496854" y="0"/>
                </a:lnTo>
                <a:lnTo>
                  <a:pt x="1496854" y="1496854"/>
                </a:lnTo>
                <a:lnTo>
                  <a:pt x="0" y="1496854"/>
                </a:lnTo>
                <a:close/>
              </a:path>
            </a:pathLst>
          </a:custGeom>
          <a:noFill/>
          <a:ln w="9525" cap="flat">
            <a:noFill/>
            <a:prstDash val="solid"/>
            <a:miter/>
          </a:ln>
        </p:spPr>
        <p:txBody>
          <a:bodyPr rtlCol="0" anchor="ctr"/>
          <a:lstStyle/>
          <a:p>
            <a:endParaRPr lang="zh-CN" altLang="en-US"/>
          </a:p>
        </p:txBody>
      </p:sp>
      <p:sp>
        <p:nvSpPr>
          <p:cNvPr id="36" name="任意多边形: 形状 35">
            <a:extLst>
              <a:ext uri="{FF2B5EF4-FFF2-40B4-BE49-F238E27FC236}">
                <a16:creationId xmlns:a16="http://schemas.microsoft.com/office/drawing/2014/main" id="{25783BF8-0C3D-17E9-0185-A894C43964F4}"/>
              </a:ext>
            </a:extLst>
          </p:cNvPr>
          <p:cNvSpPr/>
          <p:nvPr/>
        </p:nvSpPr>
        <p:spPr>
          <a:xfrm>
            <a:off x="6420706" y="3580827"/>
            <a:ext cx="1496853" cy="1496853"/>
          </a:xfrm>
          <a:custGeom>
            <a:avLst/>
            <a:gdLst>
              <a:gd name="connsiteX0" fmla="*/ 0 w 1496853"/>
              <a:gd name="connsiteY0" fmla="*/ 0 h 1496853"/>
              <a:gd name="connsiteX1" fmla="*/ 1496854 w 1496853"/>
              <a:gd name="connsiteY1" fmla="*/ 0 h 1496853"/>
              <a:gd name="connsiteX2" fmla="*/ 1496854 w 1496853"/>
              <a:gd name="connsiteY2" fmla="*/ 1496854 h 1496853"/>
              <a:gd name="connsiteX3" fmla="*/ 0 w 1496853"/>
              <a:gd name="connsiteY3" fmla="*/ 1496854 h 1496853"/>
            </a:gdLst>
            <a:ahLst/>
            <a:cxnLst>
              <a:cxn ang="0">
                <a:pos x="connsiteX0" y="connsiteY0"/>
              </a:cxn>
              <a:cxn ang="0">
                <a:pos x="connsiteX1" y="connsiteY1"/>
              </a:cxn>
              <a:cxn ang="0">
                <a:pos x="connsiteX2" y="connsiteY2"/>
              </a:cxn>
              <a:cxn ang="0">
                <a:pos x="connsiteX3" y="connsiteY3"/>
              </a:cxn>
            </a:cxnLst>
            <a:rect l="l" t="t" r="r" b="b"/>
            <a:pathLst>
              <a:path w="1496853" h="1496853">
                <a:moveTo>
                  <a:pt x="0" y="0"/>
                </a:moveTo>
                <a:lnTo>
                  <a:pt x="1496854" y="0"/>
                </a:lnTo>
                <a:lnTo>
                  <a:pt x="1496854" y="1496854"/>
                </a:lnTo>
                <a:lnTo>
                  <a:pt x="0" y="1496854"/>
                </a:lnTo>
                <a:close/>
              </a:path>
            </a:pathLst>
          </a:custGeom>
          <a:solidFill>
            <a:srgbClr val="E6E6E6"/>
          </a:solidFill>
          <a:ln w="9525" cap="flat">
            <a:noFill/>
            <a:prstDash val="solid"/>
            <a:miter/>
          </a:ln>
        </p:spPr>
        <p:txBody>
          <a:bodyPr rtlCol="0" anchor="ctr"/>
          <a:lstStyle/>
          <a:p>
            <a:endParaRPr lang="zh-CN" altLang="en-US"/>
          </a:p>
        </p:txBody>
      </p:sp>
      <p:pic>
        <p:nvPicPr>
          <p:cNvPr id="37" name="图片 36">
            <a:extLst>
              <a:ext uri="{FF2B5EF4-FFF2-40B4-BE49-F238E27FC236}">
                <a16:creationId xmlns:a16="http://schemas.microsoft.com/office/drawing/2014/main" id="{23300803-02C1-EE18-3AC4-F415F4ECBAFA}"/>
              </a:ext>
            </a:extLst>
          </p:cNvPr>
          <p:cNvPicPr>
            <a:picLocks noChangeAspect="1"/>
          </p:cNvPicPr>
          <p:nvPr/>
        </p:nvPicPr>
        <p:blipFill>
          <a:blip r:embed="rId7"/>
          <a:stretch>
            <a:fillRect/>
          </a:stretch>
        </p:blipFill>
        <p:spPr>
          <a:xfrm>
            <a:off x="6565180" y="3656456"/>
            <a:ext cx="1385190" cy="1385190"/>
          </a:xfrm>
          <a:custGeom>
            <a:avLst/>
            <a:gdLst>
              <a:gd name="connsiteX0" fmla="*/ 489 w 1496872"/>
              <a:gd name="connsiteY0" fmla="*/ 200 h 1496872"/>
              <a:gd name="connsiteX1" fmla="*/ 1497362 w 1496872"/>
              <a:gd name="connsiteY1" fmla="*/ 200 h 1496872"/>
              <a:gd name="connsiteX2" fmla="*/ 1497362 w 1496872"/>
              <a:gd name="connsiteY2" fmla="*/ 1497073 h 1496872"/>
              <a:gd name="connsiteX3" fmla="*/ 489 w 1496872"/>
              <a:gd name="connsiteY3" fmla="*/ 1497073 h 1496872"/>
            </a:gdLst>
            <a:ahLst/>
            <a:cxnLst>
              <a:cxn ang="0">
                <a:pos x="connsiteX0" y="connsiteY0"/>
              </a:cxn>
              <a:cxn ang="0">
                <a:pos x="connsiteX1" y="connsiteY1"/>
              </a:cxn>
              <a:cxn ang="0">
                <a:pos x="connsiteX2" y="connsiteY2"/>
              </a:cxn>
              <a:cxn ang="0">
                <a:pos x="connsiteX3" y="connsiteY3"/>
              </a:cxn>
            </a:cxnLst>
            <a:rect l="l" t="t" r="r" b="b"/>
            <a:pathLst>
              <a:path w="1496872" h="1496872">
                <a:moveTo>
                  <a:pt x="489" y="200"/>
                </a:moveTo>
                <a:lnTo>
                  <a:pt x="1497362" y="200"/>
                </a:lnTo>
                <a:lnTo>
                  <a:pt x="1497362" y="1497073"/>
                </a:lnTo>
                <a:lnTo>
                  <a:pt x="489" y="1497073"/>
                </a:lnTo>
                <a:close/>
              </a:path>
            </a:pathLst>
          </a:custGeom>
        </p:spPr>
      </p:pic>
      <p:grpSp>
        <p:nvGrpSpPr>
          <p:cNvPr id="38" name="图形 3">
            <a:extLst>
              <a:ext uri="{FF2B5EF4-FFF2-40B4-BE49-F238E27FC236}">
                <a16:creationId xmlns:a16="http://schemas.microsoft.com/office/drawing/2014/main" id="{93BFFBE4-A3E2-199E-4CF1-AF9A8452C380}"/>
              </a:ext>
            </a:extLst>
          </p:cNvPr>
          <p:cNvGrpSpPr/>
          <p:nvPr/>
        </p:nvGrpSpPr>
        <p:grpSpPr>
          <a:xfrm>
            <a:off x="3701224" y="4291297"/>
            <a:ext cx="5789295" cy="921543"/>
            <a:chOff x="3701224" y="4543996"/>
            <a:chExt cx="5789295" cy="921543"/>
          </a:xfrm>
        </p:grpSpPr>
        <p:sp>
          <p:nvSpPr>
            <p:cNvPr id="39" name="任意多边形: 形状 38">
              <a:extLst>
                <a:ext uri="{FF2B5EF4-FFF2-40B4-BE49-F238E27FC236}">
                  <a16:creationId xmlns:a16="http://schemas.microsoft.com/office/drawing/2014/main" id="{2E0F7E2F-0DFB-2C78-2BB0-763206BC03DA}"/>
                </a:ext>
              </a:extLst>
            </p:cNvPr>
            <p:cNvSpPr/>
            <p:nvPr/>
          </p:nvSpPr>
          <p:spPr>
            <a:xfrm>
              <a:off x="3862672" y="4543996"/>
              <a:ext cx="5627846" cy="828675"/>
            </a:xfrm>
            <a:custGeom>
              <a:avLst/>
              <a:gdLst>
                <a:gd name="connsiteX0" fmla="*/ 5627847 w 5627846"/>
                <a:gd name="connsiteY0" fmla="*/ 0 h 828675"/>
                <a:gd name="connsiteX1" fmla="*/ 5627847 w 5627846"/>
                <a:gd name="connsiteY1" fmla="*/ 828675 h 828675"/>
                <a:gd name="connsiteX2" fmla="*/ 0 w 5627846"/>
                <a:gd name="connsiteY2" fmla="*/ 828675 h 828675"/>
              </a:gdLst>
              <a:ahLst/>
              <a:cxnLst>
                <a:cxn ang="0">
                  <a:pos x="connsiteX0" y="connsiteY0"/>
                </a:cxn>
                <a:cxn ang="0">
                  <a:pos x="connsiteX1" y="connsiteY1"/>
                </a:cxn>
                <a:cxn ang="0">
                  <a:pos x="connsiteX2" y="connsiteY2"/>
                </a:cxn>
              </a:cxnLst>
              <a:rect l="l" t="t" r="r" b="b"/>
              <a:pathLst>
                <a:path w="5627846" h="828675">
                  <a:moveTo>
                    <a:pt x="5627847" y="0"/>
                  </a:moveTo>
                  <a:lnTo>
                    <a:pt x="5627847" y="828675"/>
                  </a:lnTo>
                  <a:lnTo>
                    <a:pt x="0" y="828675"/>
                  </a:lnTo>
                </a:path>
              </a:pathLst>
            </a:custGeom>
            <a:noFill/>
            <a:ln w="38100" cap="flat">
              <a:solidFill>
                <a:srgbClr val="000000"/>
              </a:solidFill>
              <a:prstDash val="solid"/>
              <a:miter/>
            </a:ln>
          </p:spPr>
          <p:txBody>
            <a:bodyPr rtlCol="0" anchor="ctr"/>
            <a:lstStyle/>
            <a:p>
              <a:endParaRPr lang="zh-CN" altLang="en-US"/>
            </a:p>
          </p:txBody>
        </p:sp>
        <p:sp>
          <p:nvSpPr>
            <p:cNvPr id="40" name="任意多边形: 形状 39">
              <a:extLst>
                <a:ext uri="{FF2B5EF4-FFF2-40B4-BE49-F238E27FC236}">
                  <a16:creationId xmlns:a16="http://schemas.microsoft.com/office/drawing/2014/main" id="{7C6178A7-7D2C-4F31-CC2A-3CEA936D9474}"/>
                </a:ext>
              </a:extLst>
            </p:cNvPr>
            <p:cNvSpPr/>
            <p:nvPr/>
          </p:nvSpPr>
          <p:spPr>
            <a:xfrm>
              <a:off x="3701224" y="5279707"/>
              <a:ext cx="227457" cy="185832"/>
            </a:xfrm>
            <a:custGeom>
              <a:avLst/>
              <a:gdLst>
                <a:gd name="connsiteX0" fmla="*/ 0 w 227457"/>
                <a:gd name="connsiteY0" fmla="*/ 92964 h 185832"/>
                <a:gd name="connsiteX1" fmla="*/ 227457 w 227457"/>
                <a:gd name="connsiteY1" fmla="*/ 0 h 185832"/>
                <a:gd name="connsiteX2" fmla="*/ 173450 w 227457"/>
                <a:gd name="connsiteY2" fmla="*/ 92964 h 185832"/>
                <a:gd name="connsiteX3" fmla="*/ 227457 w 227457"/>
                <a:gd name="connsiteY3" fmla="*/ 185833 h 185832"/>
              </a:gdLst>
              <a:ahLst/>
              <a:cxnLst>
                <a:cxn ang="0">
                  <a:pos x="connsiteX0" y="connsiteY0"/>
                </a:cxn>
                <a:cxn ang="0">
                  <a:pos x="connsiteX1" y="connsiteY1"/>
                </a:cxn>
                <a:cxn ang="0">
                  <a:pos x="connsiteX2" y="connsiteY2"/>
                </a:cxn>
                <a:cxn ang="0">
                  <a:pos x="connsiteX3" y="connsiteY3"/>
                </a:cxn>
              </a:cxnLst>
              <a:rect l="l" t="t" r="r" b="b"/>
              <a:pathLst>
                <a:path w="227457" h="185832">
                  <a:moveTo>
                    <a:pt x="0" y="92964"/>
                  </a:moveTo>
                  <a:lnTo>
                    <a:pt x="227457" y="0"/>
                  </a:lnTo>
                  <a:lnTo>
                    <a:pt x="173450" y="92964"/>
                  </a:lnTo>
                  <a:lnTo>
                    <a:pt x="227457" y="185833"/>
                  </a:lnTo>
                  <a:close/>
                </a:path>
              </a:pathLst>
            </a:custGeom>
            <a:solidFill>
              <a:srgbClr val="000000"/>
            </a:solidFill>
            <a:ln w="9525" cap="flat">
              <a:noFill/>
              <a:prstDash val="solid"/>
              <a:miter/>
            </a:ln>
          </p:spPr>
          <p:txBody>
            <a:bodyPr rtlCol="0" anchor="ctr"/>
            <a:lstStyle/>
            <a:p>
              <a:endParaRPr lang="zh-CN" altLang="en-US"/>
            </a:p>
          </p:txBody>
        </p:sp>
      </p:grpSp>
      <p:grpSp>
        <p:nvGrpSpPr>
          <p:cNvPr id="41" name="图形 3">
            <a:extLst>
              <a:ext uri="{FF2B5EF4-FFF2-40B4-BE49-F238E27FC236}">
                <a16:creationId xmlns:a16="http://schemas.microsoft.com/office/drawing/2014/main" id="{B57E179C-BCF7-A1A7-ECFB-43E05F6B6A33}"/>
              </a:ext>
            </a:extLst>
          </p:cNvPr>
          <p:cNvGrpSpPr/>
          <p:nvPr/>
        </p:nvGrpSpPr>
        <p:grpSpPr>
          <a:xfrm>
            <a:off x="4040504" y="3487482"/>
            <a:ext cx="701706" cy="110680"/>
            <a:chOff x="4040504" y="3740181"/>
            <a:chExt cx="701706" cy="110680"/>
          </a:xfrm>
          <a:solidFill>
            <a:srgbClr val="3E3A39"/>
          </a:solidFill>
        </p:grpSpPr>
        <p:sp>
          <p:nvSpPr>
            <p:cNvPr id="42" name="任意多边形: 形状 41">
              <a:extLst>
                <a:ext uri="{FF2B5EF4-FFF2-40B4-BE49-F238E27FC236}">
                  <a16:creationId xmlns:a16="http://schemas.microsoft.com/office/drawing/2014/main" id="{C069CB9E-F0EA-F562-BBB5-782992B17297}"/>
                </a:ext>
              </a:extLst>
            </p:cNvPr>
            <p:cNvSpPr/>
            <p:nvPr/>
          </p:nvSpPr>
          <p:spPr>
            <a:xfrm>
              <a:off x="4040504" y="3795522"/>
              <a:ext cx="532923" cy="9525"/>
            </a:xfrm>
            <a:custGeom>
              <a:avLst/>
              <a:gdLst>
                <a:gd name="connsiteX0" fmla="*/ 0 w 532923"/>
                <a:gd name="connsiteY0" fmla="*/ 0 h 9525"/>
                <a:gd name="connsiteX1" fmla="*/ 532924 w 532923"/>
                <a:gd name="connsiteY1" fmla="*/ 0 h 9525"/>
              </a:gdLst>
              <a:ahLst/>
              <a:cxnLst>
                <a:cxn ang="0">
                  <a:pos x="connsiteX0" y="connsiteY0"/>
                </a:cxn>
                <a:cxn ang="0">
                  <a:pos x="connsiteX1" y="connsiteY1"/>
                </a:cxn>
              </a:cxnLst>
              <a:rect l="l" t="t" r="r" b="b"/>
              <a:pathLst>
                <a:path w="532923" h="9525">
                  <a:moveTo>
                    <a:pt x="0" y="0"/>
                  </a:moveTo>
                  <a:lnTo>
                    <a:pt x="532924" y="0"/>
                  </a:lnTo>
                </a:path>
              </a:pathLst>
            </a:custGeom>
            <a:ln w="38100" cap="flat">
              <a:solidFill>
                <a:srgbClr val="3E3A39"/>
              </a:solidFill>
              <a:prstDash val="solid"/>
              <a:miter/>
            </a:ln>
          </p:spPr>
          <p:txBody>
            <a:bodyPr rtlCol="0" anchor="ctr"/>
            <a:lstStyle/>
            <a:p>
              <a:endParaRPr lang="zh-CN" altLang="en-US"/>
            </a:p>
          </p:txBody>
        </p:sp>
        <p:sp>
          <p:nvSpPr>
            <p:cNvPr id="43" name="任意多边形: 形状 42">
              <a:extLst>
                <a:ext uri="{FF2B5EF4-FFF2-40B4-BE49-F238E27FC236}">
                  <a16:creationId xmlns:a16="http://schemas.microsoft.com/office/drawing/2014/main" id="{3CAF21B4-78B6-866B-822D-BA91401436E3}"/>
                </a:ext>
              </a:extLst>
            </p:cNvPr>
            <p:cNvSpPr/>
            <p:nvPr/>
          </p:nvSpPr>
          <p:spPr>
            <a:xfrm>
              <a:off x="4535613" y="3740181"/>
              <a:ext cx="206597" cy="110680"/>
            </a:xfrm>
            <a:custGeom>
              <a:avLst/>
              <a:gdLst>
                <a:gd name="connsiteX0" fmla="*/ 0 w 206597"/>
                <a:gd name="connsiteY0" fmla="*/ 110680 h 110680"/>
                <a:gd name="connsiteX1" fmla="*/ 206597 w 206597"/>
                <a:gd name="connsiteY1" fmla="*/ 55340 h 110680"/>
                <a:gd name="connsiteX2" fmla="*/ 0 w 206597"/>
                <a:gd name="connsiteY2" fmla="*/ 0 h 110680"/>
              </a:gdLst>
              <a:ahLst/>
              <a:cxnLst>
                <a:cxn ang="0">
                  <a:pos x="connsiteX0" y="connsiteY0"/>
                </a:cxn>
                <a:cxn ang="0">
                  <a:pos x="connsiteX1" y="connsiteY1"/>
                </a:cxn>
                <a:cxn ang="0">
                  <a:pos x="connsiteX2" y="connsiteY2"/>
                </a:cxn>
              </a:cxnLst>
              <a:rect l="l" t="t" r="r" b="b"/>
              <a:pathLst>
                <a:path w="206597" h="110680">
                  <a:moveTo>
                    <a:pt x="0" y="110680"/>
                  </a:moveTo>
                  <a:lnTo>
                    <a:pt x="206597" y="55340"/>
                  </a:lnTo>
                  <a:lnTo>
                    <a:pt x="0" y="0"/>
                  </a:lnTo>
                  <a:close/>
                </a:path>
              </a:pathLst>
            </a:custGeom>
            <a:solidFill>
              <a:srgbClr val="3E3A39"/>
            </a:solidFill>
            <a:ln w="9525" cap="flat">
              <a:noFill/>
              <a:prstDash val="solid"/>
              <a:miter/>
            </a:ln>
          </p:spPr>
          <p:txBody>
            <a:bodyPr rtlCol="0" anchor="ctr"/>
            <a:lstStyle/>
            <a:p>
              <a:endParaRPr lang="zh-CN" altLang="en-US"/>
            </a:p>
          </p:txBody>
        </p:sp>
      </p:grpSp>
      <p:grpSp>
        <p:nvGrpSpPr>
          <p:cNvPr id="44" name="图形 3">
            <a:extLst>
              <a:ext uri="{FF2B5EF4-FFF2-40B4-BE49-F238E27FC236}">
                <a16:creationId xmlns:a16="http://schemas.microsoft.com/office/drawing/2014/main" id="{A49A0BBB-E153-E4EC-3873-92B3143C05EE}"/>
              </a:ext>
            </a:extLst>
          </p:cNvPr>
          <p:cNvGrpSpPr/>
          <p:nvPr/>
        </p:nvGrpSpPr>
        <p:grpSpPr>
          <a:xfrm>
            <a:off x="4754688" y="3308984"/>
            <a:ext cx="859440" cy="467772"/>
            <a:chOff x="4754688" y="3561683"/>
            <a:chExt cx="859440" cy="467772"/>
          </a:xfrm>
          <a:solidFill>
            <a:srgbClr val="90BCE4"/>
          </a:solidFill>
        </p:grpSpPr>
        <p:sp>
          <p:nvSpPr>
            <p:cNvPr id="45" name="任意多边形: 形状 44">
              <a:extLst>
                <a:ext uri="{FF2B5EF4-FFF2-40B4-BE49-F238E27FC236}">
                  <a16:creationId xmlns:a16="http://schemas.microsoft.com/office/drawing/2014/main" id="{FE50549C-C7E3-742D-817C-38152A8C03A7}"/>
                </a:ext>
              </a:extLst>
            </p:cNvPr>
            <p:cNvSpPr/>
            <p:nvPr/>
          </p:nvSpPr>
          <p:spPr>
            <a:xfrm>
              <a:off x="5200363" y="3561683"/>
              <a:ext cx="413766" cy="467772"/>
            </a:xfrm>
            <a:custGeom>
              <a:avLst/>
              <a:gdLst>
                <a:gd name="connsiteX0" fmla="*/ 571 w 413766"/>
                <a:gd name="connsiteY0" fmla="*/ 330232 h 467772"/>
                <a:gd name="connsiteX1" fmla="*/ 413766 w 413766"/>
                <a:gd name="connsiteY1" fmla="*/ 467773 h 467772"/>
                <a:gd name="connsiteX2" fmla="*/ 412432 w 413766"/>
                <a:gd name="connsiteY2" fmla="*/ 0 h 467772"/>
                <a:gd name="connsiteX3" fmla="*/ 0 w 413766"/>
                <a:gd name="connsiteY3" fmla="*/ 143161 h 467772"/>
              </a:gdLst>
              <a:ahLst/>
              <a:cxnLst>
                <a:cxn ang="0">
                  <a:pos x="connsiteX0" y="connsiteY0"/>
                </a:cxn>
                <a:cxn ang="0">
                  <a:pos x="connsiteX1" y="connsiteY1"/>
                </a:cxn>
                <a:cxn ang="0">
                  <a:pos x="connsiteX2" y="connsiteY2"/>
                </a:cxn>
                <a:cxn ang="0">
                  <a:pos x="connsiteX3" y="connsiteY3"/>
                </a:cxn>
              </a:cxnLst>
              <a:rect l="l" t="t" r="r" b="b"/>
              <a:pathLst>
                <a:path w="413766" h="467772">
                  <a:moveTo>
                    <a:pt x="571" y="330232"/>
                  </a:moveTo>
                  <a:lnTo>
                    <a:pt x="413766" y="467773"/>
                  </a:lnTo>
                  <a:lnTo>
                    <a:pt x="412432" y="0"/>
                  </a:lnTo>
                  <a:lnTo>
                    <a:pt x="0" y="143161"/>
                  </a:lnTo>
                  <a:close/>
                </a:path>
              </a:pathLst>
            </a:custGeom>
            <a:solidFill>
              <a:srgbClr val="90BCE4"/>
            </a:solidFill>
            <a:ln w="9525" cap="flat">
              <a:noFill/>
              <a:prstDash val="solid"/>
              <a:miter/>
            </a:ln>
          </p:spPr>
          <p:txBody>
            <a:bodyPr rtlCol="0" anchor="ctr"/>
            <a:lstStyle/>
            <a:p>
              <a:endParaRPr lang="zh-CN" altLang="en-US"/>
            </a:p>
          </p:txBody>
        </p:sp>
        <p:sp>
          <p:nvSpPr>
            <p:cNvPr id="46" name="任意多边形: 形状 45">
              <a:extLst>
                <a:ext uri="{FF2B5EF4-FFF2-40B4-BE49-F238E27FC236}">
                  <a16:creationId xmlns:a16="http://schemas.microsoft.com/office/drawing/2014/main" id="{281C5C5A-451D-7176-8AFE-09975211ABA6}"/>
                </a:ext>
              </a:extLst>
            </p:cNvPr>
            <p:cNvSpPr/>
            <p:nvPr/>
          </p:nvSpPr>
          <p:spPr>
            <a:xfrm>
              <a:off x="4754688" y="3561683"/>
              <a:ext cx="413766" cy="467772"/>
            </a:xfrm>
            <a:custGeom>
              <a:avLst/>
              <a:gdLst>
                <a:gd name="connsiteX0" fmla="*/ 413195 w 413766"/>
                <a:gd name="connsiteY0" fmla="*/ 330232 h 467772"/>
                <a:gd name="connsiteX1" fmla="*/ 0 w 413766"/>
                <a:gd name="connsiteY1" fmla="*/ 467773 h 467772"/>
                <a:gd name="connsiteX2" fmla="*/ 1334 w 413766"/>
                <a:gd name="connsiteY2" fmla="*/ 0 h 467772"/>
                <a:gd name="connsiteX3" fmla="*/ 413766 w 413766"/>
                <a:gd name="connsiteY3" fmla="*/ 143161 h 467772"/>
              </a:gdLst>
              <a:ahLst/>
              <a:cxnLst>
                <a:cxn ang="0">
                  <a:pos x="connsiteX0" y="connsiteY0"/>
                </a:cxn>
                <a:cxn ang="0">
                  <a:pos x="connsiteX1" y="connsiteY1"/>
                </a:cxn>
                <a:cxn ang="0">
                  <a:pos x="connsiteX2" y="connsiteY2"/>
                </a:cxn>
                <a:cxn ang="0">
                  <a:pos x="connsiteX3" y="connsiteY3"/>
                </a:cxn>
              </a:cxnLst>
              <a:rect l="l" t="t" r="r" b="b"/>
              <a:pathLst>
                <a:path w="413766" h="467772">
                  <a:moveTo>
                    <a:pt x="413195" y="330232"/>
                  </a:moveTo>
                  <a:lnTo>
                    <a:pt x="0" y="467773"/>
                  </a:lnTo>
                  <a:lnTo>
                    <a:pt x="1334" y="0"/>
                  </a:lnTo>
                  <a:lnTo>
                    <a:pt x="413766" y="143161"/>
                  </a:lnTo>
                  <a:close/>
                </a:path>
              </a:pathLst>
            </a:custGeom>
            <a:solidFill>
              <a:srgbClr val="90BCE4"/>
            </a:solidFill>
            <a:ln w="9525" cap="flat">
              <a:noFill/>
              <a:prstDash val="solid"/>
              <a:miter/>
            </a:ln>
          </p:spPr>
          <p:txBody>
            <a:bodyPr rtlCol="0" anchor="ctr"/>
            <a:lstStyle/>
            <a:p>
              <a:endParaRPr lang="zh-CN" altLang="en-US" dirty="0"/>
            </a:p>
          </p:txBody>
        </p:sp>
      </p:grpSp>
      <p:grpSp>
        <p:nvGrpSpPr>
          <p:cNvPr id="47" name="图形 3">
            <a:extLst>
              <a:ext uri="{FF2B5EF4-FFF2-40B4-BE49-F238E27FC236}">
                <a16:creationId xmlns:a16="http://schemas.microsoft.com/office/drawing/2014/main" id="{8E406271-4EC3-9B7C-EDB4-2A4B2A6729C1}"/>
              </a:ext>
            </a:extLst>
          </p:cNvPr>
          <p:cNvGrpSpPr/>
          <p:nvPr/>
        </p:nvGrpSpPr>
        <p:grpSpPr>
          <a:xfrm>
            <a:off x="5639085" y="3487482"/>
            <a:ext cx="701611" cy="110680"/>
            <a:chOff x="5639085" y="3740181"/>
            <a:chExt cx="701611" cy="110680"/>
          </a:xfrm>
          <a:solidFill>
            <a:srgbClr val="3E3A39"/>
          </a:solidFill>
        </p:grpSpPr>
        <p:sp>
          <p:nvSpPr>
            <p:cNvPr id="48" name="任意多边形: 形状 47">
              <a:extLst>
                <a:ext uri="{FF2B5EF4-FFF2-40B4-BE49-F238E27FC236}">
                  <a16:creationId xmlns:a16="http://schemas.microsoft.com/office/drawing/2014/main" id="{19F862F9-FA7C-4789-A8E9-87146CB95F82}"/>
                </a:ext>
              </a:extLst>
            </p:cNvPr>
            <p:cNvSpPr/>
            <p:nvPr/>
          </p:nvSpPr>
          <p:spPr>
            <a:xfrm>
              <a:off x="5639085" y="3795522"/>
              <a:ext cx="532923" cy="9525"/>
            </a:xfrm>
            <a:custGeom>
              <a:avLst/>
              <a:gdLst>
                <a:gd name="connsiteX0" fmla="*/ 0 w 532923"/>
                <a:gd name="connsiteY0" fmla="*/ 0 h 9525"/>
                <a:gd name="connsiteX1" fmla="*/ 532924 w 532923"/>
                <a:gd name="connsiteY1" fmla="*/ 0 h 9525"/>
              </a:gdLst>
              <a:ahLst/>
              <a:cxnLst>
                <a:cxn ang="0">
                  <a:pos x="connsiteX0" y="connsiteY0"/>
                </a:cxn>
                <a:cxn ang="0">
                  <a:pos x="connsiteX1" y="connsiteY1"/>
                </a:cxn>
              </a:cxnLst>
              <a:rect l="l" t="t" r="r" b="b"/>
              <a:pathLst>
                <a:path w="532923" h="9525">
                  <a:moveTo>
                    <a:pt x="0" y="0"/>
                  </a:moveTo>
                  <a:lnTo>
                    <a:pt x="532924" y="0"/>
                  </a:lnTo>
                </a:path>
              </a:pathLst>
            </a:custGeom>
            <a:ln w="38100" cap="flat">
              <a:solidFill>
                <a:srgbClr val="3E3A39"/>
              </a:solidFill>
              <a:prstDash val="solid"/>
              <a:miter/>
            </a:ln>
          </p:spPr>
          <p:txBody>
            <a:bodyPr rtlCol="0" anchor="ctr"/>
            <a:lstStyle/>
            <a:p>
              <a:endParaRPr lang="zh-CN" altLang="en-US"/>
            </a:p>
          </p:txBody>
        </p:sp>
        <p:sp>
          <p:nvSpPr>
            <p:cNvPr id="49" name="任意多边形: 形状 48">
              <a:extLst>
                <a:ext uri="{FF2B5EF4-FFF2-40B4-BE49-F238E27FC236}">
                  <a16:creationId xmlns:a16="http://schemas.microsoft.com/office/drawing/2014/main" id="{E3472886-2C34-2B4F-8A79-8359CD6E6763}"/>
                </a:ext>
              </a:extLst>
            </p:cNvPr>
            <p:cNvSpPr/>
            <p:nvPr/>
          </p:nvSpPr>
          <p:spPr>
            <a:xfrm>
              <a:off x="6134194" y="3740181"/>
              <a:ext cx="206501" cy="110680"/>
            </a:xfrm>
            <a:custGeom>
              <a:avLst/>
              <a:gdLst>
                <a:gd name="connsiteX0" fmla="*/ 0 w 206501"/>
                <a:gd name="connsiteY0" fmla="*/ 110680 h 110680"/>
                <a:gd name="connsiteX1" fmla="*/ 206502 w 206501"/>
                <a:gd name="connsiteY1" fmla="*/ 55340 h 110680"/>
                <a:gd name="connsiteX2" fmla="*/ 0 w 206501"/>
                <a:gd name="connsiteY2" fmla="*/ 0 h 110680"/>
              </a:gdLst>
              <a:ahLst/>
              <a:cxnLst>
                <a:cxn ang="0">
                  <a:pos x="connsiteX0" y="connsiteY0"/>
                </a:cxn>
                <a:cxn ang="0">
                  <a:pos x="connsiteX1" y="connsiteY1"/>
                </a:cxn>
                <a:cxn ang="0">
                  <a:pos x="connsiteX2" y="connsiteY2"/>
                </a:cxn>
              </a:cxnLst>
              <a:rect l="l" t="t" r="r" b="b"/>
              <a:pathLst>
                <a:path w="206501" h="110680">
                  <a:moveTo>
                    <a:pt x="0" y="110680"/>
                  </a:moveTo>
                  <a:lnTo>
                    <a:pt x="206502" y="55340"/>
                  </a:lnTo>
                  <a:lnTo>
                    <a:pt x="0" y="0"/>
                  </a:lnTo>
                  <a:close/>
                </a:path>
              </a:pathLst>
            </a:custGeom>
            <a:solidFill>
              <a:srgbClr val="3E3A39"/>
            </a:solidFill>
            <a:ln w="9525" cap="flat">
              <a:noFill/>
              <a:prstDash val="solid"/>
              <a:miter/>
            </a:ln>
          </p:spPr>
          <p:txBody>
            <a:bodyPr rtlCol="0" anchor="ctr"/>
            <a:lstStyle/>
            <a:p>
              <a:endParaRPr lang="zh-CN" altLang="en-US"/>
            </a:p>
          </p:txBody>
        </p:sp>
      </p:grpSp>
      <p:grpSp>
        <p:nvGrpSpPr>
          <p:cNvPr id="50" name="图形 3">
            <a:extLst>
              <a:ext uri="{FF2B5EF4-FFF2-40B4-BE49-F238E27FC236}">
                <a16:creationId xmlns:a16="http://schemas.microsoft.com/office/drawing/2014/main" id="{F49C8847-C3BB-F336-3C38-0C413F4859D6}"/>
              </a:ext>
            </a:extLst>
          </p:cNvPr>
          <p:cNvGrpSpPr/>
          <p:nvPr/>
        </p:nvGrpSpPr>
        <p:grpSpPr>
          <a:xfrm>
            <a:off x="7982902" y="3487482"/>
            <a:ext cx="701611" cy="110680"/>
            <a:chOff x="7982902" y="3740181"/>
            <a:chExt cx="701611" cy="110680"/>
          </a:xfrm>
          <a:solidFill>
            <a:srgbClr val="3E3A39"/>
          </a:solidFill>
        </p:grpSpPr>
        <p:sp>
          <p:nvSpPr>
            <p:cNvPr id="51" name="任意多边形: 形状 50">
              <a:extLst>
                <a:ext uri="{FF2B5EF4-FFF2-40B4-BE49-F238E27FC236}">
                  <a16:creationId xmlns:a16="http://schemas.microsoft.com/office/drawing/2014/main" id="{DD4800F5-4582-E096-8116-C79BE94150F2}"/>
                </a:ext>
              </a:extLst>
            </p:cNvPr>
            <p:cNvSpPr/>
            <p:nvPr/>
          </p:nvSpPr>
          <p:spPr>
            <a:xfrm>
              <a:off x="7982902" y="3795522"/>
              <a:ext cx="532828" cy="9525"/>
            </a:xfrm>
            <a:custGeom>
              <a:avLst/>
              <a:gdLst>
                <a:gd name="connsiteX0" fmla="*/ 0 w 532828"/>
                <a:gd name="connsiteY0" fmla="*/ 0 h 9525"/>
                <a:gd name="connsiteX1" fmla="*/ 532828 w 532828"/>
                <a:gd name="connsiteY1" fmla="*/ 0 h 9525"/>
              </a:gdLst>
              <a:ahLst/>
              <a:cxnLst>
                <a:cxn ang="0">
                  <a:pos x="connsiteX0" y="connsiteY0"/>
                </a:cxn>
                <a:cxn ang="0">
                  <a:pos x="connsiteX1" y="connsiteY1"/>
                </a:cxn>
              </a:cxnLst>
              <a:rect l="l" t="t" r="r" b="b"/>
              <a:pathLst>
                <a:path w="532828" h="9525">
                  <a:moveTo>
                    <a:pt x="0" y="0"/>
                  </a:moveTo>
                  <a:lnTo>
                    <a:pt x="532828" y="0"/>
                  </a:lnTo>
                </a:path>
              </a:pathLst>
            </a:custGeom>
            <a:ln w="38100" cap="flat">
              <a:solidFill>
                <a:srgbClr val="3E3A39"/>
              </a:solidFill>
              <a:prstDash val="solid"/>
              <a:miter/>
            </a:ln>
          </p:spPr>
          <p:txBody>
            <a:bodyPr rtlCol="0" anchor="ctr"/>
            <a:lstStyle/>
            <a:p>
              <a:endParaRPr lang="zh-CN" altLang="en-US"/>
            </a:p>
          </p:txBody>
        </p:sp>
        <p:sp>
          <p:nvSpPr>
            <p:cNvPr id="52" name="任意多边形: 形状 51">
              <a:extLst>
                <a:ext uri="{FF2B5EF4-FFF2-40B4-BE49-F238E27FC236}">
                  <a16:creationId xmlns:a16="http://schemas.microsoft.com/office/drawing/2014/main" id="{F20C93C8-E91E-4BBA-45E5-0B8CD9786B63}"/>
                </a:ext>
              </a:extLst>
            </p:cNvPr>
            <p:cNvSpPr/>
            <p:nvPr/>
          </p:nvSpPr>
          <p:spPr>
            <a:xfrm>
              <a:off x="8478011" y="3740181"/>
              <a:ext cx="206501" cy="110680"/>
            </a:xfrm>
            <a:custGeom>
              <a:avLst/>
              <a:gdLst>
                <a:gd name="connsiteX0" fmla="*/ 0 w 206501"/>
                <a:gd name="connsiteY0" fmla="*/ 110680 h 110680"/>
                <a:gd name="connsiteX1" fmla="*/ 206502 w 206501"/>
                <a:gd name="connsiteY1" fmla="*/ 55340 h 110680"/>
                <a:gd name="connsiteX2" fmla="*/ 0 w 206501"/>
                <a:gd name="connsiteY2" fmla="*/ 0 h 110680"/>
              </a:gdLst>
              <a:ahLst/>
              <a:cxnLst>
                <a:cxn ang="0">
                  <a:pos x="connsiteX0" y="connsiteY0"/>
                </a:cxn>
                <a:cxn ang="0">
                  <a:pos x="connsiteX1" y="connsiteY1"/>
                </a:cxn>
                <a:cxn ang="0">
                  <a:pos x="connsiteX2" y="connsiteY2"/>
                </a:cxn>
              </a:cxnLst>
              <a:rect l="l" t="t" r="r" b="b"/>
              <a:pathLst>
                <a:path w="206501" h="110680">
                  <a:moveTo>
                    <a:pt x="0" y="110680"/>
                  </a:moveTo>
                  <a:lnTo>
                    <a:pt x="206502" y="55340"/>
                  </a:lnTo>
                  <a:lnTo>
                    <a:pt x="0" y="0"/>
                  </a:lnTo>
                  <a:close/>
                </a:path>
              </a:pathLst>
            </a:custGeom>
            <a:solidFill>
              <a:srgbClr val="3E3A39"/>
            </a:solidFill>
            <a:ln w="9525" cap="flat">
              <a:noFill/>
              <a:prstDash val="solid"/>
              <a:miter/>
            </a:ln>
          </p:spPr>
          <p:txBody>
            <a:bodyPr rtlCol="0" anchor="ctr"/>
            <a:lstStyle/>
            <a:p>
              <a:endParaRPr lang="zh-CN" altLang="en-US"/>
            </a:p>
          </p:txBody>
        </p:sp>
      </p:grpSp>
      <p:pic>
        <p:nvPicPr>
          <p:cNvPr id="55" name="图形 54">
            <a:extLst>
              <a:ext uri="{FF2B5EF4-FFF2-40B4-BE49-F238E27FC236}">
                <a16:creationId xmlns:a16="http://schemas.microsoft.com/office/drawing/2014/main" id="{803205DA-2685-A75B-252D-3309A65212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93790" y="3853902"/>
            <a:ext cx="1524102" cy="1524102"/>
          </a:xfrm>
          <a:prstGeom prst="rect">
            <a:avLst/>
          </a:prstGeom>
        </p:spPr>
      </p:pic>
      <p:pic>
        <p:nvPicPr>
          <p:cNvPr id="61" name="图片 60">
            <a:extLst>
              <a:ext uri="{FF2B5EF4-FFF2-40B4-BE49-F238E27FC236}">
                <a16:creationId xmlns:a16="http://schemas.microsoft.com/office/drawing/2014/main" id="{09E905E4-C6F4-599A-A164-22E3A1F68194}"/>
              </a:ext>
            </a:extLst>
          </p:cNvPr>
          <p:cNvPicPr>
            <a:picLocks noChangeAspect="1"/>
          </p:cNvPicPr>
          <p:nvPr/>
        </p:nvPicPr>
        <p:blipFill rotWithShape="1">
          <a:blip r:embed="rId10"/>
          <a:srcRect l="31477" t="31169" r="35109" b="35418"/>
          <a:stretch/>
        </p:blipFill>
        <p:spPr>
          <a:xfrm>
            <a:off x="6506517" y="3622400"/>
            <a:ext cx="1304449" cy="1304449"/>
          </a:xfrm>
          <a:prstGeom prst="rect">
            <a:avLst/>
          </a:prstGeom>
        </p:spPr>
      </p:pic>
      <p:pic>
        <p:nvPicPr>
          <p:cNvPr id="63" name="图形 62">
            <a:extLst>
              <a:ext uri="{FF2B5EF4-FFF2-40B4-BE49-F238E27FC236}">
                <a16:creationId xmlns:a16="http://schemas.microsoft.com/office/drawing/2014/main" id="{77F2352A-DB09-969B-EBE6-193BC5CE616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51172" y="2823252"/>
            <a:ext cx="1562103" cy="1562103"/>
          </a:xfrm>
          <a:prstGeom prst="rect">
            <a:avLst/>
          </a:prstGeom>
        </p:spPr>
      </p:pic>
      <p:pic>
        <p:nvPicPr>
          <p:cNvPr id="20" name="图片 19">
            <a:extLst>
              <a:ext uri="{FF2B5EF4-FFF2-40B4-BE49-F238E27FC236}">
                <a16:creationId xmlns:a16="http://schemas.microsoft.com/office/drawing/2014/main" id="{A07B50C7-D2F4-F5BD-EFE2-5A23BCB4B5DD}"/>
              </a:ext>
            </a:extLst>
          </p:cNvPr>
          <p:cNvPicPr>
            <a:picLocks noChangeAspect="1"/>
          </p:cNvPicPr>
          <p:nvPr/>
        </p:nvPicPr>
        <p:blipFill>
          <a:blip r:embed="rId13"/>
          <a:stretch>
            <a:fillRect/>
          </a:stretch>
        </p:blipFill>
        <p:spPr>
          <a:xfrm>
            <a:off x="2213895" y="3867609"/>
            <a:ext cx="1496689" cy="1496689"/>
          </a:xfrm>
          <a:custGeom>
            <a:avLst/>
            <a:gdLst>
              <a:gd name="connsiteX0" fmla="*/ -150 w 1496689"/>
              <a:gd name="connsiteY0" fmla="*/ 35 h 1496689"/>
              <a:gd name="connsiteX1" fmla="*/ 1496540 w 1496689"/>
              <a:gd name="connsiteY1" fmla="*/ 35 h 1496689"/>
              <a:gd name="connsiteX2" fmla="*/ 1496540 w 1496689"/>
              <a:gd name="connsiteY2" fmla="*/ 1496725 h 1496689"/>
              <a:gd name="connsiteX3" fmla="*/ -150 w 1496689"/>
              <a:gd name="connsiteY3" fmla="*/ 1496725 h 1496689"/>
            </a:gdLst>
            <a:ahLst/>
            <a:cxnLst>
              <a:cxn ang="0">
                <a:pos x="connsiteX0" y="connsiteY0"/>
              </a:cxn>
              <a:cxn ang="0">
                <a:pos x="connsiteX1" y="connsiteY1"/>
              </a:cxn>
              <a:cxn ang="0">
                <a:pos x="connsiteX2" y="connsiteY2"/>
              </a:cxn>
              <a:cxn ang="0">
                <a:pos x="connsiteX3" y="connsiteY3"/>
              </a:cxn>
            </a:cxnLst>
            <a:rect l="l" t="t" r="r" b="b"/>
            <a:pathLst>
              <a:path w="1496689" h="1496689">
                <a:moveTo>
                  <a:pt x="-150" y="35"/>
                </a:moveTo>
                <a:lnTo>
                  <a:pt x="1496540" y="35"/>
                </a:lnTo>
                <a:lnTo>
                  <a:pt x="1496540" y="1496725"/>
                </a:lnTo>
                <a:lnTo>
                  <a:pt x="-150" y="1496725"/>
                </a:lnTo>
                <a:close/>
              </a:path>
            </a:pathLst>
          </a:custGeom>
        </p:spPr>
      </p:pic>
    </p:spTree>
    <p:extLst>
      <p:ext uri="{BB962C8B-B14F-4D97-AF65-F5344CB8AC3E}">
        <p14:creationId xmlns:p14="http://schemas.microsoft.com/office/powerpoint/2010/main" val="133689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2000"/>
                                        <p:tgtEl>
                                          <p:spTgt spid="55"/>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2000"/>
                                        <p:tgtEl>
                                          <p:spTgt spid="31"/>
                                        </p:tgtEl>
                                      </p:cBhvr>
                                    </p:animEffect>
                                  </p:childTnLst>
                                </p:cTn>
                              </p:par>
                            </p:childTnLst>
                          </p:cTn>
                        </p:par>
                        <p:par>
                          <p:cTn id="11" fill="hold">
                            <p:stCondLst>
                              <p:cond delay="2000"/>
                            </p:stCondLst>
                            <p:childTnLst>
                              <p:par>
                                <p:cTn id="12" presetID="26" presetClass="emph" presetSubtype="0" fill="hold" nodeType="afterEffect">
                                  <p:stCondLst>
                                    <p:cond delay="0"/>
                                  </p:stCondLst>
                                  <p:childTnLst>
                                    <p:animEffect transition="out" filter="fade">
                                      <p:cBhvr>
                                        <p:cTn id="13" dur="750" tmFilter="0, 0; .2, .5; .8, .5; 1, 0"/>
                                        <p:tgtEl>
                                          <p:spTgt spid="55"/>
                                        </p:tgtEl>
                                      </p:cBhvr>
                                    </p:animEffect>
                                    <p:animScale>
                                      <p:cBhvr>
                                        <p:cTn id="14" dur="375" autoRev="1" fill="hold"/>
                                        <p:tgtEl>
                                          <p:spTgt spid="55"/>
                                        </p:tgtEl>
                                      </p:cBhvr>
                                      <p:by x="105000" y="105000"/>
                                    </p:animScale>
                                  </p:childTnLst>
                                </p:cTn>
                              </p:par>
                              <p:par>
                                <p:cTn id="15" presetID="26" presetClass="emph" presetSubtype="0" fill="hold" nodeType="withEffect">
                                  <p:stCondLst>
                                    <p:cond delay="0"/>
                                  </p:stCondLst>
                                  <p:childTnLst>
                                    <p:animEffect transition="out" filter="fade">
                                      <p:cBhvr>
                                        <p:cTn id="16" dur="750" tmFilter="0, 0; .2, .5; .8, .5; 1, 0"/>
                                        <p:tgtEl>
                                          <p:spTgt spid="31"/>
                                        </p:tgtEl>
                                      </p:cBhvr>
                                    </p:animEffect>
                                    <p:animScale>
                                      <p:cBhvr>
                                        <p:cTn id="17" dur="375" autoRev="1" fill="hold"/>
                                        <p:tgtEl>
                                          <p:spTgt spid="31"/>
                                        </p:tgtEl>
                                      </p:cBhvr>
                                      <p:by x="105000" y="105000"/>
                                    </p:animScale>
                                  </p:childTnLst>
                                </p:cTn>
                              </p:par>
                            </p:childTnLst>
                          </p:cTn>
                        </p:par>
                        <p:par>
                          <p:cTn id="18" fill="hold">
                            <p:stCondLst>
                              <p:cond delay="2750"/>
                            </p:stCondLst>
                            <p:childTnLst>
                              <p:par>
                                <p:cTn id="19" presetID="10" presetClass="entr" presetSubtype="0"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1000"/>
                                        <p:tgtEl>
                                          <p:spTgt spid="41"/>
                                        </p:tgtEl>
                                      </p:cBhvr>
                                    </p:animEffect>
                                  </p:childTnLst>
                                </p:cTn>
                              </p:par>
                            </p:childTnLst>
                          </p:cTn>
                        </p:par>
                        <p:par>
                          <p:cTn id="22" fill="hold">
                            <p:stCondLst>
                              <p:cond delay="3750"/>
                            </p:stCondLst>
                            <p:childTnLst>
                              <p:par>
                                <p:cTn id="23" presetID="10"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2000"/>
                                        <p:tgtEl>
                                          <p:spTgt spid="44"/>
                                        </p:tgtEl>
                                      </p:cBhvr>
                                    </p:animEffect>
                                  </p:childTnLst>
                                </p:cTn>
                              </p:par>
                            </p:childTnLst>
                          </p:cTn>
                        </p:par>
                        <p:par>
                          <p:cTn id="26" fill="hold">
                            <p:stCondLst>
                              <p:cond delay="5750"/>
                            </p:stCondLst>
                            <p:childTnLst>
                              <p:par>
                                <p:cTn id="27" presetID="10" presetClass="entr" presetSubtype="0" fill="hold"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childTnLst>
                          </p:cTn>
                        </p:par>
                        <p:par>
                          <p:cTn id="30" fill="hold">
                            <p:stCondLst>
                              <p:cond delay="6250"/>
                            </p:stCondLst>
                            <p:childTnLst>
                              <p:par>
                                <p:cTn id="31" presetID="10" presetClass="entr" presetSubtype="0" fill="hold" nodeType="after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2000"/>
                                        <p:tgtEl>
                                          <p:spTgt spid="61"/>
                                        </p:tgtEl>
                                      </p:cBhvr>
                                    </p:animEffect>
                                  </p:childTnLst>
                                </p:cTn>
                              </p:par>
                              <p:par>
                                <p:cTn id="34" presetID="10" presetClass="entr" presetSubtype="0" fill="hold"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2000"/>
                                        <p:tgtEl>
                                          <p:spTgt spid="5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1000"/>
                                        <p:tgtEl>
                                          <p:spTgt spid="36"/>
                                        </p:tgtEl>
                                      </p:cBhvr>
                                    </p:animEffect>
                                  </p:childTnLst>
                                </p:cTn>
                              </p:par>
                            </p:childTnLst>
                          </p:cTn>
                        </p:par>
                        <p:par>
                          <p:cTn id="43" fill="hold">
                            <p:stCondLst>
                              <p:cond delay="8250"/>
                            </p:stCondLst>
                            <p:childTnLst>
                              <p:par>
                                <p:cTn id="44" presetID="10" presetClass="entr" presetSubtype="0" fill="hold" nodeType="after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1000"/>
                                        <p:tgtEl>
                                          <p:spTgt spid="50"/>
                                        </p:tgtEl>
                                      </p:cBhvr>
                                    </p:animEffect>
                                  </p:childTnLst>
                                </p:cTn>
                              </p:par>
                            </p:childTnLst>
                          </p:cTn>
                        </p:par>
                        <p:par>
                          <p:cTn id="47" fill="hold">
                            <p:stCondLst>
                              <p:cond delay="9250"/>
                            </p:stCondLst>
                            <p:childTnLst>
                              <p:par>
                                <p:cTn id="48" presetID="10" presetClass="entr" presetSubtype="0"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2000"/>
                                        <p:tgtEl>
                                          <p:spTgt spid="8"/>
                                        </p:tgtEl>
                                      </p:cBhvr>
                                    </p:animEffect>
                                  </p:childTnLst>
                                </p:cTn>
                              </p:par>
                              <p:par>
                                <p:cTn id="51" presetID="10" presetClass="entr" presetSubtype="0"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fade">
                                      <p:cBhvr>
                                        <p:cTn id="53" dur="2000"/>
                                        <p:tgtEl>
                                          <p:spTgt spid="63"/>
                                        </p:tgtEl>
                                      </p:cBhvr>
                                    </p:animEffect>
                                  </p:childTnLst>
                                </p:cTn>
                              </p:par>
                            </p:childTnLst>
                          </p:cTn>
                        </p:par>
                        <p:par>
                          <p:cTn id="54" fill="hold">
                            <p:stCondLst>
                              <p:cond delay="11250"/>
                            </p:stCondLst>
                            <p:childTnLst>
                              <p:par>
                                <p:cTn id="55" presetID="10" presetClass="entr" presetSubtype="0" fill="hold" nodeType="after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1000"/>
                                        <p:tgtEl>
                                          <p:spTgt spid="38"/>
                                        </p:tgtEl>
                                      </p:cBhvr>
                                    </p:animEffect>
                                  </p:childTnLst>
                                </p:cTn>
                              </p:par>
                            </p:childTnLst>
                          </p:cTn>
                        </p:par>
                        <p:par>
                          <p:cTn id="58" fill="hold">
                            <p:stCondLst>
                              <p:cond delay="12250"/>
                            </p:stCondLst>
                            <p:childTnLst>
                              <p:par>
                                <p:cTn id="59" presetID="10" presetClass="entr" presetSubtype="0" fill="hold"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2000"/>
                                        <p:tgtEl>
                                          <p:spTgt spid="20"/>
                                        </p:tgtEl>
                                      </p:cBhvr>
                                    </p:animEffect>
                                  </p:childTnLst>
                                </p:cTn>
                              </p:par>
                            </p:childTnLst>
                          </p:cTn>
                        </p:par>
                        <p:par>
                          <p:cTn id="62" fill="hold">
                            <p:stCondLst>
                              <p:cond delay="14250"/>
                            </p:stCondLst>
                            <p:childTnLst>
                              <p:par>
                                <p:cTn id="63" presetID="26" presetClass="emph" presetSubtype="0" fill="hold" nodeType="afterEffect">
                                  <p:stCondLst>
                                    <p:cond delay="0"/>
                                  </p:stCondLst>
                                  <p:childTnLst>
                                    <p:animEffect transition="out" filter="fade">
                                      <p:cBhvr>
                                        <p:cTn id="64" dur="750" tmFilter="0, 0; .2, .5; .8, .5; 1, 0"/>
                                        <p:tgtEl>
                                          <p:spTgt spid="31"/>
                                        </p:tgtEl>
                                      </p:cBhvr>
                                    </p:animEffect>
                                    <p:animScale>
                                      <p:cBhvr>
                                        <p:cTn id="65" dur="375" autoRev="1" fill="hold"/>
                                        <p:tgtEl>
                                          <p:spTgt spid="31"/>
                                        </p:tgtEl>
                                      </p:cBhvr>
                                      <p:by x="105000" y="105000"/>
                                    </p:animScale>
                                  </p:childTnLst>
                                </p:cTn>
                              </p:par>
                              <p:par>
                                <p:cTn id="66" presetID="26" presetClass="emph" presetSubtype="0" fill="hold" nodeType="withEffect">
                                  <p:stCondLst>
                                    <p:cond delay="0"/>
                                  </p:stCondLst>
                                  <p:childTnLst>
                                    <p:animEffect transition="out" filter="fade">
                                      <p:cBhvr>
                                        <p:cTn id="67" dur="750" tmFilter="0, 0; .2, .5; .8, .5; 1, 0"/>
                                        <p:tgtEl>
                                          <p:spTgt spid="20"/>
                                        </p:tgtEl>
                                      </p:cBhvr>
                                    </p:animEffect>
                                    <p:animScale>
                                      <p:cBhvr>
                                        <p:cTn id="68" dur="375" autoRev="1" fill="hold"/>
                                        <p:tgtEl>
                                          <p:spTgt spid="20"/>
                                        </p:tgtEl>
                                      </p:cBhvr>
                                      <p:by x="105000" y="105000"/>
                                    </p:animScale>
                                  </p:childTnLst>
                                </p:cTn>
                              </p:par>
                            </p:childTnLst>
                          </p:cTn>
                        </p:par>
                        <p:par>
                          <p:cTn id="69" fill="hold">
                            <p:stCondLst>
                              <p:cond delay="15000"/>
                            </p:stCondLst>
                            <p:childTnLst>
                              <p:par>
                                <p:cTn id="70" presetID="10" presetClass="entr" presetSubtype="0" fill="hold" nodeType="after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childTnLst>
                                </p:cTn>
                              </p:par>
                            </p:childTnLst>
                          </p:cTn>
                        </p:par>
                        <p:par>
                          <p:cTn id="73" fill="hold">
                            <p:stCondLst>
                              <p:cond delay="16000"/>
                            </p:stCondLst>
                            <p:childTnLst>
                              <p:par>
                                <p:cTn id="74" presetID="10" presetClass="entr" presetSubtype="0" fill="hold" nodeType="after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2000"/>
                                        <p:tgtEl>
                                          <p:spTgt spid="44"/>
                                        </p:tgtEl>
                                      </p:cBhvr>
                                    </p:animEffect>
                                  </p:childTnLst>
                                </p:cTn>
                              </p:par>
                            </p:childTnLst>
                          </p:cTn>
                        </p:par>
                        <p:par>
                          <p:cTn id="77" fill="hold">
                            <p:stCondLst>
                              <p:cond delay="18000"/>
                            </p:stCondLst>
                            <p:childTnLst>
                              <p:par>
                                <p:cTn id="78" presetID="10" presetClass="entr" presetSubtype="0" fill="hold" nodeType="after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1000"/>
                                        <p:tgtEl>
                                          <p:spTgt spid="47"/>
                                        </p:tgtEl>
                                      </p:cBhvr>
                                    </p:animEffect>
                                  </p:childTnLst>
                                </p:cTn>
                              </p:par>
                            </p:childTnLst>
                          </p:cTn>
                        </p:par>
                        <p:par>
                          <p:cTn id="81" fill="hold">
                            <p:stCondLst>
                              <p:cond delay="19000"/>
                            </p:stCondLst>
                            <p:childTnLst>
                              <p:par>
                                <p:cTn id="82" presetID="10" presetClass="exit" presetSubtype="0" fill="hold" nodeType="afterEffect">
                                  <p:stCondLst>
                                    <p:cond delay="0"/>
                                  </p:stCondLst>
                                  <p:childTnLst>
                                    <p:animEffect transition="out" filter="fade">
                                      <p:cBhvr>
                                        <p:cTn id="83" dur="500"/>
                                        <p:tgtEl>
                                          <p:spTgt spid="61"/>
                                        </p:tgtEl>
                                      </p:cBhvr>
                                    </p:animEffect>
                                    <p:set>
                                      <p:cBhvr>
                                        <p:cTn id="84" dur="1" fill="hold">
                                          <p:stCondLst>
                                            <p:cond delay="499"/>
                                          </p:stCondLst>
                                        </p:cTn>
                                        <p:tgtEl>
                                          <p:spTgt spid="61"/>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57"/>
                                        </p:tgtEl>
                                      </p:cBhvr>
                                    </p:animEffect>
                                    <p:set>
                                      <p:cBhvr>
                                        <p:cTn id="87" dur="1" fill="hold">
                                          <p:stCondLst>
                                            <p:cond delay="499"/>
                                          </p:stCondLst>
                                        </p:cTn>
                                        <p:tgtEl>
                                          <p:spTgt spid="57"/>
                                        </p:tgtEl>
                                        <p:attrNameLst>
                                          <p:attrName>style.visibility</p:attrName>
                                        </p:attrNameLst>
                                      </p:cBhvr>
                                      <p:to>
                                        <p:strVal val="hidden"/>
                                      </p:to>
                                    </p:set>
                                  </p:childTnLst>
                                </p:cTn>
                              </p:par>
                              <p:par>
                                <p:cTn id="88" presetID="10" presetClass="entr" presetSubtype="0" fill="hold" nodeType="with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fade">
                                      <p:cBhvr>
                                        <p:cTn id="90" dur="2000"/>
                                        <p:tgtEl>
                                          <p:spTgt spid="53"/>
                                        </p:tgtEl>
                                      </p:cBhvr>
                                    </p:animEffect>
                                  </p:childTnLst>
                                </p:cTn>
                              </p:par>
                              <p:par>
                                <p:cTn id="91" presetID="10" presetClass="entr" presetSubtype="0" fill="hold" nodeType="withEffect">
                                  <p:stCondLst>
                                    <p:cond delay="0"/>
                                  </p:stCondLst>
                                  <p:childTnLst>
                                    <p:set>
                                      <p:cBhvr>
                                        <p:cTn id="92" dur="1" fill="hold">
                                          <p:stCondLst>
                                            <p:cond delay="0"/>
                                          </p:stCondLst>
                                        </p:cTn>
                                        <p:tgtEl>
                                          <p:spTgt spid="37"/>
                                        </p:tgtEl>
                                        <p:attrNameLst>
                                          <p:attrName>style.visibility</p:attrName>
                                        </p:attrNameLst>
                                      </p:cBhvr>
                                      <p:to>
                                        <p:strVal val="visible"/>
                                      </p:to>
                                    </p:set>
                                    <p:animEffect transition="in" filter="fade">
                                      <p:cBhvr>
                                        <p:cTn id="93" dur="2000"/>
                                        <p:tgtEl>
                                          <p:spTgt spid="37"/>
                                        </p:tgtEl>
                                      </p:cBhvr>
                                    </p:animEffect>
                                  </p:childTnLst>
                                </p:cTn>
                              </p:par>
                            </p:childTnLst>
                          </p:cTn>
                        </p:par>
                        <p:par>
                          <p:cTn id="94" fill="hold">
                            <p:stCondLst>
                              <p:cond delay="21000"/>
                            </p:stCondLst>
                            <p:childTnLst>
                              <p:par>
                                <p:cTn id="95" presetID="10" presetClass="entr" presetSubtype="0" fill="hold" nodeType="after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fade">
                                      <p:cBhvr>
                                        <p:cTn id="97"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1CDB1083-4C5D-D848-A606-CF3B59FF44B2}"/>
              </a:ext>
            </a:extLst>
          </p:cNvPr>
          <p:cNvSpPr>
            <a:spLocks noGrp="1"/>
          </p:cNvSpPr>
          <p:nvPr>
            <p:ph type="ftr" sz="quarter" idx="11"/>
          </p:nvPr>
        </p:nvSpPr>
        <p:spPr>
          <a:xfrm>
            <a:off x="429208" y="6556248"/>
            <a:ext cx="2675021" cy="301752"/>
          </a:xfrm>
        </p:spPr>
        <p:txBody>
          <a:bodyPr/>
          <a:lstStyle/>
          <a:p>
            <a:r>
              <a:rPr lang="en-US"/>
              <a:t>© 2022 SIGGRAPH. All Rights Reserved.</a:t>
            </a:r>
          </a:p>
        </p:txBody>
      </p:sp>
      <p:sp>
        <p:nvSpPr>
          <p:cNvPr id="11" name="Slide Number Placeholder 10">
            <a:extLst>
              <a:ext uri="{FF2B5EF4-FFF2-40B4-BE49-F238E27FC236}">
                <a16:creationId xmlns:a16="http://schemas.microsoft.com/office/drawing/2014/main" id="{AD593BEB-DD6C-9043-87D8-4292E0E57300}"/>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17</a:t>
            </a:fld>
            <a:endParaRPr lang="en-US"/>
          </a:p>
        </p:txBody>
      </p:sp>
      <p:sp>
        <p:nvSpPr>
          <p:cNvPr id="22" name="Title 21">
            <a:extLst>
              <a:ext uri="{FF2B5EF4-FFF2-40B4-BE49-F238E27FC236}">
                <a16:creationId xmlns:a16="http://schemas.microsoft.com/office/drawing/2014/main" id="{5A602D00-7BC7-EF4B-945C-0EA1C4F4905E}"/>
              </a:ext>
            </a:extLst>
          </p:cNvPr>
          <p:cNvSpPr>
            <a:spLocks noGrp="1"/>
          </p:cNvSpPr>
          <p:nvPr>
            <p:ph type="title"/>
          </p:nvPr>
        </p:nvSpPr>
        <p:spPr/>
        <p:txBody>
          <a:bodyPr/>
          <a:lstStyle/>
          <a:p>
            <a:r>
              <a:rPr lang="en-US" dirty="0" err="1">
                <a:latin typeface="微软雅黑" panose="020B0503020204020204" pitchFamily="34" charset="-122"/>
                <a:ea typeface="微软雅黑" panose="020B0503020204020204" pitchFamily="34" charset="-122"/>
              </a:rPr>
              <a:t>LabelNet</a:t>
            </a:r>
            <a:endParaRPr lang="en-US" dirty="0">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id="{02D46A00-7518-6DEB-A62A-3040B0773FCA}"/>
              </a:ext>
            </a:extLst>
          </p:cNvPr>
          <p:cNvSpPr/>
          <p:nvPr/>
        </p:nvSpPr>
        <p:spPr>
          <a:xfrm>
            <a:off x="8529183" y="7118473"/>
            <a:ext cx="2459556" cy="2459556"/>
          </a:xfrm>
          <a:custGeom>
            <a:avLst/>
            <a:gdLst>
              <a:gd name="connsiteX0" fmla="*/ 0 w 2459556"/>
              <a:gd name="connsiteY0" fmla="*/ 0 h 2459556"/>
              <a:gd name="connsiteX1" fmla="*/ 2459556 w 2459556"/>
              <a:gd name="connsiteY1" fmla="*/ 0 h 2459556"/>
              <a:gd name="connsiteX2" fmla="*/ 2459556 w 2459556"/>
              <a:gd name="connsiteY2" fmla="*/ 2459556 h 2459556"/>
              <a:gd name="connsiteX3" fmla="*/ 0 w 2459556"/>
              <a:gd name="connsiteY3" fmla="*/ 2459556 h 2459556"/>
            </a:gdLst>
            <a:ahLst/>
            <a:cxnLst>
              <a:cxn ang="0">
                <a:pos x="connsiteX0" y="connsiteY0"/>
              </a:cxn>
              <a:cxn ang="0">
                <a:pos x="connsiteX1" y="connsiteY1"/>
              </a:cxn>
              <a:cxn ang="0">
                <a:pos x="connsiteX2" y="connsiteY2"/>
              </a:cxn>
              <a:cxn ang="0">
                <a:pos x="connsiteX3" y="connsiteY3"/>
              </a:cxn>
            </a:cxnLst>
            <a:rect l="l" t="t" r="r" b="b"/>
            <a:pathLst>
              <a:path w="2459556" h="2459556">
                <a:moveTo>
                  <a:pt x="0" y="0"/>
                </a:moveTo>
                <a:lnTo>
                  <a:pt x="2459556" y="0"/>
                </a:lnTo>
                <a:lnTo>
                  <a:pt x="2459556" y="2459556"/>
                </a:lnTo>
                <a:lnTo>
                  <a:pt x="0" y="2459556"/>
                </a:lnTo>
                <a:close/>
              </a:path>
            </a:pathLst>
          </a:custGeom>
          <a:noFill/>
          <a:ln w="27112" cap="flat">
            <a:noFill/>
            <a:prstDash val="solid"/>
            <a:miter/>
          </a:ln>
        </p:spPr>
        <p:txBody>
          <a:bodyPr rtlCol="0" anchor="ctr"/>
          <a:lstStyle/>
          <a:p>
            <a:endParaRPr lang="zh-CN" altLang="en-US"/>
          </a:p>
        </p:txBody>
      </p:sp>
      <p:pic>
        <p:nvPicPr>
          <p:cNvPr id="8" name="图片 7">
            <a:extLst>
              <a:ext uri="{FF2B5EF4-FFF2-40B4-BE49-F238E27FC236}">
                <a16:creationId xmlns:a16="http://schemas.microsoft.com/office/drawing/2014/main" id="{78521B48-ED00-791A-4A2E-B927CF61C94B}"/>
              </a:ext>
            </a:extLst>
          </p:cNvPr>
          <p:cNvPicPr>
            <a:picLocks noChangeAspect="1"/>
          </p:cNvPicPr>
          <p:nvPr/>
        </p:nvPicPr>
        <p:blipFill>
          <a:blip r:embed="rId3"/>
          <a:stretch>
            <a:fillRect/>
          </a:stretch>
        </p:blipFill>
        <p:spPr>
          <a:xfrm>
            <a:off x="1670072" y="2591087"/>
            <a:ext cx="2460000" cy="2460000"/>
          </a:xfrm>
          <a:custGeom>
            <a:avLst/>
            <a:gdLst>
              <a:gd name="connsiteX0" fmla="*/ -211 w 2460000"/>
              <a:gd name="connsiteY0" fmla="*/ -211 h 2460000"/>
              <a:gd name="connsiteX1" fmla="*/ 2459790 w 2460000"/>
              <a:gd name="connsiteY1" fmla="*/ -211 h 2460000"/>
              <a:gd name="connsiteX2" fmla="*/ 2459790 w 2460000"/>
              <a:gd name="connsiteY2" fmla="*/ 2459790 h 2460000"/>
              <a:gd name="connsiteX3" fmla="*/ -211 w 2460000"/>
              <a:gd name="connsiteY3" fmla="*/ 2459790 h 2460000"/>
            </a:gdLst>
            <a:ahLst/>
            <a:cxnLst>
              <a:cxn ang="0">
                <a:pos x="connsiteX0" y="connsiteY0"/>
              </a:cxn>
              <a:cxn ang="0">
                <a:pos x="connsiteX1" y="connsiteY1"/>
              </a:cxn>
              <a:cxn ang="0">
                <a:pos x="connsiteX2" y="connsiteY2"/>
              </a:cxn>
              <a:cxn ang="0">
                <a:pos x="connsiteX3" y="connsiteY3"/>
              </a:cxn>
            </a:cxnLst>
            <a:rect l="l" t="t" r="r" b="b"/>
            <a:pathLst>
              <a:path w="2460000" h="2460000">
                <a:moveTo>
                  <a:pt x="-211" y="-211"/>
                </a:moveTo>
                <a:lnTo>
                  <a:pt x="2459790" y="-211"/>
                </a:lnTo>
                <a:lnTo>
                  <a:pt x="2459790" y="2459790"/>
                </a:lnTo>
                <a:lnTo>
                  <a:pt x="-211" y="2459790"/>
                </a:lnTo>
                <a:close/>
              </a:path>
            </a:pathLst>
          </a:custGeom>
        </p:spPr>
      </p:pic>
      <p:sp>
        <p:nvSpPr>
          <p:cNvPr id="16" name="任意多边形: 形状 15">
            <a:extLst>
              <a:ext uri="{FF2B5EF4-FFF2-40B4-BE49-F238E27FC236}">
                <a16:creationId xmlns:a16="http://schemas.microsoft.com/office/drawing/2014/main" id="{A172F48F-E1D6-83D7-723F-9748C2CA7D72}"/>
              </a:ext>
            </a:extLst>
          </p:cNvPr>
          <p:cNvSpPr/>
          <p:nvPr/>
        </p:nvSpPr>
        <p:spPr>
          <a:xfrm>
            <a:off x="7161029" y="2591087"/>
            <a:ext cx="2459556" cy="2459556"/>
          </a:xfrm>
          <a:custGeom>
            <a:avLst/>
            <a:gdLst>
              <a:gd name="connsiteX0" fmla="*/ 0 w 2459556"/>
              <a:gd name="connsiteY0" fmla="*/ 0 h 2459556"/>
              <a:gd name="connsiteX1" fmla="*/ 2459556 w 2459556"/>
              <a:gd name="connsiteY1" fmla="*/ 0 h 2459556"/>
              <a:gd name="connsiteX2" fmla="*/ 2459556 w 2459556"/>
              <a:gd name="connsiteY2" fmla="*/ 2459556 h 2459556"/>
              <a:gd name="connsiteX3" fmla="*/ 0 w 2459556"/>
              <a:gd name="connsiteY3" fmla="*/ 2459556 h 2459556"/>
            </a:gdLst>
            <a:ahLst/>
            <a:cxnLst>
              <a:cxn ang="0">
                <a:pos x="connsiteX0" y="connsiteY0"/>
              </a:cxn>
              <a:cxn ang="0">
                <a:pos x="connsiteX1" y="connsiteY1"/>
              </a:cxn>
              <a:cxn ang="0">
                <a:pos x="connsiteX2" y="connsiteY2"/>
              </a:cxn>
              <a:cxn ang="0">
                <a:pos x="connsiteX3" y="connsiteY3"/>
              </a:cxn>
            </a:cxnLst>
            <a:rect l="l" t="t" r="r" b="b"/>
            <a:pathLst>
              <a:path w="2459556" h="2459556">
                <a:moveTo>
                  <a:pt x="0" y="0"/>
                </a:moveTo>
                <a:lnTo>
                  <a:pt x="2459556" y="0"/>
                </a:lnTo>
                <a:lnTo>
                  <a:pt x="2459556" y="2459556"/>
                </a:lnTo>
                <a:lnTo>
                  <a:pt x="0" y="2459556"/>
                </a:lnTo>
                <a:close/>
              </a:path>
            </a:pathLst>
          </a:custGeom>
          <a:noFill/>
          <a:ln w="27112" cap="flat">
            <a:no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CC35133C-916E-98A2-A5F5-810CF5F542A8}"/>
              </a:ext>
            </a:extLst>
          </p:cNvPr>
          <p:cNvSpPr/>
          <p:nvPr/>
        </p:nvSpPr>
        <p:spPr>
          <a:xfrm>
            <a:off x="2018493" y="2795801"/>
            <a:ext cx="3743427" cy="1962818"/>
          </a:xfrm>
          <a:custGeom>
            <a:avLst/>
            <a:gdLst>
              <a:gd name="connsiteX0" fmla="*/ 3282210 w 3743427"/>
              <a:gd name="connsiteY0" fmla="*/ 1962819 h 1962818"/>
              <a:gd name="connsiteX1" fmla="*/ 461218 w 3743427"/>
              <a:gd name="connsiteY1" fmla="*/ 1962819 h 1962818"/>
              <a:gd name="connsiteX2" fmla="*/ 0 w 3743427"/>
              <a:gd name="connsiteY2" fmla="*/ 1501601 h 1962818"/>
              <a:gd name="connsiteX3" fmla="*/ 0 w 3743427"/>
              <a:gd name="connsiteY3" fmla="*/ 461218 h 1962818"/>
              <a:gd name="connsiteX4" fmla="*/ 461218 w 3743427"/>
              <a:gd name="connsiteY4" fmla="*/ 0 h 1962818"/>
              <a:gd name="connsiteX5" fmla="*/ 3282210 w 3743427"/>
              <a:gd name="connsiteY5" fmla="*/ 0 h 1962818"/>
              <a:gd name="connsiteX6" fmla="*/ 3743428 w 3743427"/>
              <a:gd name="connsiteY6" fmla="*/ 461218 h 1962818"/>
              <a:gd name="connsiteX7" fmla="*/ 3743428 w 3743427"/>
              <a:gd name="connsiteY7" fmla="*/ 1501601 h 1962818"/>
              <a:gd name="connsiteX8" fmla="*/ 3282210 w 3743427"/>
              <a:gd name="connsiteY8" fmla="*/ 1962819 h 196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3427" h="1962818">
                <a:moveTo>
                  <a:pt x="3282210" y="1962819"/>
                </a:moveTo>
                <a:lnTo>
                  <a:pt x="461218" y="1962819"/>
                </a:lnTo>
                <a:cubicBezTo>
                  <a:pt x="206612" y="1962819"/>
                  <a:pt x="0" y="1756477"/>
                  <a:pt x="0" y="1501601"/>
                </a:cubicBezTo>
                <a:lnTo>
                  <a:pt x="0" y="461218"/>
                </a:lnTo>
                <a:cubicBezTo>
                  <a:pt x="0" y="206612"/>
                  <a:pt x="206341" y="0"/>
                  <a:pt x="461218" y="0"/>
                </a:cubicBezTo>
                <a:lnTo>
                  <a:pt x="3282210" y="0"/>
                </a:lnTo>
                <a:cubicBezTo>
                  <a:pt x="3536815" y="0"/>
                  <a:pt x="3743428" y="206341"/>
                  <a:pt x="3743428" y="461218"/>
                </a:cubicBezTo>
                <a:lnTo>
                  <a:pt x="3743428" y="1501601"/>
                </a:lnTo>
                <a:cubicBezTo>
                  <a:pt x="3743428" y="1756206"/>
                  <a:pt x="3536815" y="1962819"/>
                  <a:pt x="3282210" y="1962819"/>
                </a:cubicBezTo>
                <a:close/>
              </a:path>
            </a:pathLst>
          </a:custGeom>
          <a:noFill/>
          <a:ln w="27112" cap="flat">
            <a:solidFill>
              <a:srgbClr val="899919"/>
            </a:solidFill>
            <a:custDash>
              <a:ds d="299730" sp="299730"/>
            </a:custDash>
            <a:miter/>
          </a:ln>
        </p:spPr>
        <p:txBody>
          <a:bodyPr rtlCol="0" anchor="ctr"/>
          <a:lstStyle/>
          <a:p>
            <a:endParaRPr lang="zh-CN" altLang="en-US"/>
          </a:p>
        </p:txBody>
      </p:sp>
      <p:grpSp>
        <p:nvGrpSpPr>
          <p:cNvPr id="19" name="图形 2">
            <a:extLst>
              <a:ext uri="{FF2B5EF4-FFF2-40B4-BE49-F238E27FC236}">
                <a16:creationId xmlns:a16="http://schemas.microsoft.com/office/drawing/2014/main" id="{B0E04946-D82D-1A4B-123F-CD6C521534DE}"/>
              </a:ext>
            </a:extLst>
          </p:cNvPr>
          <p:cNvGrpSpPr/>
          <p:nvPr/>
        </p:nvGrpSpPr>
        <p:grpSpPr>
          <a:xfrm>
            <a:off x="5892070" y="3508912"/>
            <a:ext cx="2096222" cy="461217"/>
            <a:chOff x="6169479" y="2756150"/>
            <a:chExt cx="2096222" cy="461217"/>
          </a:xfrm>
        </p:grpSpPr>
        <p:grpSp>
          <p:nvGrpSpPr>
            <p:cNvPr id="20" name="图形 2">
              <a:extLst>
                <a:ext uri="{FF2B5EF4-FFF2-40B4-BE49-F238E27FC236}">
                  <a16:creationId xmlns:a16="http://schemas.microsoft.com/office/drawing/2014/main" id="{A0ED8A9F-6628-BE7C-ED4B-F58135A1A128}"/>
                </a:ext>
              </a:extLst>
            </p:cNvPr>
            <p:cNvGrpSpPr/>
            <p:nvPr/>
          </p:nvGrpSpPr>
          <p:grpSpPr>
            <a:xfrm>
              <a:off x="6797722" y="2756150"/>
              <a:ext cx="847328" cy="461217"/>
              <a:chOff x="6797722" y="2756150"/>
              <a:chExt cx="847328" cy="461217"/>
            </a:xfrm>
            <a:solidFill>
              <a:srgbClr val="FDD089"/>
            </a:solidFill>
          </p:grpSpPr>
          <p:sp>
            <p:nvSpPr>
              <p:cNvPr id="21" name="任意多边形: 形状 20">
                <a:extLst>
                  <a:ext uri="{FF2B5EF4-FFF2-40B4-BE49-F238E27FC236}">
                    <a16:creationId xmlns:a16="http://schemas.microsoft.com/office/drawing/2014/main" id="{B817BEC6-A81C-FA3A-02A5-42FDF43267DA}"/>
                  </a:ext>
                </a:extLst>
              </p:cNvPr>
              <p:cNvSpPr/>
              <p:nvPr/>
            </p:nvSpPr>
            <p:spPr>
              <a:xfrm>
                <a:off x="7237248" y="2756150"/>
                <a:ext cx="407802" cy="461217"/>
              </a:xfrm>
              <a:custGeom>
                <a:avLst/>
                <a:gdLst>
                  <a:gd name="connsiteX0" fmla="*/ 542 w 407802"/>
                  <a:gd name="connsiteY0" fmla="*/ 325645 h 461217"/>
                  <a:gd name="connsiteX1" fmla="*/ 407802 w 407802"/>
                  <a:gd name="connsiteY1" fmla="*/ 461218 h 461217"/>
                  <a:gd name="connsiteX2" fmla="*/ 406447 w 407802"/>
                  <a:gd name="connsiteY2" fmla="*/ 0 h 461217"/>
                  <a:gd name="connsiteX3" fmla="*/ 0 w 407802"/>
                  <a:gd name="connsiteY3" fmla="*/ 141267 h 461217"/>
                </a:gdLst>
                <a:ahLst/>
                <a:cxnLst>
                  <a:cxn ang="0">
                    <a:pos x="connsiteX0" y="connsiteY0"/>
                  </a:cxn>
                  <a:cxn ang="0">
                    <a:pos x="connsiteX1" y="connsiteY1"/>
                  </a:cxn>
                  <a:cxn ang="0">
                    <a:pos x="connsiteX2" y="connsiteY2"/>
                  </a:cxn>
                  <a:cxn ang="0">
                    <a:pos x="connsiteX3" y="connsiteY3"/>
                  </a:cxn>
                </a:cxnLst>
                <a:rect l="l" t="t" r="r" b="b"/>
                <a:pathLst>
                  <a:path w="407802" h="461217">
                    <a:moveTo>
                      <a:pt x="542" y="325645"/>
                    </a:moveTo>
                    <a:lnTo>
                      <a:pt x="407802" y="461218"/>
                    </a:lnTo>
                    <a:lnTo>
                      <a:pt x="406447" y="0"/>
                    </a:lnTo>
                    <a:lnTo>
                      <a:pt x="0" y="141267"/>
                    </a:lnTo>
                    <a:close/>
                  </a:path>
                </a:pathLst>
              </a:custGeom>
              <a:solidFill>
                <a:srgbClr val="FDD089"/>
              </a:solidFill>
              <a:ln w="27112" cap="flat">
                <a:no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86D758DE-B6EA-CF9E-4A13-D4724BD60E33}"/>
                  </a:ext>
                </a:extLst>
              </p:cNvPr>
              <p:cNvSpPr/>
              <p:nvPr/>
            </p:nvSpPr>
            <p:spPr>
              <a:xfrm>
                <a:off x="6797722" y="2756150"/>
                <a:ext cx="408072" cy="461217"/>
              </a:xfrm>
              <a:custGeom>
                <a:avLst/>
                <a:gdLst>
                  <a:gd name="connsiteX0" fmla="*/ 407531 w 408072"/>
                  <a:gd name="connsiteY0" fmla="*/ 325645 h 461217"/>
                  <a:gd name="connsiteX1" fmla="*/ 0 w 408072"/>
                  <a:gd name="connsiteY1" fmla="*/ 461218 h 461217"/>
                  <a:gd name="connsiteX2" fmla="*/ 1355 w 408072"/>
                  <a:gd name="connsiteY2" fmla="*/ 0 h 461217"/>
                  <a:gd name="connsiteX3" fmla="*/ 408073 w 408072"/>
                  <a:gd name="connsiteY3" fmla="*/ 141267 h 461217"/>
                </a:gdLst>
                <a:ahLst/>
                <a:cxnLst>
                  <a:cxn ang="0">
                    <a:pos x="connsiteX0" y="connsiteY0"/>
                  </a:cxn>
                  <a:cxn ang="0">
                    <a:pos x="connsiteX1" y="connsiteY1"/>
                  </a:cxn>
                  <a:cxn ang="0">
                    <a:pos x="connsiteX2" y="connsiteY2"/>
                  </a:cxn>
                  <a:cxn ang="0">
                    <a:pos x="connsiteX3" y="connsiteY3"/>
                  </a:cxn>
                </a:cxnLst>
                <a:rect l="l" t="t" r="r" b="b"/>
                <a:pathLst>
                  <a:path w="408072" h="461217">
                    <a:moveTo>
                      <a:pt x="407531" y="325645"/>
                    </a:moveTo>
                    <a:lnTo>
                      <a:pt x="0" y="461218"/>
                    </a:lnTo>
                    <a:lnTo>
                      <a:pt x="1355" y="0"/>
                    </a:lnTo>
                    <a:lnTo>
                      <a:pt x="408073" y="141267"/>
                    </a:lnTo>
                    <a:close/>
                  </a:path>
                </a:pathLst>
              </a:custGeom>
              <a:solidFill>
                <a:srgbClr val="FDD089"/>
              </a:solidFill>
              <a:ln w="27112" cap="flat">
                <a:noFill/>
                <a:prstDash val="solid"/>
                <a:miter/>
              </a:ln>
            </p:spPr>
            <p:txBody>
              <a:bodyPr rtlCol="0" anchor="ctr"/>
              <a:lstStyle/>
              <a:p>
                <a:endParaRPr lang="zh-CN" altLang="en-US"/>
              </a:p>
            </p:txBody>
          </p:sp>
        </p:grpSp>
        <p:grpSp>
          <p:nvGrpSpPr>
            <p:cNvPr id="24" name="图形 2">
              <a:extLst>
                <a:ext uri="{FF2B5EF4-FFF2-40B4-BE49-F238E27FC236}">
                  <a16:creationId xmlns:a16="http://schemas.microsoft.com/office/drawing/2014/main" id="{729F460C-EEBF-E2BF-E99A-87D25C517707}"/>
                </a:ext>
              </a:extLst>
            </p:cNvPr>
            <p:cNvGrpSpPr/>
            <p:nvPr/>
          </p:nvGrpSpPr>
          <p:grpSpPr>
            <a:xfrm>
              <a:off x="6169479" y="2947308"/>
              <a:ext cx="614956" cy="78903"/>
              <a:chOff x="6169479" y="2947308"/>
              <a:chExt cx="614956" cy="78903"/>
            </a:xfrm>
            <a:solidFill>
              <a:srgbClr val="3E3A39"/>
            </a:solidFill>
          </p:grpSpPr>
          <p:sp>
            <p:nvSpPr>
              <p:cNvPr id="25" name="任意多边形: 形状 24">
                <a:extLst>
                  <a:ext uri="{FF2B5EF4-FFF2-40B4-BE49-F238E27FC236}">
                    <a16:creationId xmlns:a16="http://schemas.microsoft.com/office/drawing/2014/main" id="{33C88968-EE73-518D-14DC-7AA9D28C87C3}"/>
                  </a:ext>
                </a:extLst>
              </p:cNvPr>
              <p:cNvSpPr/>
              <p:nvPr/>
            </p:nvSpPr>
            <p:spPr>
              <a:xfrm>
                <a:off x="6169479" y="2986624"/>
                <a:ext cx="494839" cy="27114"/>
              </a:xfrm>
              <a:custGeom>
                <a:avLst/>
                <a:gdLst>
                  <a:gd name="connsiteX0" fmla="*/ 0 w 494839"/>
                  <a:gd name="connsiteY0" fmla="*/ 0 h 27114"/>
                  <a:gd name="connsiteX1" fmla="*/ 494840 w 494839"/>
                  <a:gd name="connsiteY1" fmla="*/ 0 h 27114"/>
                </a:gdLst>
                <a:ahLst/>
                <a:cxnLst>
                  <a:cxn ang="0">
                    <a:pos x="connsiteX0" y="connsiteY0"/>
                  </a:cxn>
                  <a:cxn ang="0">
                    <a:pos x="connsiteX1" y="connsiteY1"/>
                  </a:cxn>
                </a:cxnLst>
                <a:rect l="l" t="t" r="r" b="b"/>
                <a:pathLst>
                  <a:path w="494839" h="27114">
                    <a:moveTo>
                      <a:pt x="0" y="0"/>
                    </a:moveTo>
                    <a:lnTo>
                      <a:pt x="494840" y="0"/>
                    </a:lnTo>
                  </a:path>
                </a:pathLst>
              </a:custGeom>
              <a:ln w="27112" cap="flat">
                <a:solidFill>
                  <a:srgbClr val="3E3A39"/>
                </a:solid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851A644B-72EB-E9AD-6000-C938541430A1}"/>
                  </a:ext>
                </a:extLst>
              </p:cNvPr>
              <p:cNvSpPr/>
              <p:nvPr/>
            </p:nvSpPr>
            <p:spPr>
              <a:xfrm>
                <a:off x="6637476" y="2947308"/>
                <a:ext cx="146960" cy="78903"/>
              </a:xfrm>
              <a:custGeom>
                <a:avLst/>
                <a:gdLst>
                  <a:gd name="connsiteX0" fmla="*/ 0 w 146960"/>
                  <a:gd name="connsiteY0" fmla="*/ 78903 h 78903"/>
                  <a:gd name="connsiteX1" fmla="*/ 146961 w 146960"/>
                  <a:gd name="connsiteY1" fmla="*/ 39316 h 78903"/>
                  <a:gd name="connsiteX2" fmla="*/ 0 w 146960"/>
                  <a:gd name="connsiteY2" fmla="*/ 0 h 78903"/>
                </a:gdLst>
                <a:ahLst/>
                <a:cxnLst>
                  <a:cxn ang="0">
                    <a:pos x="connsiteX0" y="connsiteY0"/>
                  </a:cxn>
                  <a:cxn ang="0">
                    <a:pos x="connsiteX1" y="connsiteY1"/>
                  </a:cxn>
                  <a:cxn ang="0">
                    <a:pos x="connsiteX2" y="connsiteY2"/>
                  </a:cxn>
                </a:cxnLst>
                <a:rect l="l" t="t" r="r" b="b"/>
                <a:pathLst>
                  <a:path w="146960" h="78903">
                    <a:moveTo>
                      <a:pt x="0" y="78903"/>
                    </a:moveTo>
                    <a:lnTo>
                      <a:pt x="146961" y="39316"/>
                    </a:lnTo>
                    <a:lnTo>
                      <a:pt x="0" y="0"/>
                    </a:lnTo>
                    <a:close/>
                  </a:path>
                </a:pathLst>
              </a:custGeom>
              <a:solidFill>
                <a:srgbClr val="3E3A39"/>
              </a:solidFill>
              <a:ln w="27112" cap="flat">
                <a:noFill/>
                <a:prstDash val="solid"/>
                <a:miter/>
              </a:ln>
            </p:spPr>
            <p:txBody>
              <a:bodyPr rtlCol="0" anchor="ctr"/>
              <a:lstStyle/>
              <a:p>
                <a:endParaRPr lang="zh-CN" altLang="en-US"/>
              </a:p>
            </p:txBody>
          </p:sp>
        </p:grpSp>
        <p:grpSp>
          <p:nvGrpSpPr>
            <p:cNvPr id="27" name="图形 2">
              <a:extLst>
                <a:ext uri="{FF2B5EF4-FFF2-40B4-BE49-F238E27FC236}">
                  <a16:creationId xmlns:a16="http://schemas.microsoft.com/office/drawing/2014/main" id="{86030E7D-C717-7BA1-0770-BDE4F851A710}"/>
                </a:ext>
              </a:extLst>
            </p:cNvPr>
            <p:cNvGrpSpPr/>
            <p:nvPr/>
          </p:nvGrpSpPr>
          <p:grpSpPr>
            <a:xfrm>
              <a:off x="7650744" y="2947308"/>
              <a:ext cx="614956" cy="78903"/>
              <a:chOff x="7650744" y="2947308"/>
              <a:chExt cx="614956" cy="78903"/>
            </a:xfrm>
            <a:solidFill>
              <a:srgbClr val="3E3A39"/>
            </a:solidFill>
          </p:grpSpPr>
          <p:sp>
            <p:nvSpPr>
              <p:cNvPr id="28" name="任意多边形: 形状 27">
                <a:extLst>
                  <a:ext uri="{FF2B5EF4-FFF2-40B4-BE49-F238E27FC236}">
                    <a16:creationId xmlns:a16="http://schemas.microsoft.com/office/drawing/2014/main" id="{F838A174-4A64-1717-20C6-5E5E4948040F}"/>
                  </a:ext>
                </a:extLst>
              </p:cNvPr>
              <p:cNvSpPr/>
              <p:nvPr/>
            </p:nvSpPr>
            <p:spPr>
              <a:xfrm>
                <a:off x="7650744" y="2986624"/>
                <a:ext cx="494839" cy="27114"/>
              </a:xfrm>
              <a:custGeom>
                <a:avLst/>
                <a:gdLst>
                  <a:gd name="connsiteX0" fmla="*/ 0 w 494839"/>
                  <a:gd name="connsiteY0" fmla="*/ 0 h 27114"/>
                  <a:gd name="connsiteX1" fmla="*/ 494840 w 494839"/>
                  <a:gd name="connsiteY1" fmla="*/ 0 h 27114"/>
                </a:gdLst>
                <a:ahLst/>
                <a:cxnLst>
                  <a:cxn ang="0">
                    <a:pos x="connsiteX0" y="connsiteY0"/>
                  </a:cxn>
                  <a:cxn ang="0">
                    <a:pos x="connsiteX1" y="connsiteY1"/>
                  </a:cxn>
                </a:cxnLst>
                <a:rect l="l" t="t" r="r" b="b"/>
                <a:pathLst>
                  <a:path w="494839" h="27114">
                    <a:moveTo>
                      <a:pt x="0" y="0"/>
                    </a:moveTo>
                    <a:lnTo>
                      <a:pt x="494840" y="0"/>
                    </a:lnTo>
                  </a:path>
                </a:pathLst>
              </a:custGeom>
              <a:ln w="27112" cap="flat">
                <a:solidFill>
                  <a:srgbClr val="3E3A39"/>
                </a:solidFill>
                <a:prstDash val="solid"/>
                <a:miter/>
              </a:ln>
            </p:spPr>
            <p:txBody>
              <a:bodyPr rtlCol="0" anchor="ctr"/>
              <a:lstStyle/>
              <a:p>
                <a:endParaRPr lang="zh-CN" altLang="en-US"/>
              </a:p>
            </p:txBody>
          </p:sp>
          <p:sp>
            <p:nvSpPr>
              <p:cNvPr id="29" name="任意多边形: 形状 28">
                <a:extLst>
                  <a:ext uri="{FF2B5EF4-FFF2-40B4-BE49-F238E27FC236}">
                    <a16:creationId xmlns:a16="http://schemas.microsoft.com/office/drawing/2014/main" id="{CA358AD8-D4AE-E21C-9E20-0B1F0711A3F6}"/>
                  </a:ext>
                </a:extLst>
              </p:cNvPr>
              <p:cNvSpPr/>
              <p:nvPr/>
            </p:nvSpPr>
            <p:spPr>
              <a:xfrm>
                <a:off x="8118741" y="2947308"/>
                <a:ext cx="146960" cy="78903"/>
              </a:xfrm>
              <a:custGeom>
                <a:avLst/>
                <a:gdLst>
                  <a:gd name="connsiteX0" fmla="*/ 0 w 146960"/>
                  <a:gd name="connsiteY0" fmla="*/ 78903 h 78903"/>
                  <a:gd name="connsiteX1" fmla="*/ 146961 w 146960"/>
                  <a:gd name="connsiteY1" fmla="*/ 39316 h 78903"/>
                  <a:gd name="connsiteX2" fmla="*/ 0 w 146960"/>
                  <a:gd name="connsiteY2" fmla="*/ 0 h 78903"/>
                </a:gdLst>
                <a:ahLst/>
                <a:cxnLst>
                  <a:cxn ang="0">
                    <a:pos x="connsiteX0" y="connsiteY0"/>
                  </a:cxn>
                  <a:cxn ang="0">
                    <a:pos x="connsiteX1" y="connsiteY1"/>
                  </a:cxn>
                  <a:cxn ang="0">
                    <a:pos x="connsiteX2" y="connsiteY2"/>
                  </a:cxn>
                </a:cxnLst>
                <a:rect l="l" t="t" r="r" b="b"/>
                <a:pathLst>
                  <a:path w="146960" h="78903">
                    <a:moveTo>
                      <a:pt x="0" y="78903"/>
                    </a:moveTo>
                    <a:lnTo>
                      <a:pt x="146961" y="39316"/>
                    </a:lnTo>
                    <a:lnTo>
                      <a:pt x="0" y="0"/>
                    </a:lnTo>
                    <a:close/>
                  </a:path>
                </a:pathLst>
              </a:custGeom>
              <a:solidFill>
                <a:srgbClr val="3E3A39"/>
              </a:solidFill>
              <a:ln w="27112" cap="flat">
                <a:noFill/>
                <a:prstDash val="solid"/>
                <a:miter/>
              </a:ln>
            </p:spPr>
            <p:txBody>
              <a:bodyPr rtlCol="0" anchor="ctr"/>
              <a:lstStyle/>
              <a:p>
                <a:endParaRPr lang="zh-CN" altLang="en-US"/>
              </a:p>
            </p:txBody>
          </p:sp>
        </p:grpSp>
      </p:grpSp>
      <p:pic>
        <p:nvPicPr>
          <p:cNvPr id="73" name="图片 72">
            <a:extLst>
              <a:ext uri="{FF2B5EF4-FFF2-40B4-BE49-F238E27FC236}">
                <a16:creationId xmlns:a16="http://schemas.microsoft.com/office/drawing/2014/main" id="{7E4766C6-53D5-9B63-EEDB-B7DC71B84B8C}"/>
              </a:ext>
            </a:extLst>
          </p:cNvPr>
          <p:cNvPicPr>
            <a:picLocks noChangeAspect="1"/>
          </p:cNvPicPr>
          <p:nvPr/>
        </p:nvPicPr>
        <p:blipFill>
          <a:blip r:embed="rId4"/>
          <a:stretch>
            <a:fillRect/>
          </a:stretch>
        </p:blipFill>
        <p:spPr>
          <a:xfrm>
            <a:off x="3660364" y="2591585"/>
            <a:ext cx="2459502" cy="2459502"/>
          </a:xfrm>
          <a:prstGeom prst="rect">
            <a:avLst/>
          </a:prstGeom>
        </p:spPr>
      </p:pic>
      <p:pic>
        <p:nvPicPr>
          <p:cNvPr id="75" name="图片 74">
            <a:extLst>
              <a:ext uri="{FF2B5EF4-FFF2-40B4-BE49-F238E27FC236}">
                <a16:creationId xmlns:a16="http://schemas.microsoft.com/office/drawing/2014/main" id="{8D6CB0C7-28A1-1DBB-62EF-8AAA54421F7D}"/>
              </a:ext>
            </a:extLst>
          </p:cNvPr>
          <p:cNvPicPr>
            <a:picLocks noChangeAspect="1"/>
          </p:cNvPicPr>
          <p:nvPr/>
        </p:nvPicPr>
        <p:blipFill>
          <a:blip r:embed="rId5"/>
          <a:stretch>
            <a:fillRect/>
          </a:stretch>
        </p:blipFill>
        <p:spPr>
          <a:xfrm>
            <a:off x="3660550" y="2590590"/>
            <a:ext cx="2459502" cy="2459502"/>
          </a:xfrm>
          <a:prstGeom prst="rect">
            <a:avLst/>
          </a:prstGeom>
        </p:spPr>
      </p:pic>
      <p:pic>
        <p:nvPicPr>
          <p:cNvPr id="77" name="图片 76">
            <a:extLst>
              <a:ext uri="{FF2B5EF4-FFF2-40B4-BE49-F238E27FC236}">
                <a16:creationId xmlns:a16="http://schemas.microsoft.com/office/drawing/2014/main" id="{8641A8F8-57E9-5464-182B-C3CC970A2D92}"/>
              </a:ext>
            </a:extLst>
          </p:cNvPr>
          <p:cNvPicPr>
            <a:picLocks noChangeAspect="1"/>
          </p:cNvPicPr>
          <p:nvPr/>
        </p:nvPicPr>
        <p:blipFill>
          <a:blip r:embed="rId6"/>
          <a:stretch>
            <a:fillRect/>
          </a:stretch>
        </p:blipFill>
        <p:spPr>
          <a:xfrm>
            <a:off x="3656180" y="2587934"/>
            <a:ext cx="2459502" cy="2459502"/>
          </a:xfrm>
          <a:prstGeom prst="rect">
            <a:avLst/>
          </a:prstGeom>
        </p:spPr>
      </p:pic>
      <p:pic>
        <p:nvPicPr>
          <p:cNvPr id="79" name="图片 78">
            <a:extLst>
              <a:ext uri="{FF2B5EF4-FFF2-40B4-BE49-F238E27FC236}">
                <a16:creationId xmlns:a16="http://schemas.microsoft.com/office/drawing/2014/main" id="{66DC3863-B698-0A67-CB14-863D75C064AB}"/>
              </a:ext>
            </a:extLst>
          </p:cNvPr>
          <p:cNvPicPr>
            <a:picLocks noChangeAspect="1"/>
          </p:cNvPicPr>
          <p:nvPr/>
        </p:nvPicPr>
        <p:blipFill>
          <a:blip r:embed="rId7"/>
          <a:stretch>
            <a:fillRect/>
          </a:stretch>
        </p:blipFill>
        <p:spPr>
          <a:xfrm>
            <a:off x="3654667" y="2591906"/>
            <a:ext cx="2459502" cy="2459502"/>
          </a:xfrm>
          <a:prstGeom prst="rect">
            <a:avLst/>
          </a:prstGeom>
        </p:spPr>
      </p:pic>
      <p:pic>
        <p:nvPicPr>
          <p:cNvPr id="81" name="图片 80">
            <a:extLst>
              <a:ext uri="{FF2B5EF4-FFF2-40B4-BE49-F238E27FC236}">
                <a16:creationId xmlns:a16="http://schemas.microsoft.com/office/drawing/2014/main" id="{CBBD517A-03EF-D86E-97EB-D4B7108B4533}"/>
              </a:ext>
            </a:extLst>
          </p:cNvPr>
          <p:cNvPicPr>
            <a:picLocks noChangeAspect="1"/>
          </p:cNvPicPr>
          <p:nvPr/>
        </p:nvPicPr>
        <p:blipFill>
          <a:blip r:embed="rId8"/>
          <a:stretch>
            <a:fillRect/>
          </a:stretch>
        </p:blipFill>
        <p:spPr>
          <a:xfrm>
            <a:off x="3658059" y="2593899"/>
            <a:ext cx="2459502" cy="2459502"/>
          </a:xfrm>
          <a:prstGeom prst="rect">
            <a:avLst/>
          </a:prstGeom>
        </p:spPr>
      </p:pic>
      <p:pic>
        <p:nvPicPr>
          <p:cNvPr id="83" name="图片 82">
            <a:extLst>
              <a:ext uri="{FF2B5EF4-FFF2-40B4-BE49-F238E27FC236}">
                <a16:creationId xmlns:a16="http://schemas.microsoft.com/office/drawing/2014/main" id="{36361081-0455-BAAA-F3CF-331018E5B7FC}"/>
              </a:ext>
            </a:extLst>
          </p:cNvPr>
          <p:cNvPicPr>
            <a:picLocks noChangeAspect="1"/>
          </p:cNvPicPr>
          <p:nvPr/>
        </p:nvPicPr>
        <p:blipFill>
          <a:blip r:embed="rId9"/>
          <a:stretch>
            <a:fillRect/>
          </a:stretch>
        </p:blipFill>
        <p:spPr>
          <a:xfrm>
            <a:off x="3657050" y="2595084"/>
            <a:ext cx="2459502" cy="2459502"/>
          </a:xfrm>
          <a:prstGeom prst="rect">
            <a:avLst/>
          </a:prstGeom>
        </p:spPr>
      </p:pic>
      <p:pic>
        <p:nvPicPr>
          <p:cNvPr id="99" name="图片 98">
            <a:extLst>
              <a:ext uri="{FF2B5EF4-FFF2-40B4-BE49-F238E27FC236}">
                <a16:creationId xmlns:a16="http://schemas.microsoft.com/office/drawing/2014/main" id="{52CB0C0C-2348-D1A4-6BB8-91F4185C912A}"/>
              </a:ext>
            </a:extLst>
          </p:cNvPr>
          <p:cNvPicPr>
            <a:picLocks noChangeAspect="1"/>
          </p:cNvPicPr>
          <p:nvPr/>
        </p:nvPicPr>
        <p:blipFill>
          <a:blip r:embed="rId10"/>
          <a:stretch>
            <a:fillRect/>
          </a:stretch>
        </p:blipFill>
        <p:spPr>
          <a:xfrm>
            <a:off x="7620754" y="2604399"/>
            <a:ext cx="2432932" cy="2432932"/>
          </a:xfrm>
          <a:prstGeom prst="rect">
            <a:avLst/>
          </a:prstGeom>
        </p:spPr>
      </p:pic>
      <p:pic>
        <p:nvPicPr>
          <p:cNvPr id="101" name="图片 100">
            <a:extLst>
              <a:ext uri="{FF2B5EF4-FFF2-40B4-BE49-F238E27FC236}">
                <a16:creationId xmlns:a16="http://schemas.microsoft.com/office/drawing/2014/main" id="{DC383692-9215-059D-BCAB-5DD20CD852FA}"/>
              </a:ext>
            </a:extLst>
          </p:cNvPr>
          <p:cNvPicPr>
            <a:picLocks noChangeAspect="1"/>
          </p:cNvPicPr>
          <p:nvPr/>
        </p:nvPicPr>
        <p:blipFill>
          <a:blip r:embed="rId11"/>
          <a:stretch>
            <a:fillRect/>
          </a:stretch>
        </p:blipFill>
        <p:spPr>
          <a:xfrm>
            <a:off x="7618803" y="2603875"/>
            <a:ext cx="2432932" cy="2432932"/>
          </a:xfrm>
          <a:prstGeom prst="rect">
            <a:avLst/>
          </a:prstGeom>
        </p:spPr>
      </p:pic>
      <p:pic>
        <p:nvPicPr>
          <p:cNvPr id="103" name="图片 102">
            <a:extLst>
              <a:ext uri="{FF2B5EF4-FFF2-40B4-BE49-F238E27FC236}">
                <a16:creationId xmlns:a16="http://schemas.microsoft.com/office/drawing/2014/main" id="{AE9CD5E9-ECF4-037D-95C1-EB0A40E7AC46}"/>
              </a:ext>
            </a:extLst>
          </p:cNvPr>
          <p:cNvPicPr>
            <a:picLocks noChangeAspect="1"/>
          </p:cNvPicPr>
          <p:nvPr/>
        </p:nvPicPr>
        <p:blipFill>
          <a:blip r:embed="rId12"/>
          <a:stretch>
            <a:fillRect/>
          </a:stretch>
        </p:blipFill>
        <p:spPr>
          <a:xfrm>
            <a:off x="7606340" y="2597459"/>
            <a:ext cx="2432932" cy="2432932"/>
          </a:xfrm>
          <a:prstGeom prst="rect">
            <a:avLst/>
          </a:prstGeom>
        </p:spPr>
      </p:pic>
      <p:pic>
        <p:nvPicPr>
          <p:cNvPr id="105" name="图片 104">
            <a:extLst>
              <a:ext uri="{FF2B5EF4-FFF2-40B4-BE49-F238E27FC236}">
                <a16:creationId xmlns:a16="http://schemas.microsoft.com/office/drawing/2014/main" id="{F49EF276-4C9A-8A2D-B137-1612F170608D}"/>
              </a:ext>
            </a:extLst>
          </p:cNvPr>
          <p:cNvPicPr>
            <a:picLocks noChangeAspect="1"/>
          </p:cNvPicPr>
          <p:nvPr/>
        </p:nvPicPr>
        <p:blipFill>
          <a:blip r:embed="rId13"/>
          <a:stretch>
            <a:fillRect/>
          </a:stretch>
        </p:blipFill>
        <p:spPr>
          <a:xfrm>
            <a:off x="7604746" y="2600537"/>
            <a:ext cx="2432932" cy="2432932"/>
          </a:xfrm>
          <a:prstGeom prst="rect">
            <a:avLst/>
          </a:prstGeom>
        </p:spPr>
      </p:pic>
      <p:pic>
        <p:nvPicPr>
          <p:cNvPr id="107" name="图片 106">
            <a:extLst>
              <a:ext uri="{FF2B5EF4-FFF2-40B4-BE49-F238E27FC236}">
                <a16:creationId xmlns:a16="http://schemas.microsoft.com/office/drawing/2014/main" id="{D12AF06A-80E2-6BDC-5EDA-78DF2E602761}"/>
              </a:ext>
            </a:extLst>
          </p:cNvPr>
          <p:cNvPicPr>
            <a:picLocks noChangeAspect="1"/>
          </p:cNvPicPr>
          <p:nvPr/>
        </p:nvPicPr>
        <p:blipFill>
          <a:blip r:embed="rId14"/>
          <a:stretch>
            <a:fillRect/>
          </a:stretch>
        </p:blipFill>
        <p:spPr>
          <a:xfrm>
            <a:off x="7610313" y="2595726"/>
            <a:ext cx="2432932" cy="2432932"/>
          </a:xfrm>
          <a:prstGeom prst="rect">
            <a:avLst/>
          </a:prstGeom>
        </p:spPr>
      </p:pic>
      <p:pic>
        <p:nvPicPr>
          <p:cNvPr id="109" name="图片 108">
            <a:extLst>
              <a:ext uri="{FF2B5EF4-FFF2-40B4-BE49-F238E27FC236}">
                <a16:creationId xmlns:a16="http://schemas.microsoft.com/office/drawing/2014/main" id="{4DE8A6F8-B19D-7D7B-3423-1045C7FC7DDF}"/>
              </a:ext>
            </a:extLst>
          </p:cNvPr>
          <p:cNvPicPr>
            <a:picLocks noChangeAspect="1"/>
          </p:cNvPicPr>
          <p:nvPr/>
        </p:nvPicPr>
        <p:blipFill>
          <a:blip r:embed="rId15"/>
          <a:stretch>
            <a:fillRect/>
          </a:stretch>
        </p:blipFill>
        <p:spPr>
          <a:xfrm>
            <a:off x="7588362" y="2598844"/>
            <a:ext cx="2432932" cy="2432932"/>
          </a:xfrm>
          <a:prstGeom prst="rect">
            <a:avLst/>
          </a:prstGeom>
        </p:spPr>
      </p:pic>
      <p:pic>
        <p:nvPicPr>
          <p:cNvPr id="111" name="图片 110">
            <a:extLst>
              <a:ext uri="{FF2B5EF4-FFF2-40B4-BE49-F238E27FC236}">
                <a16:creationId xmlns:a16="http://schemas.microsoft.com/office/drawing/2014/main" id="{9359B86C-6220-3D63-FB93-C3661DC18716}"/>
              </a:ext>
            </a:extLst>
          </p:cNvPr>
          <p:cNvPicPr>
            <a:picLocks noChangeAspect="1"/>
          </p:cNvPicPr>
          <p:nvPr/>
        </p:nvPicPr>
        <p:blipFill>
          <a:blip r:embed="rId16"/>
          <a:stretch>
            <a:fillRect/>
          </a:stretch>
        </p:blipFill>
        <p:spPr>
          <a:xfrm>
            <a:off x="7580220" y="2598844"/>
            <a:ext cx="2432932" cy="2432932"/>
          </a:xfrm>
          <a:prstGeom prst="rect">
            <a:avLst/>
          </a:prstGeom>
        </p:spPr>
      </p:pic>
      <p:pic>
        <p:nvPicPr>
          <p:cNvPr id="71" name="图片 70">
            <a:extLst>
              <a:ext uri="{FF2B5EF4-FFF2-40B4-BE49-F238E27FC236}">
                <a16:creationId xmlns:a16="http://schemas.microsoft.com/office/drawing/2014/main" id="{D88BB6F9-0971-5C03-1413-DA89E4F599DD}"/>
              </a:ext>
            </a:extLst>
          </p:cNvPr>
          <p:cNvPicPr>
            <a:picLocks noChangeAspect="1"/>
          </p:cNvPicPr>
          <p:nvPr/>
        </p:nvPicPr>
        <p:blipFill>
          <a:blip r:embed="rId17"/>
          <a:stretch>
            <a:fillRect/>
          </a:stretch>
        </p:blipFill>
        <p:spPr>
          <a:xfrm>
            <a:off x="3656285" y="2586251"/>
            <a:ext cx="2459502" cy="2459502"/>
          </a:xfrm>
          <a:prstGeom prst="rect">
            <a:avLst/>
          </a:prstGeom>
        </p:spPr>
      </p:pic>
    </p:spTree>
    <p:extLst>
      <p:ext uri="{BB962C8B-B14F-4D97-AF65-F5344CB8AC3E}">
        <p14:creationId xmlns:p14="http://schemas.microsoft.com/office/powerpoint/2010/main" val="186523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99"/>
                                        </p:tgtEl>
                                        <p:attrNameLst>
                                          <p:attrName>style.visibility</p:attrName>
                                        </p:attrNameLst>
                                      </p:cBhvr>
                                      <p:to>
                                        <p:strVal val="visible"/>
                                      </p:to>
                                    </p:set>
                                    <p:animEffect transition="in" filter="fade">
                                      <p:cBhvr>
                                        <p:cTn id="21" dur="1000"/>
                                        <p:tgtEl>
                                          <p:spTgt spid="99"/>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1000"/>
                                        <p:tgtEl>
                                          <p:spTgt spid="75"/>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childTnLst>
                                </p:cTn>
                              </p:par>
                            </p:childTnLst>
                          </p:cTn>
                        </p:par>
                        <p:par>
                          <p:cTn id="30" fill="hold">
                            <p:stCondLst>
                              <p:cond delay="5000"/>
                            </p:stCondLst>
                            <p:childTnLst>
                              <p:par>
                                <p:cTn id="31" presetID="10" presetClass="entr" presetSubtype="0" fill="hold" nodeType="afterEffect">
                                  <p:stCondLst>
                                    <p:cond delay="0"/>
                                  </p:stCondLst>
                                  <p:childTnLst>
                                    <p:set>
                                      <p:cBhvr>
                                        <p:cTn id="32" dur="1" fill="hold">
                                          <p:stCondLst>
                                            <p:cond delay="0"/>
                                          </p:stCondLst>
                                        </p:cTn>
                                        <p:tgtEl>
                                          <p:spTgt spid="101"/>
                                        </p:tgtEl>
                                        <p:attrNameLst>
                                          <p:attrName>style.visibility</p:attrName>
                                        </p:attrNameLst>
                                      </p:cBhvr>
                                      <p:to>
                                        <p:strVal val="visible"/>
                                      </p:to>
                                    </p:set>
                                    <p:animEffect transition="in" filter="fade">
                                      <p:cBhvr>
                                        <p:cTn id="33" dur="1000"/>
                                        <p:tgtEl>
                                          <p:spTgt spid="101"/>
                                        </p:tgtEl>
                                      </p:cBhvr>
                                    </p:animEffect>
                                  </p:childTnLst>
                                </p:cTn>
                              </p:par>
                            </p:childTnLst>
                          </p:cTn>
                        </p:par>
                        <p:par>
                          <p:cTn id="34" fill="hold">
                            <p:stCondLst>
                              <p:cond delay="6000"/>
                            </p:stCondLst>
                            <p:childTnLst>
                              <p:par>
                                <p:cTn id="35" presetID="10" presetClass="entr" presetSubtype="0" fill="hold" nodeType="after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1000"/>
                                        <p:tgtEl>
                                          <p:spTgt spid="77"/>
                                        </p:tgtEl>
                                      </p:cBhvr>
                                    </p:animEffect>
                                  </p:childTnLst>
                                </p:cTn>
                              </p:par>
                            </p:childTnLst>
                          </p:cTn>
                        </p:par>
                        <p:par>
                          <p:cTn id="38" fill="hold">
                            <p:stCondLst>
                              <p:cond delay="7000"/>
                            </p:stCondLst>
                            <p:childTnLst>
                              <p:par>
                                <p:cTn id="39" presetID="1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childTnLst>
                                </p:cTn>
                              </p:par>
                            </p:childTnLst>
                          </p:cTn>
                        </p:par>
                        <p:par>
                          <p:cTn id="42" fill="hold">
                            <p:stCondLst>
                              <p:cond delay="8000"/>
                            </p:stCondLst>
                            <p:childTnLst>
                              <p:par>
                                <p:cTn id="43" presetID="10" presetClass="entr" presetSubtype="0" fill="hold" nodeType="afterEffect">
                                  <p:stCondLst>
                                    <p:cond delay="0"/>
                                  </p:stCondLst>
                                  <p:childTnLst>
                                    <p:set>
                                      <p:cBhvr>
                                        <p:cTn id="44" dur="1" fill="hold">
                                          <p:stCondLst>
                                            <p:cond delay="0"/>
                                          </p:stCondLst>
                                        </p:cTn>
                                        <p:tgtEl>
                                          <p:spTgt spid="103"/>
                                        </p:tgtEl>
                                        <p:attrNameLst>
                                          <p:attrName>style.visibility</p:attrName>
                                        </p:attrNameLst>
                                      </p:cBhvr>
                                      <p:to>
                                        <p:strVal val="visible"/>
                                      </p:to>
                                    </p:set>
                                    <p:animEffect transition="in" filter="fade">
                                      <p:cBhvr>
                                        <p:cTn id="45" dur="1000"/>
                                        <p:tgtEl>
                                          <p:spTgt spid="103"/>
                                        </p:tgtEl>
                                      </p:cBhvr>
                                    </p:animEffect>
                                  </p:childTnLst>
                                </p:cTn>
                              </p:par>
                            </p:childTnLst>
                          </p:cTn>
                        </p:par>
                        <p:par>
                          <p:cTn id="46" fill="hold">
                            <p:stCondLst>
                              <p:cond delay="9000"/>
                            </p:stCondLst>
                            <p:childTnLst>
                              <p:par>
                                <p:cTn id="47" presetID="10" presetClass="entr" presetSubtype="0" fill="hold" nodeType="afterEffect">
                                  <p:stCondLst>
                                    <p:cond delay="0"/>
                                  </p:stCondLst>
                                  <p:childTnLst>
                                    <p:set>
                                      <p:cBhvr>
                                        <p:cTn id="48" dur="1" fill="hold">
                                          <p:stCondLst>
                                            <p:cond delay="0"/>
                                          </p:stCondLst>
                                        </p:cTn>
                                        <p:tgtEl>
                                          <p:spTgt spid="79"/>
                                        </p:tgtEl>
                                        <p:attrNameLst>
                                          <p:attrName>style.visibility</p:attrName>
                                        </p:attrNameLst>
                                      </p:cBhvr>
                                      <p:to>
                                        <p:strVal val="visible"/>
                                      </p:to>
                                    </p:set>
                                    <p:animEffect transition="in" filter="fade">
                                      <p:cBhvr>
                                        <p:cTn id="49" dur="1000"/>
                                        <p:tgtEl>
                                          <p:spTgt spid="79"/>
                                        </p:tgtEl>
                                      </p:cBhvr>
                                    </p:animEffect>
                                  </p:childTnLst>
                                </p:cTn>
                              </p:par>
                            </p:childTnLst>
                          </p:cTn>
                        </p:par>
                        <p:par>
                          <p:cTn id="50" fill="hold">
                            <p:stCondLst>
                              <p:cond delay="10000"/>
                            </p:stCondLst>
                            <p:childTnLst>
                              <p:par>
                                <p:cTn id="51" presetID="10" presetClass="entr" presetSubtype="0"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childTnLst>
                                </p:cTn>
                              </p:par>
                            </p:childTnLst>
                          </p:cTn>
                        </p:par>
                        <p:par>
                          <p:cTn id="54" fill="hold">
                            <p:stCondLst>
                              <p:cond delay="11000"/>
                            </p:stCondLst>
                            <p:childTnLst>
                              <p:par>
                                <p:cTn id="55" presetID="10" presetClass="entr" presetSubtype="0" fill="hold" nodeType="afterEffect">
                                  <p:stCondLst>
                                    <p:cond delay="0"/>
                                  </p:stCondLst>
                                  <p:childTnLst>
                                    <p:set>
                                      <p:cBhvr>
                                        <p:cTn id="56" dur="1" fill="hold">
                                          <p:stCondLst>
                                            <p:cond delay="0"/>
                                          </p:stCondLst>
                                        </p:cTn>
                                        <p:tgtEl>
                                          <p:spTgt spid="105"/>
                                        </p:tgtEl>
                                        <p:attrNameLst>
                                          <p:attrName>style.visibility</p:attrName>
                                        </p:attrNameLst>
                                      </p:cBhvr>
                                      <p:to>
                                        <p:strVal val="visible"/>
                                      </p:to>
                                    </p:set>
                                    <p:animEffect transition="in" filter="fade">
                                      <p:cBhvr>
                                        <p:cTn id="57" dur="1000"/>
                                        <p:tgtEl>
                                          <p:spTgt spid="105"/>
                                        </p:tgtEl>
                                      </p:cBhvr>
                                    </p:animEffect>
                                  </p:childTnLst>
                                </p:cTn>
                              </p:par>
                            </p:childTnLst>
                          </p:cTn>
                        </p:par>
                        <p:par>
                          <p:cTn id="58" fill="hold">
                            <p:stCondLst>
                              <p:cond delay="12000"/>
                            </p:stCondLst>
                            <p:childTnLst>
                              <p:par>
                                <p:cTn id="59" presetID="10" presetClass="entr" presetSubtype="0" fill="hold" nodeType="afterEffect">
                                  <p:stCondLst>
                                    <p:cond delay="0"/>
                                  </p:stCondLst>
                                  <p:childTnLst>
                                    <p:set>
                                      <p:cBhvr>
                                        <p:cTn id="60" dur="1" fill="hold">
                                          <p:stCondLst>
                                            <p:cond delay="0"/>
                                          </p:stCondLst>
                                        </p:cTn>
                                        <p:tgtEl>
                                          <p:spTgt spid="81"/>
                                        </p:tgtEl>
                                        <p:attrNameLst>
                                          <p:attrName>style.visibility</p:attrName>
                                        </p:attrNameLst>
                                      </p:cBhvr>
                                      <p:to>
                                        <p:strVal val="visible"/>
                                      </p:to>
                                    </p:set>
                                    <p:animEffect transition="in" filter="fade">
                                      <p:cBhvr>
                                        <p:cTn id="61" dur="1000"/>
                                        <p:tgtEl>
                                          <p:spTgt spid="81"/>
                                        </p:tgtEl>
                                      </p:cBhvr>
                                    </p:animEffect>
                                  </p:childTnLst>
                                </p:cTn>
                              </p:par>
                            </p:childTnLst>
                          </p:cTn>
                        </p:par>
                        <p:par>
                          <p:cTn id="62" fill="hold">
                            <p:stCondLst>
                              <p:cond delay="13000"/>
                            </p:stCondLst>
                            <p:childTnLst>
                              <p:par>
                                <p:cTn id="63" presetID="10" presetClass="entr" presetSubtype="0" fill="hold"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1000"/>
                                        <p:tgtEl>
                                          <p:spTgt spid="19"/>
                                        </p:tgtEl>
                                      </p:cBhvr>
                                    </p:animEffect>
                                  </p:childTnLst>
                                </p:cTn>
                              </p:par>
                            </p:childTnLst>
                          </p:cTn>
                        </p:par>
                        <p:par>
                          <p:cTn id="66" fill="hold">
                            <p:stCondLst>
                              <p:cond delay="14000"/>
                            </p:stCondLst>
                            <p:childTnLst>
                              <p:par>
                                <p:cTn id="67" presetID="10" presetClass="entr" presetSubtype="0" fill="hold" nodeType="afterEffect">
                                  <p:stCondLst>
                                    <p:cond delay="0"/>
                                  </p:stCondLst>
                                  <p:childTnLst>
                                    <p:set>
                                      <p:cBhvr>
                                        <p:cTn id="68" dur="1" fill="hold">
                                          <p:stCondLst>
                                            <p:cond delay="0"/>
                                          </p:stCondLst>
                                        </p:cTn>
                                        <p:tgtEl>
                                          <p:spTgt spid="107"/>
                                        </p:tgtEl>
                                        <p:attrNameLst>
                                          <p:attrName>style.visibility</p:attrName>
                                        </p:attrNameLst>
                                      </p:cBhvr>
                                      <p:to>
                                        <p:strVal val="visible"/>
                                      </p:to>
                                    </p:set>
                                    <p:animEffect transition="in" filter="fade">
                                      <p:cBhvr>
                                        <p:cTn id="69" dur="1000"/>
                                        <p:tgtEl>
                                          <p:spTgt spid="107"/>
                                        </p:tgtEl>
                                      </p:cBhvr>
                                    </p:animEffect>
                                  </p:childTnLst>
                                </p:cTn>
                              </p:par>
                            </p:childTnLst>
                          </p:cTn>
                        </p:par>
                        <p:par>
                          <p:cTn id="70" fill="hold">
                            <p:stCondLst>
                              <p:cond delay="15000"/>
                            </p:stCondLst>
                            <p:childTnLst>
                              <p:par>
                                <p:cTn id="71" presetID="10" presetClass="entr" presetSubtype="0" fill="hold" nodeType="afterEffect">
                                  <p:stCondLst>
                                    <p:cond delay="0"/>
                                  </p:stCondLst>
                                  <p:childTnLst>
                                    <p:set>
                                      <p:cBhvr>
                                        <p:cTn id="72" dur="1" fill="hold">
                                          <p:stCondLst>
                                            <p:cond delay="0"/>
                                          </p:stCondLst>
                                        </p:cTn>
                                        <p:tgtEl>
                                          <p:spTgt spid="83"/>
                                        </p:tgtEl>
                                        <p:attrNameLst>
                                          <p:attrName>style.visibility</p:attrName>
                                        </p:attrNameLst>
                                      </p:cBhvr>
                                      <p:to>
                                        <p:strVal val="visible"/>
                                      </p:to>
                                    </p:set>
                                    <p:animEffect transition="in" filter="fade">
                                      <p:cBhvr>
                                        <p:cTn id="73" dur="1000"/>
                                        <p:tgtEl>
                                          <p:spTgt spid="83"/>
                                        </p:tgtEl>
                                      </p:cBhvr>
                                    </p:animEffect>
                                  </p:childTnLst>
                                </p:cTn>
                              </p:par>
                            </p:childTnLst>
                          </p:cTn>
                        </p:par>
                        <p:par>
                          <p:cTn id="74" fill="hold">
                            <p:stCondLst>
                              <p:cond delay="16000"/>
                            </p:stCondLst>
                            <p:childTnLst>
                              <p:par>
                                <p:cTn id="75" presetID="10" presetClass="entr" presetSubtype="0" fill="hold" nodeType="after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1000"/>
                                        <p:tgtEl>
                                          <p:spTgt spid="19"/>
                                        </p:tgtEl>
                                      </p:cBhvr>
                                    </p:animEffect>
                                  </p:childTnLst>
                                </p:cTn>
                              </p:par>
                            </p:childTnLst>
                          </p:cTn>
                        </p:par>
                        <p:par>
                          <p:cTn id="78" fill="hold">
                            <p:stCondLst>
                              <p:cond delay="17000"/>
                            </p:stCondLst>
                            <p:childTnLst>
                              <p:par>
                                <p:cTn id="79" presetID="10" presetClass="entr" presetSubtype="0" fill="hold" nodeType="afterEffect">
                                  <p:stCondLst>
                                    <p:cond delay="0"/>
                                  </p:stCondLst>
                                  <p:childTnLst>
                                    <p:set>
                                      <p:cBhvr>
                                        <p:cTn id="80" dur="1" fill="hold">
                                          <p:stCondLst>
                                            <p:cond delay="0"/>
                                          </p:stCondLst>
                                        </p:cTn>
                                        <p:tgtEl>
                                          <p:spTgt spid="109"/>
                                        </p:tgtEl>
                                        <p:attrNameLst>
                                          <p:attrName>style.visibility</p:attrName>
                                        </p:attrNameLst>
                                      </p:cBhvr>
                                      <p:to>
                                        <p:strVal val="visible"/>
                                      </p:to>
                                    </p:set>
                                    <p:animEffect transition="in" filter="fade">
                                      <p:cBhvr>
                                        <p:cTn id="81" dur="1000"/>
                                        <p:tgtEl>
                                          <p:spTgt spid="109"/>
                                        </p:tgtEl>
                                      </p:cBhvr>
                                    </p:animEffect>
                                  </p:childTnLst>
                                </p:cTn>
                              </p:par>
                            </p:childTnLst>
                          </p:cTn>
                        </p:par>
                        <p:par>
                          <p:cTn id="82" fill="hold">
                            <p:stCondLst>
                              <p:cond delay="18000"/>
                            </p:stCondLst>
                            <p:childTnLst>
                              <p:par>
                                <p:cTn id="83" presetID="10" presetClass="entr" presetSubtype="0" fill="hold" nodeType="afterEffect">
                                  <p:stCondLst>
                                    <p:cond delay="0"/>
                                  </p:stCondLst>
                                  <p:childTnLst>
                                    <p:set>
                                      <p:cBhvr>
                                        <p:cTn id="84" dur="1" fill="hold">
                                          <p:stCondLst>
                                            <p:cond delay="0"/>
                                          </p:stCondLst>
                                        </p:cTn>
                                        <p:tgtEl>
                                          <p:spTgt spid="71"/>
                                        </p:tgtEl>
                                        <p:attrNameLst>
                                          <p:attrName>style.visibility</p:attrName>
                                        </p:attrNameLst>
                                      </p:cBhvr>
                                      <p:to>
                                        <p:strVal val="visible"/>
                                      </p:to>
                                    </p:set>
                                    <p:animEffect transition="in" filter="fade">
                                      <p:cBhvr>
                                        <p:cTn id="85" dur="1000"/>
                                        <p:tgtEl>
                                          <p:spTgt spid="71"/>
                                        </p:tgtEl>
                                      </p:cBhvr>
                                    </p:animEffect>
                                  </p:childTnLst>
                                </p:cTn>
                              </p:par>
                            </p:childTnLst>
                          </p:cTn>
                        </p:par>
                        <p:par>
                          <p:cTn id="86" fill="hold">
                            <p:stCondLst>
                              <p:cond delay="19000"/>
                            </p:stCondLst>
                            <p:childTnLst>
                              <p:par>
                                <p:cTn id="87" presetID="10" presetClass="entr" presetSubtype="0" fill="hold" nodeType="after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1000"/>
                                        <p:tgtEl>
                                          <p:spTgt spid="19"/>
                                        </p:tgtEl>
                                      </p:cBhvr>
                                    </p:animEffect>
                                  </p:childTnLst>
                                </p:cTn>
                              </p:par>
                            </p:childTnLst>
                          </p:cTn>
                        </p:par>
                        <p:par>
                          <p:cTn id="90" fill="hold">
                            <p:stCondLst>
                              <p:cond delay="20000"/>
                            </p:stCondLst>
                            <p:childTnLst>
                              <p:par>
                                <p:cTn id="91" presetID="10" presetClass="entr" presetSubtype="0" fill="hold" nodeType="afterEffect">
                                  <p:stCondLst>
                                    <p:cond delay="0"/>
                                  </p:stCondLst>
                                  <p:childTnLst>
                                    <p:set>
                                      <p:cBhvr>
                                        <p:cTn id="92" dur="1" fill="hold">
                                          <p:stCondLst>
                                            <p:cond delay="0"/>
                                          </p:stCondLst>
                                        </p:cTn>
                                        <p:tgtEl>
                                          <p:spTgt spid="111"/>
                                        </p:tgtEl>
                                        <p:attrNameLst>
                                          <p:attrName>style.visibility</p:attrName>
                                        </p:attrNameLst>
                                      </p:cBhvr>
                                      <p:to>
                                        <p:strVal val="visible"/>
                                      </p:to>
                                    </p:set>
                                    <p:animEffect transition="in" filter="fade">
                                      <p:cBhvr>
                                        <p:cTn id="93" dur="1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465947" y="410366"/>
            <a:ext cx="3216778" cy="584775"/>
          </a:xfrm>
          <a:prstGeom prst="rect">
            <a:avLst/>
          </a:prstGeom>
        </p:spPr>
        <p:txBody>
          <a:bodyPr wrap="none">
            <a:spAutoFit/>
          </a:bodyPr>
          <a:lstStyle/>
          <a:p>
            <a:r>
              <a:rPr lang="en-US" altLang="zh-CN" sz="2600" b="1" dirty="0">
                <a:solidFill>
                  <a:schemeClr val="accent3"/>
                </a:solidFill>
                <a:latin typeface="微软雅黑" panose="020B0503020204020204" pitchFamily="34" charset="-122"/>
                <a:ea typeface="微软雅黑" panose="020B0503020204020204" pitchFamily="34" charset="-122"/>
                <a:cs typeface="+mj-cs"/>
              </a:rPr>
              <a:t>Coupled</a:t>
            </a:r>
            <a:r>
              <a:rPr lang="en-US" altLang="zh-CN" sz="3200" b="1" dirty="0">
                <a:solidFill>
                  <a:schemeClr val="tx1">
                    <a:lumMod val="75000"/>
                    <a:lumOff val="25000"/>
                  </a:schemeClr>
                </a:solidFill>
                <a:latin typeface="Segoe UI" panose="020B0502040204020203" pitchFamily="34" charset="0"/>
                <a:cs typeface="Segoe UI" panose="020B0502040204020203" pitchFamily="34" charset="0"/>
              </a:rPr>
              <a:t> </a:t>
            </a:r>
            <a:r>
              <a:rPr lang="en-US" altLang="zh-CN" sz="2600" b="1" dirty="0">
                <a:solidFill>
                  <a:schemeClr val="accent3"/>
                </a:solidFill>
                <a:latin typeface="微软雅黑" panose="020B0503020204020204" pitchFamily="34" charset="-122"/>
                <a:ea typeface="微软雅黑" panose="020B0503020204020204" pitchFamily="34" charset="-122"/>
                <a:cs typeface="+mj-cs"/>
              </a:rPr>
              <a:t>structure</a:t>
            </a:r>
            <a:endParaRPr lang="zh-CN" altLang="en-US" sz="2600" b="1" dirty="0">
              <a:solidFill>
                <a:schemeClr val="accent3"/>
              </a:solidFill>
              <a:latin typeface="微软雅黑" panose="020B0503020204020204" pitchFamily="34" charset="-122"/>
              <a:ea typeface="微软雅黑" panose="020B0503020204020204" pitchFamily="34" charset="-122"/>
              <a:cs typeface="+mj-cs"/>
            </a:endParaRPr>
          </a:p>
        </p:txBody>
      </p:sp>
      <p:pic>
        <p:nvPicPr>
          <p:cNvPr id="28" name="图片 27">
            <a:extLst>
              <a:ext uri="{FF2B5EF4-FFF2-40B4-BE49-F238E27FC236}">
                <a16:creationId xmlns:a16="http://schemas.microsoft.com/office/drawing/2014/main" id="{64822130-CFE2-EA1E-2C0C-7BBB8167D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1709" y="3880925"/>
            <a:ext cx="2697675" cy="2697675"/>
          </a:xfrm>
          <a:prstGeom prst="rect">
            <a:avLst/>
          </a:prstGeom>
        </p:spPr>
      </p:pic>
      <p:pic>
        <p:nvPicPr>
          <p:cNvPr id="29" name="图片 28">
            <a:extLst>
              <a:ext uri="{FF2B5EF4-FFF2-40B4-BE49-F238E27FC236}">
                <a16:creationId xmlns:a16="http://schemas.microsoft.com/office/drawing/2014/main" id="{5242DF87-F697-80DA-148C-83FCBD4A99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4515" y="3880925"/>
            <a:ext cx="2697675" cy="2697675"/>
          </a:xfrm>
          <a:prstGeom prst="rect">
            <a:avLst/>
          </a:prstGeom>
        </p:spPr>
      </p:pic>
      <p:pic>
        <p:nvPicPr>
          <p:cNvPr id="30" name="图片 29">
            <a:extLst>
              <a:ext uri="{FF2B5EF4-FFF2-40B4-BE49-F238E27FC236}">
                <a16:creationId xmlns:a16="http://schemas.microsoft.com/office/drawing/2014/main" id="{42D1EDC2-5CAD-B17A-C71E-DF21BF0F37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4515" y="3880925"/>
            <a:ext cx="2697675" cy="2697675"/>
          </a:xfrm>
          <a:prstGeom prst="rect">
            <a:avLst/>
          </a:prstGeom>
        </p:spPr>
      </p:pic>
      <p:pic>
        <p:nvPicPr>
          <p:cNvPr id="31" name="图片 30">
            <a:extLst>
              <a:ext uri="{FF2B5EF4-FFF2-40B4-BE49-F238E27FC236}">
                <a16:creationId xmlns:a16="http://schemas.microsoft.com/office/drawing/2014/main" id="{0456628D-C399-EC82-27E3-8378E3FED5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4515" y="3880925"/>
            <a:ext cx="2697675" cy="2697675"/>
          </a:xfrm>
          <a:prstGeom prst="rect">
            <a:avLst/>
          </a:prstGeom>
        </p:spPr>
      </p:pic>
      <p:pic>
        <p:nvPicPr>
          <p:cNvPr id="32" name="图片 31">
            <a:extLst>
              <a:ext uri="{FF2B5EF4-FFF2-40B4-BE49-F238E27FC236}">
                <a16:creationId xmlns:a16="http://schemas.microsoft.com/office/drawing/2014/main" id="{90FA7F45-20A3-EE36-EE42-434D65AD1F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4515" y="3880925"/>
            <a:ext cx="2697675" cy="2697675"/>
          </a:xfrm>
          <a:prstGeom prst="rect">
            <a:avLst/>
          </a:prstGeom>
        </p:spPr>
      </p:pic>
      <p:pic>
        <p:nvPicPr>
          <p:cNvPr id="33" name="图片 32">
            <a:extLst>
              <a:ext uri="{FF2B5EF4-FFF2-40B4-BE49-F238E27FC236}">
                <a16:creationId xmlns:a16="http://schemas.microsoft.com/office/drawing/2014/main" id="{80DFBC35-DCF9-4879-08C0-18C8E8D8E7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44515" y="3880925"/>
            <a:ext cx="2697675" cy="2697675"/>
          </a:xfrm>
          <a:prstGeom prst="rect">
            <a:avLst/>
          </a:prstGeom>
        </p:spPr>
      </p:pic>
      <p:pic>
        <p:nvPicPr>
          <p:cNvPr id="34" name="图片 33">
            <a:extLst>
              <a:ext uri="{FF2B5EF4-FFF2-40B4-BE49-F238E27FC236}">
                <a16:creationId xmlns:a16="http://schemas.microsoft.com/office/drawing/2014/main" id="{024CADB2-E6BF-A53A-9274-C142CBDA40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4515" y="3880925"/>
            <a:ext cx="2697675" cy="2697675"/>
          </a:xfrm>
          <a:prstGeom prst="rect">
            <a:avLst/>
          </a:prstGeom>
        </p:spPr>
      </p:pic>
      <p:pic>
        <p:nvPicPr>
          <p:cNvPr id="35" name="图片 34">
            <a:extLst>
              <a:ext uri="{FF2B5EF4-FFF2-40B4-BE49-F238E27FC236}">
                <a16:creationId xmlns:a16="http://schemas.microsoft.com/office/drawing/2014/main" id="{7FBE09DB-376E-771C-F6F0-D04C283C01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58903" y="3880925"/>
            <a:ext cx="2697675" cy="2697675"/>
          </a:xfrm>
          <a:prstGeom prst="rect">
            <a:avLst/>
          </a:prstGeom>
        </p:spPr>
      </p:pic>
      <p:pic>
        <p:nvPicPr>
          <p:cNvPr id="36" name="图片 35">
            <a:extLst>
              <a:ext uri="{FF2B5EF4-FFF2-40B4-BE49-F238E27FC236}">
                <a16:creationId xmlns:a16="http://schemas.microsoft.com/office/drawing/2014/main" id="{16BB0390-22BA-C752-82AC-982C5A5393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58903" y="3880925"/>
            <a:ext cx="2697675" cy="2697675"/>
          </a:xfrm>
          <a:prstGeom prst="rect">
            <a:avLst/>
          </a:prstGeom>
        </p:spPr>
      </p:pic>
      <p:pic>
        <p:nvPicPr>
          <p:cNvPr id="37" name="图片 36">
            <a:extLst>
              <a:ext uri="{FF2B5EF4-FFF2-40B4-BE49-F238E27FC236}">
                <a16:creationId xmlns:a16="http://schemas.microsoft.com/office/drawing/2014/main" id="{4DFD815A-72F2-A37E-CAB9-064780A63BD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58903" y="3880925"/>
            <a:ext cx="2697675" cy="2697675"/>
          </a:xfrm>
          <a:prstGeom prst="rect">
            <a:avLst/>
          </a:prstGeom>
        </p:spPr>
      </p:pic>
      <p:pic>
        <p:nvPicPr>
          <p:cNvPr id="38" name="图片 37">
            <a:extLst>
              <a:ext uri="{FF2B5EF4-FFF2-40B4-BE49-F238E27FC236}">
                <a16:creationId xmlns:a16="http://schemas.microsoft.com/office/drawing/2014/main" id="{1AC11FB3-C131-FB70-A35C-DDF461ADAEF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58903" y="3880925"/>
            <a:ext cx="2697675" cy="2697675"/>
          </a:xfrm>
          <a:prstGeom prst="rect">
            <a:avLst/>
          </a:prstGeom>
        </p:spPr>
      </p:pic>
      <p:pic>
        <p:nvPicPr>
          <p:cNvPr id="39" name="图片 38">
            <a:extLst>
              <a:ext uri="{FF2B5EF4-FFF2-40B4-BE49-F238E27FC236}">
                <a16:creationId xmlns:a16="http://schemas.microsoft.com/office/drawing/2014/main" id="{84A4DA75-F13B-4C4B-41F1-D051EFFF84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58903" y="3880925"/>
            <a:ext cx="2697675" cy="2697675"/>
          </a:xfrm>
          <a:prstGeom prst="rect">
            <a:avLst/>
          </a:prstGeom>
        </p:spPr>
      </p:pic>
      <p:pic>
        <p:nvPicPr>
          <p:cNvPr id="40" name="图片 39">
            <a:extLst>
              <a:ext uri="{FF2B5EF4-FFF2-40B4-BE49-F238E27FC236}">
                <a16:creationId xmlns:a16="http://schemas.microsoft.com/office/drawing/2014/main" id="{8BFEDC35-F3B4-533D-DD18-74D766CC44A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58903" y="3880925"/>
            <a:ext cx="2697675" cy="2697675"/>
          </a:xfrm>
          <a:prstGeom prst="rect">
            <a:avLst/>
          </a:prstGeom>
        </p:spPr>
      </p:pic>
      <p:pic>
        <p:nvPicPr>
          <p:cNvPr id="41" name="图片 40">
            <a:extLst>
              <a:ext uri="{FF2B5EF4-FFF2-40B4-BE49-F238E27FC236}">
                <a16:creationId xmlns:a16="http://schemas.microsoft.com/office/drawing/2014/main" id="{1B525EA5-C3E8-AE68-1FE7-D49CF8E84CD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58903" y="3880925"/>
            <a:ext cx="2697675" cy="2697675"/>
          </a:xfrm>
          <a:prstGeom prst="rect">
            <a:avLst/>
          </a:prstGeom>
        </p:spPr>
      </p:pic>
      <p:sp>
        <p:nvSpPr>
          <p:cNvPr id="42" name="箭头: 右 44">
            <a:extLst>
              <a:ext uri="{FF2B5EF4-FFF2-40B4-BE49-F238E27FC236}">
                <a16:creationId xmlns:a16="http://schemas.microsoft.com/office/drawing/2014/main" id="{EA0CBCA4-1199-B2BB-CF67-2F5E886DF713}"/>
              </a:ext>
            </a:extLst>
          </p:cNvPr>
          <p:cNvSpPr/>
          <p:nvPr/>
        </p:nvSpPr>
        <p:spPr>
          <a:xfrm>
            <a:off x="5937627" y="4915116"/>
            <a:ext cx="1279396" cy="500755"/>
          </a:xfrm>
          <a:prstGeom prst="rightArrow">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a:extLst>
              <a:ext uri="{FF2B5EF4-FFF2-40B4-BE49-F238E27FC236}">
                <a16:creationId xmlns:a16="http://schemas.microsoft.com/office/drawing/2014/main" id="{166974DA-C10D-7ECF-695F-D77338A902A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44515" y="3880925"/>
            <a:ext cx="2697675" cy="2697675"/>
          </a:xfrm>
          <a:prstGeom prst="rect">
            <a:avLst/>
          </a:prstGeom>
        </p:spPr>
      </p:pic>
      <p:sp>
        <p:nvSpPr>
          <p:cNvPr id="44" name="箭头: 右 44">
            <a:extLst>
              <a:ext uri="{FF2B5EF4-FFF2-40B4-BE49-F238E27FC236}">
                <a16:creationId xmlns:a16="http://schemas.microsoft.com/office/drawing/2014/main" id="{BB8EECC5-BD39-3A1A-3421-644D6D4298A6}"/>
              </a:ext>
            </a:extLst>
          </p:cNvPr>
          <p:cNvSpPr/>
          <p:nvPr/>
        </p:nvSpPr>
        <p:spPr>
          <a:xfrm rot="10800000">
            <a:off x="4661227" y="4915112"/>
            <a:ext cx="1276400" cy="500755"/>
          </a:xfrm>
          <a:prstGeom prst="rightArrow">
            <a:avLst/>
          </a:prstGeom>
          <a:solidFill>
            <a:srgbClr val="90B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5" name="图片 44">
            <a:extLst>
              <a:ext uri="{FF2B5EF4-FFF2-40B4-BE49-F238E27FC236}">
                <a16:creationId xmlns:a16="http://schemas.microsoft.com/office/drawing/2014/main" id="{FC7A18AE-CC31-7943-EC06-A2E66C6839F0}"/>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4630062" y="1349031"/>
            <a:ext cx="2699081" cy="2699081"/>
          </a:xfrm>
          <a:prstGeom prst="rect">
            <a:avLst/>
          </a:prstGeom>
        </p:spPr>
      </p:pic>
      <p:sp>
        <p:nvSpPr>
          <p:cNvPr id="46" name="箭头: 右 45">
            <a:extLst>
              <a:ext uri="{FF2B5EF4-FFF2-40B4-BE49-F238E27FC236}">
                <a16:creationId xmlns:a16="http://schemas.microsoft.com/office/drawing/2014/main" id="{5AE41BF2-BF45-989C-90ED-80E959C6E7B6}"/>
              </a:ext>
            </a:extLst>
          </p:cNvPr>
          <p:cNvSpPr/>
          <p:nvPr/>
        </p:nvSpPr>
        <p:spPr>
          <a:xfrm rot="2377020">
            <a:off x="7057359" y="3812408"/>
            <a:ext cx="866940" cy="144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箭头: 右 46">
            <a:extLst>
              <a:ext uri="{FF2B5EF4-FFF2-40B4-BE49-F238E27FC236}">
                <a16:creationId xmlns:a16="http://schemas.microsoft.com/office/drawing/2014/main" id="{8BBCF160-8494-752D-BCAB-46428F3FA89E}"/>
              </a:ext>
            </a:extLst>
          </p:cNvPr>
          <p:cNvSpPr/>
          <p:nvPr/>
        </p:nvSpPr>
        <p:spPr>
          <a:xfrm rot="19222980" flipH="1">
            <a:off x="3945208" y="3812406"/>
            <a:ext cx="866940" cy="144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文本占位符 3">
            <a:extLst>
              <a:ext uri="{FF2B5EF4-FFF2-40B4-BE49-F238E27FC236}">
                <a16:creationId xmlns:a16="http://schemas.microsoft.com/office/drawing/2014/main" id="{E6D1022E-0B72-4CF1-CB09-5A5774A28272}"/>
              </a:ext>
            </a:extLst>
          </p:cNvPr>
          <p:cNvSpPr txBox="1">
            <a:spLocks/>
          </p:cNvSpPr>
          <p:nvPr/>
        </p:nvSpPr>
        <p:spPr>
          <a:xfrm>
            <a:off x="5035248" y="4384902"/>
            <a:ext cx="1888708" cy="830997"/>
          </a:xfrm>
          <a:prstGeom prst="rect">
            <a:avLst/>
          </a:prstGeom>
        </p:spPr>
        <p:txBody>
          <a:bodyPr/>
          <a:lstStyle>
            <a:lvl1pPr marL="2286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30000"/>
              </a:lnSpc>
              <a:spcBef>
                <a:spcPts val="0"/>
              </a:spcBef>
              <a:spcAft>
                <a:spcPts val="600"/>
              </a:spcAft>
              <a:buClr>
                <a:schemeClr val="accent2"/>
              </a:buClr>
              <a:buFont typeface="System Font Regular"/>
              <a:buChar char="−"/>
              <a:defRPr sz="1400" kern="1200">
                <a:solidFill>
                  <a:schemeClr val="tx1"/>
                </a:solidFill>
                <a:latin typeface="+mn-lt"/>
                <a:ea typeface="+mn-ea"/>
                <a:cs typeface="+mn-cs"/>
              </a:defRPr>
            </a:lvl2pPr>
            <a:lvl3pPr marL="6858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200" kern="1200">
                <a:solidFill>
                  <a:schemeClr val="tx1"/>
                </a:solidFill>
                <a:latin typeface="+mn-lt"/>
                <a:ea typeface="+mn-ea"/>
                <a:cs typeface="+mn-cs"/>
              </a:defRPr>
            </a:lvl3pPr>
            <a:lvl4pPr marL="914400" indent="-228600" algn="l" defTabSz="914400" rtl="0" eaLnBrk="1" latinLnBrk="0" hangingPunct="1">
              <a:lnSpc>
                <a:spcPct val="130000"/>
              </a:lnSpc>
              <a:spcBef>
                <a:spcPts val="0"/>
              </a:spcBef>
              <a:spcAft>
                <a:spcPts val="600"/>
              </a:spcAft>
              <a:buClr>
                <a:schemeClr val="accent2"/>
              </a:buClr>
              <a:buFont typeface="System Font Regular"/>
              <a:buChar char="−"/>
              <a:defRPr sz="1000" kern="1200">
                <a:solidFill>
                  <a:schemeClr val="tx1"/>
                </a:solidFill>
                <a:latin typeface="+mn-lt"/>
                <a:ea typeface="+mn-ea"/>
                <a:cs typeface="+mn-cs"/>
              </a:defRPr>
            </a:lvl4pPr>
            <a:lvl5pPr marL="11430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tx1"/>
              </a:buClr>
              <a:buNone/>
            </a:pPr>
            <a:r>
              <a:rPr lang="en-US" altLang="zh-CN" sz="2400" dirty="0" err="1">
                <a:latin typeface="微软雅黑" panose="020B0503020204020204" pitchFamily="34" charset="-122"/>
                <a:ea typeface="微软雅黑" panose="020B0503020204020204" pitchFamily="34" charset="-122"/>
              </a:rPr>
              <a:t>GraphNet</a:t>
            </a:r>
            <a:endParaRPr lang="zh-CN" altLang="en-US" sz="2400" dirty="0"/>
          </a:p>
        </p:txBody>
      </p:sp>
      <p:sp>
        <p:nvSpPr>
          <p:cNvPr id="49" name="文本占位符 3">
            <a:extLst>
              <a:ext uri="{FF2B5EF4-FFF2-40B4-BE49-F238E27FC236}">
                <a16:creationId xmlns:a16="http://schemas.microsoft.com/office/drawing/2014/main" id="{530C55EB-4AD9-334F-9C94-CBF43C2795FE}"/>
              </a:ext>
            </a:extLst>
          </p:cNvPr>
          <p:cNvSpPr txBox="1">
            <a:spLocks/>
          </p:cNvSpPr>
          <p:nvPr/>
        </p:nvSpPr>
        <p:spPr>
          <a:xfrm>
            <a:off x="5035248" y="4398765"/>
            <a:ext cx="1888708" cy="830997"/>
          </a:xfrm>
          <a:prstGeom prst="rect">
            <a:avLst/>
          </a:prstGeom>
        </p:spPr>
        <p:txBody>
          <a:bodyPr/>
          <a:lstStyle>
            <a:lvl1pPr marL="2286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30000"/>
              </a:lnSpc>
              <a:spcBef>
                <a:spcPts val="0"/>
              </a:spcBef>
              <a:spcAft>
                <a:spcPts val="600"/>
              </a:spcAft>
              <a:buClr>
                <a:schemeClr val="accent2"/>
              </a:buClr>
              <a:buFont typeface="System Font Regular"/>
              <a:buChar char="−"/>
              <a:defRPr sz="1400" kern="1200">
                <a:solidFill>
                  <a:schemeClr val="tx1"/>
                </a:solidFill>
                <a:latin typeface="+mn-lt"/>
                <a:ea typeface="+mn-ea"/>
                <a:cs typeface="+mn-cs"/>
              </a:defRPr>
            </a:lvl2pPr>
            <a:lvl3pPr marL="6858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200" kern="1200">
                <a:solidFill>
                  <a:schemeClr val="tx1"/>
                </a:solidFill>
                <a:latin typeface="+mn-lt"/>
                <a:ea typeface="+mn-ea"/>
                <a:cs typeface="+mn-cs"/>
              </a:defRPr>
            </a:lvl3pPr>
            <a:lvl4pPr marL="914400" indent="-228600" algn="l" defTabSz="914400" rtl="0" eaLnBrk="1" latinLnBrk="0" hangingPunct="1">
              <a:lnSpc>
                <a:spcPct val="130000"/>
              </a:lnSpc>
              <a:spcBef>
                <a:spcPts val="0"/>
              </a:spcBef>
              <a:spcAft>
                <a:spcPts val="600"/>
              </a:spcAft>
              <a:buClr>
                <a:schemeClr val="accent2"/>
              </a:buClr>
              <a:buFont typeface="System Font Regular"/>
              <a:buChar char="−"/>
              <a:defRPr sz="1000" kern="1200">
                <a:solidFill>
                  <a:schemeClr val="tx1"/>
                </a:solidFill>
                <a:latin typeface="+mn-lt"/>
                <a:ea typeface="+mn-ea"/>
                <a:cs typeface="+mn-cs"/>
              </a:defRPr>
            </a:lvl4pPr>
            <a:lvl5pPr marL="11430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tx1"/>
              </a:buClr>
              <a:buNone/>
            </a:pPr>
            <a:r>
              <a:rPr lang="en-US" altLang="zh-CN" sz="2400" dirty="0" err="1">
                <a:latin typeface="微软雅黑" panose="020B0503020204020204" pitchFamily="34" charset="-122"/>
                <a:ea typeface="微软雅黑" panose="020B0503020204020204" pitchFamily="34" charset="-122"/>
              </a:rPr>
              <a:t>LabelNet</a:t>
            </a:r>
            <a:endParaRPr lang="zh-CN" altLang="en-US" sz="2400" dirty="0"/>
          </a:p>
        </p:txBody>
      </p:sp>
    </p:spTree>
    <p:custDataLst>
      <p:tags r:id="rId1"/>
    </p:custDataLst>
    <p:extLst>
      <p:ext uri="{BB962C8B-B14F-4D97-AF65-F5344CB8AC3E}">
        <p14:creationId xmlns:p14="http://schemas.microsoft.com/office/powerpoint/2010/main" val="145024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500"/>
                                        <p:tgtEl>
                                          <p:spTgt spid="44"/>
                                        </p:tgtEl>
                                      </p:cBhvr>
                                    </p:animEffect>
                                  </p:childTnLst>
                                </p:cTn>
                              </p:par>
                            </p:childTnLst>
                          </p:cTn>
                        </p:par>
                        <p:par>
                          <p:cTn id="15" fill="hold">
                            <p:stCondLst>
                              <p:cond delay="1500"/>
                            </p:stCondLst>
                            <p:childTnLst>
                              <p:par>
                                <p:cTn id="16" presetID="27" presetClass="emph" presetSubtype="0" fill="remove" grpId="1" nodeType="afterEffect">
                                  <p:stCondLst>
                                    <p:cond delay="500"/>
                                  </p:stCondLst>
                                  <p:childTnLst>
                                    <p:animClr clrSpc="rgb" dir="cw">
                                      <p:cBhvr override="childStyle">
                                        <p:cTn id="17" dur="250" autoRev="1" fill="remove"/>
                                        <p:tgtEl>
                                          <p:spTgt spid="42"/>
                                        </p:tgtEl>
                                        <p:attrNameLst>
                                          <p:attrName>style.color</p:attrName>
                                        </p:attrNameLst>
                                      </p:cBhvr>
                                      <p:to>
                                        <a:schemeClr val="bg1"/>
                                      </p:to>
                                    </p:animClr>
                                    <p:animClr clrSpc="rgb" dir="cw">
                                      <p:cBhvr>
                                        <p:cTn id="18" dur="250" autoRev="1" fill="remove"/>
                                        <p:tgtEl>
                                          <p:spTgt spid="42"/>
                                        </p:tgtEl>
                                        <p:attrNameLst>
                                          <p:attrName>fillcolor</p:attrName>
                                        </p:attrNameLst>
                                      </p:cBhvr>
                                      <p:to>
                                        <a:schemeClr val="bg1"/>
                                      </p:to>
                                    </p:animClr>
                                    <p:set>
                                      <p:cBhvr>
                                        <p:cTn id="19" dur="250" autoRev="1" fill="remove"/>
                                        <p:tgtEl>
                                          <p:spTgt spid="42"/>
                                        </p:tgtEl>
                                        <p:attrNameLst>
                                          <p:attrName>fill.type</p:attrName>
                                        </p:attrNameLst>
                                      </p:cBhvr>
                                      <p:to>
                                        <p:strVal val="solid"/>
                                      </p:to>
                                    </p:set>
                                    <p:set>
                                      <p:cBhvr>
                                        <p:cTn id="20" dur="250" autoRev="1" fill="remove"/>
                                        <p:tgtEl>
                                          <p:spTgt spid="42"/>
                                        </p:tgtEl>
                                        <p:attrNameLst>
                                          <p:attrName>fill.on</p:attrName>
                                        </p:attrNameLst>
                                      </p:cBhvr>
                                      <p:to>
                                        <p:strVal val="true"/>
                                      </p:to>
                                    </p:set>
                                  </p:childTnLst>
                                </p:cTn>
                              </p:par>
                              <p:par>
                                <p:cTn id="21" presetID="1" presetClass="entr" presetSubtype="0" fill="hold" grpId="0" nodeType="withEffect">
                                  <p:stCondLst>
                                    <p:cond delay="750"/>
                                  </p:stCondLst>
                                  <p:childTnLst>
                                    <p:set>
                                      <p:cBhvr>
                                        <p:cTn id="22" dur="1" fill="hold">
                                          <p:stCondLst>
                                            <p:cond delay="0"/>
                                          </p:stCondLst>
                                        </p:cTn>
                                        <p:tgtEl>
                                          <p:spTgt spid="46"/>
                                        </p:tgtEl>
                                        <p:attrNameLst>
                                          <p:attrName>style.visibility</p:attrName>
                                        </p:attrNameLst>
                                      </p:cBhvr>
                                      <p:to>
                                        <p:strVal val="visible"/>
                                      </p:to>
                                    </p:set>
                                  </p:childTnLst>
                                </p:cTn>
                              </p:par>
                              <p:par>
                                <p:cTn id="23" presetID="10" presetClass="entr" presetSubtype="0" fill="hold" grpId="0" nodeType="withEffect">
                                  <p:stCondLst>
                                    <p:cond delay="75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par>
                          <p:cTn id="26" fill="hold">
                            <p:stCondLst>
                              <p:cond delay="2750"/>
                            </p:stCondLst>
                            <p:childTnLst>
                              <p:par>
                                <p:cTn id="27" presetID="10" presetClass="entr" presetSubtype="0" fill="hold" nodeType="afterEffect">
                                  <p:stCondLst>
                                    <p:cond delay="25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par>
                          <p:cTn id="30" fill="hold">
                            <p:stCondLst>
                              <p:cond delay="3500"/>
                            </p:stCondLst>
                            <p:childTnLst>
                              <p:par>
                                <p:cTn id="31" presetID="1" presetClass="exit" presetSubtype="0" fill="hold" grpId="7" nodeType="afterEffect">
                                  <p:stCondLst>
                                    <p:cond delay="0"/>
                                  </p:stCondLst>
                                  <p:childTnLst>
                                    <p:set>
                                      <p:cBhvr>
                                        <p:cTn id="32" dur="1" fill="hold">
                                          <p:stCondLst>
                                            <p:cond delay="0"/>
                                          </p:stCondLst>
                                        </p:cTn>
                                        <p:tgtEl>
                                          <p:spTgt spid="49"/>
                                        </p:tgtEl>
                                        <p:attrNameLst>
                                          <p:attrName>style.visibility</p:attrName>
                                        </p:attrNameLst>
                                      </p:cBhvr>
                                      <p:to>
                                        <p:strVal val="hidden"/>
                                      </p:to>
                                    </p:set>
                                  </p:childTnLst>
                                </p:cTn>
                              </p:par>
                            </p:childTnLst>
                          </p:cTn>
                        </p:par>
                        <p:par>
                          <p:cTn id="33" fill="hold">
                            <p:stCondLst>
                              <p:cond delay="3500"/>
                            </p:stCondLst>
                            <p:childTnLst>
                              <p:par>
                                <p:cTn id="34" presetID="27" presetClass="emph" presetSubtype="0" fill="remove" grpId="1" nodeType="afterEffect">
                                  <p:stCondLst>
                                    <p:cond delay="500"/>
                                  </p:stCondLst>
                                  <p:childTnLst>
                                    <p:animClr clrSpc="rgb" dir="cw">
                                      <p:cBhvr override="childStyle">
                                        <p:cTn id="35" dur="250" autoRev="1" fill="remove"/>
                                        <p:tgtEl>
                                          <p:spTgt spid="44"/>
                                        </p:tgtEl>
                                        <p:attrNameLst>
                                          <p:attrName>style.color</p:attrName>
                                        </p:attrNameLst>
                                      </p:cBhvr>
                                      <p:to>
                                        <a:schemeClr val="bg1"/>
                                      </p:to>
                                    </p:animClr>
                                    <p:animClr clrSpc="rgb" dir="cw">
                                      <p:cBhvr>
                                        <p:cTn id="36" dur="250" autoRev="1" fill="remove"/>
                                        <p:tgtEl>
                                          <p:spTgt spid="44"/>
                                        </p:tgtEl>
                                        <p:attrNameLst>
                                          <p:attrName>fillcolor</p:attrName>
                                        </p:attrNameLst>
                                      </p:cBhvr>
                                      <p:to>
                                        <a:schemeClr val="bg1"/>
                                      </p:to>
                                    </p:animClr>
                                    <p:set>
                                      <p:cBhvr>
                                        <p:cTn id="37" dur="250" autoRev="1" fill="remove"/>
                                        <p:tgtEl>
                                          <p:spTgt spid="44"/>
                                        </p:tgtEl>
                                        <p:attrNameLst>
                                          <p:attrName>fill.type</p:attrName>
                                        </p:attrNameLst>
                                      </p:cBhvr>
                                      <p:to>
                                        <p:strVal val="solid"/>
                                      </p:to>
                                    </p:set>
                                    <p:set>
                                      <p:cBhvr>
                                        <p:cTn id="38" dur="250" autoRev="1" fill="remove"/>
                                        <p:tgtEl>
                                          <p:spTgt spid="44"/>
                                        </p:tgtEl>
                                        <p:attrNameLst>
                                          <p:attrName>fill.on</p:attrName>
                                        </p:attrNameLst>
                                      </p:cBhvr>
                                      <p:to>
                                        <p:strVal val="true"/>
                                      </p:to>
                                    </p:set>
                                  </p:childTnLst>
                                </p:cTn>
                              </p:par>
                              <p:par>
                                <p:cTn id="39" presetID="1" presetClass="exit" presetSubtype="0" fill="hold" grpId="1" nodeType="withEffect">
                                  <p:stCondLst>
                                    <p:cond delay="500"/>
                                  </p:stCondLst>
                                  <p:childTnLst>
                                    <p:set>
                                      <p:cBhvr>
                                        <p:cTn id="40" dur="1" fill="hold">
                                          <p:stCondLst>
                                            <p:cond delay="0"/>
                                          </p:stCondLst>
                                        </p:cTn>
                                        <p:tgtEl>
                                          <p:spTgt spid="46"/>
                                        </p:tgtEl>
                                        <p:attrNameLst>
                                          <p:attrName>style.visibility</p:attrName>
                                        </p:attrNameLst>
                                      </p:cBhvr>
                                      <p:to>
                                        <p:strVal val="hidden"/>
                                      </p:to>
                                    </p:set>
                                  </p:childTnLst>
                                </p:cTn>
                              </p:par>
                              <p:par>
                                <p:cTn id="41" presetID="1" presetClass="entr" presetSubtype="0" fill="hold" grpId="0" nodeType="withEffect">
                                  <p:stCondLst>
                                    <p:cond delay="750"/>
                                  </p:stCondLst>
                                  <p:childTnLst>
                                    <p:set>
                                      <p:cBhvr>
                                        <p:cTn id="42" dur="1" fill="hold">
                                          <p:stCondLst>
                                            <p:cond delay="0"/>
                                          </p:stCondLst>
                                        </p:cTn>
                                        <p:tgtEl>
                                          <p:spTgt spid="47"/>
                                        </p:tgtEl>
                                        <p:attrNameLst>
                                          <p:attrName>style.visibility</p:attrName>
                                        </p:attrNameLst>
                                      </p:cBhvr>
                                      <p:to>
                                        <p:strVal val="visible"/>
                                      </p:to>
                                    </p:set>
                                  </p:childTnLst>
                                </p:cTn>
                              </p:par>
                              <p:par>
                                <p:cTn id="43" presetID="10" presetClass="entr" presetSubtype="0" fill="hold" grpId="0" nodeType="withEffect">
                                  <p:stCondLst>
                                    <p:cond delay="75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childTnLst>
                                </p:cTn>
                              </p:par>
                            </p:childTnLst>
                          </p:cTn>
                        </p:par>
                        <p:par>
                          <p:cTn id="46" fill="hold">
                            <p:stCondLst>
                              <p:cond delay="4750"/>
                            </p:stCondLst>
                            <p:childTnLst>
                              <p:par>
                                <p:cTn id="47" presetID="10" presetClass="entr" presetSubtype="0" fill="hold" nodeType="afterEffect">
                                  <p:stCondLst>
                                    <p:cond delay="25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par>
                          <p:cTn id="50" fill="hold">
                            <p:stCondLst>
                              <p:cond delay="5500"/>
                            </p:stCondLst>
                            <p:childTnLst>
                              <p:par>
                                <p:cTn id="51" presetID="1" presetClass="exit" presetSubtype="0" fill="hold" grpId="6" nodeType="afterEffect">
                                  <p:stCondLst>
                                    <p:cond delay="0"/>
                                  </p:stCondLst>
                                  <p:childTnLst>
                                    <p:set>
                                      <p:cBhvr>
                                        <p:cTn id="52" dur="1" fill="hold">
                                          <p:stCondLst>
                                            <p:cond delay="0"/>
                                          </p:stCondLst>
                                        </p:cTn>
                                        <p:tgtEl>
                                          <p:spTgt spid="48"/>
                                        </p:tgtEl>
                                        <p:attrNameLst>
                                          <p:attrName>style.visibility</p:attrName>
                                        </p:attrNameLst>
                                      </p:cBhvr>
                                      <p:to>
                                        <p:strVal val="hidden"/>
                                      </p:to>
                                    </p:set>
                                  </p:childTnLst>
                                </p:cTn>
                              </p:par>
                            </p:childTnLst>
                          </p:cTn>
                        </p:par>
                        <p:par>
                          <p:cTn id="53" fill="hold">
                            <p:stCondLst>
                              <p:cond delay="5500"/>
                            </p:stCondLst>
                            <p:childTnLst>
                              <p:par>
                                <p:cTn id="54" presetID="27" presetClass="emph" presetSubtype="0" fill="remove" grpId="2" nodeType="afterEffect">
                                  <p:stCondLst>
                                    <p:cond delay="500"/>
                                  </p:stCondLst>
                                  <p:childTnLst>
                                    <p:animClr clrSpc="rgb" dir="cw">
                                      <p:cBhvr override="childStyle">
                                        <p:cTn id="55" dur="250" autoRev="1" fill="remove"/>
                                        <p:tgtEl>
                                          <p:spTgt spid="42"/>
                                        </p:tgtEl>
                                        <p:attrNameLst>
                                          <p:attrName>style.color</p:attrName>
                                        </p:attrNameLst>
                                      </p:cBhvr>
                                      <p:to>
                                        <a:schemeClr val="bg1"/>
                                      </p:to>
                                    </p:animClr>
                                    <p:animClr clrSpc="rgb" dir="cw">
                                      <p:cBhvr>
                                        <p:cTn id="56" dur="250" autoRev="1" fill="remove"/>
                                        <p:tgtEl>
                                          <p:spTgt spid="42"/>
                                        </p:tgtEl>
                                        <p:attrNameLst>
                                          <p:attrName>fillcolor</p:attrName>
                                        </p:attrNameLst>
                                      </p:cBhvr>
                                      <p:to>
                                        <a:schemeClr val="bg1"/>
                                      </p:to>
                                    </p:animClr>
                                    <p:set>
                                      <p:cBhvr>
                                        <p:cTn id="57" dur="250" autoRev="1" fill="remove"/>
                                        <p:tgtEl>
                                          <p:spTgt spid="42"/>
                                        </p:tgtEl>
                                        <p:attrNameLst>
                                          <p:attrName>fill.type</p:attrName>
                                        </p:attrNameLst>
                                      </p:cBhvr>
                                      <p:to>
                                        <p:strVal val="solid"/>
                                      </p:to>
                                    </p:set>
                                    <p:set>
                                      <p:cBhvr>
                                        <p:cTn id="58" dur="250" autoRev="1" fill="remove"/>
                                        <p:tgtEl>
                                          <p:spTgt spid="42"/>
                                        </p:tgtEl>
                                        <p:attrNameLst>
                                          <p:attrName>fill.on</p:attrName>
                                        </p:attrNameLst>
                                      </p:cBhvr>
                                      <p:to>
                                        <p:strVal val="true"/>
                                      </p:to>
                                    </p:set>
                                  </p:childTnLst>
                                </p:cTn>
                              </p:par>
                              <p:par>
                                <p:cTn id="59" presetID="1" presetClass="exit" presetSubtype="0" fill="hold" grpId="1" nodeType="withEffect">
                                  <p:stCondLst>
                                    <p:cond delay="500"/>
                                  </p:stCondLst>
                                  <p:childTnLst>
                                    <p:set>
                                      <p:cBhvr>
                                        <p:cTn id="60" dur="1" fill="hold">
                                          <p:stCondLst>
                                            <p:cond delay="0"/>
                                          </p:stCondLst>
                                        </p:cTn>
                                        <p:tgtEl>
                                          <p:spTgt spid="47"/>
                                        </p:tgtEl>
                                        <p:attrNameLst>
                                          <p:attrName>style.visibility</p:attrName>
                                        </p:attrNameLst>
                                      </p:cBhvr>
                                      <p:to>
                                        <p:strVal val="hidden"/>
                                      </p:to>
                                    </p:set>
                                  </p:childTnLst>
                                </p:cTn>
                              </p:par>
                              <p:par>
                                <p:cTn id="61" presetID="1" presetClass="entr" presetSubtype="0" fill="hold" grpId="2" nodeType="withEffect">
                                  <p:stCondLst>
                                    <p:cond delay="750"/>
                                  </p:stCondLst>
                                  <p:childTnLst>
                                    <p:set>
                                      <p:cBhvr>
                                        <p:cTn id="62" dur="1" fill="hold">
                                          <p:stCondLst>
                                            <p:cond delay="0"/>
                                          </p:stCondLst>
                                        </p:cTn>
                                        <p:tgtEl>
                                          <p:spTgt spid="46"/>
                                        </p:tgtEl>
                                        <p:attrNameLst>
                                          <p:attrName>style.visibility</p:attrName>
                                        </p:attrNameLst>
                                      </p:cBhvr>
                                      <p:to>
                                        <p:strVal val="visible"/>
                                      </p:to>
                                    </p:set>
                                  </p:childTnLst>
                                </p:cTn>
                              </p:par>
                              <p:par>
                                <p:cTn id="63" presetID="10" presetClass="entr" presetSubtype="0" fill="hold" grpId="1" nodeType="withEffect">
                                  <p:stCondLst>
                                    <p:cond delay="750"/>
                                  </p:stCondLst>
                                  <p:childTnLst>
                                    <p:set>
                                      <p:cBhvr>
                                        <p:cTn id="64" dur="1" fill="hold">
                                          <p:stCondLst>
                                            <p:cond delay="0"/>
                                          </p:stCondLst>
                                        </p:cTn>
                                        <p:tgtEl>
                                          <p:spTgt spid="49"/>
                                        </p:tgtEl>
                                        <p:attrNameLst>
                                          <p:attrName>style.visibility</p:attrName>
                                        </p:attrNameLst>
                                      </p:cBhvr>
                                      <p:to>
                                        <p:strVal val="visible"/>
                                      </p:to>
                                    </p:set>
                                    <p:animEffect transition="in" filter="fade">
                                      <p:cBhvr>
                                        <p:cTn id="65" dur="500"/>
                                        <p:tgtEl>
                                          <p:spTgt spid="49"/>
                                        </p:tgtEl>
                                      </p:cBhvr>
                                    </p:animEffect>
                                  </p:childTnLst>
                                </p:cTn>
                              </p:par>
                            </p:childTnLst>
                          </p:cTn>
                        </p:par>
                        <p:par>
                          <p:cTn id="66" fill="hold">
                            <p:stCondLst>
                              <p:cond delay="6750"/>
                            </p:stCondLst>
                            <p:childTnLst>
                              <p:par>
                                <p:cTn id="67" presetID="10" presetClass="entr" presetSubtype="0" fill="hold" nodeType="after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500"/>
                                        <p:tgtEl>
                                          <p:spTgt spid="36"/>
                                        </p:tgtEl>
                                      </p:cBhvr>
                                    </p:animEffect>
                                  </p:childTnLst>
                                </p:cTn>
                              </p:par>
                            </p:childTnLst>
                          </p:cTn>
                        </p:par>
                        <p:par>
                          <p:cTn id="70" fill="hold">
                            <p:stCondLst>
                              <p:cond delay="7250"/>
                            </p:stCondLst>
                            <p:childTnLst>
                              <p:par>
                                <p:cTn id="71" presetID="1" presetClass="exit" presetSubtype="0" fill="hold" grpId="8" nodeType="afterEffect">
                                  <p:stCondLst>
                                    <p:cond delay="0"/>
                                  </p:stCondLst>
                                  <p:childTnLst>
                                    <p:set>
                                      <p:cBhvr>
                                        <p:cTn id="72" dur="1" fill="hold">
                                          <p:stCondLst>
                                            <p:cond delay="0"/>
                                          </p:stCondLst>
                                        </p:cTn>
                                        <p:tgtEl>
                                          <p:spTgt spid="49"/>
                                        </p:tgtEl>
                                        <p:attrNameLst>
                                          <p:attrName>style.visibility</p:attrName>
                                        </p:attrNameLst>
                                      </p:cBhvr>
                                      <p:to>
                                        <p:strVal val="hidden"/>
                                      </p:to>
                                    </p:set>
                                  </p:childTnLst>
                                </p:cTn>
                              </p:par>
                            </p:childTnLst>
                          </p:cTn>
                        </p:par>
                        <p:par>
                          <p:cTn id="73" fill="hold">
                            <p:stCondLst>
                              <p:cond delay="7250"/>
                            </p:stCondLst>
                            <p:childTnLst>
                              <p:par>
                                <p:cTn id="74" presetID="27" presetClass="emph" presetSubtype="0" fill="remove" grpId="2" nodeType="afterEffect">
                                  <p:stCondLst>
                                    <p:cond delay="500"/>
                                  </p:stCondLst>
                                  <p:childTnLst>
                                    <p:animClr clrSpc="rgb" dir="cw">
                                      <p:cBhvr override="childStyle">
                                        <p:cTn id="75" dur="250" autoRev="1" fill="remove"/>
                                        <p:tgtEl>
                                          <p:spTgt spid="44"/>
                                        </p:tgtEl>
                                        <p:attrNameLst>
                                          <p:attrName>style.color</p:attrName>
                                        </p:attrNameLst>
                                      </p:cBhvr>
                                      <p:to>
                                        <a:schemeClr val="bg1"/>
                                      </p:to>
                                    </p:animClr>
                                    <p:animClr clrSpc="rgb" dir="cw">
                                      <p:cBhvr>
                                        <p:cTn id="76" dur="250" autoRev="1" fill="remove"/>
                                        <p:tgtEl>
                                          <p:spTgt spid="44"/>
                                        </p:tgtEl>
                                        <p:attrNameLst>
                                          <p:attrName>fillcolor</p:attrName>
                                        </p:attrNameLst>
                                      </p:cBhvr>
                                      <p:to>
                                        <a:schemeClr val="bg1"/>
                                      </p:to>
                                    </p:animClr>
                                    <p:set>
                                      <p:cBhvr>
                                        <p:cTn id="77" dur="250" autoRev="1" fill="remove"/>
                                        <p:tgtEl>
                                          <p:spTgt spid="44"/>
                                        </p:tgtEl>
                                        <p:attrNameLst>
                                          <p:attrName>fill.type</p:attrName>
                                        </p:attrNameLst>
                                      </p:cBhvr>
                                      <p:to>
                                        <p:strVal val="solid"/>
                                      </p:to>
                                    </p:set>
                                    <p:set>
                                      <p:cBhvr>
                                        <p:cTn id="78" dur="250" autoRev="1" fill="remove"/>
                                        <p:tgtEl>
                                          <p:spTgt spid="44"/>
                                        </p:tgtEl>
                                        <p:attrNameLst>
                                          <p:attrName>fill.on</p:attrName>
                                        </p:attrNameLst>
                                      </p:cBhvr>
                                      <p:to>
                                        <p:strVal val="true"/>
                                      </p:to>
                                    </p:set>
                                  </p:childTnLst>
                                </p:cTn>
                              </p:par>
                              <p:par>
                                <p:cTn id="79" presetID="1" presetClass="exit" presetSubtype="0" fill="hold" grpId="3" nodeType="withEffect">
                                  <p:stCondLst>
                                    <p:cond delay="500"/>
                                  </p:stCondLst>
                                  <p:childTnLst>
                                    <p:set>
                                      <p:cBhvr>
                                        <p:cTn id="80" dur="1" fill="hold">
                                          <p:stCondLst>
                                            <p:cond delay="0"/>
                                          </p:stCondLst>
                                        </p:cTn>
                                        <p:tgtEl>
                                          <p:spTgt spid="46"/>
                                        </p:tgtEl>
                                        <p:attrNameLst>
                                          <p:attrName>style.visibility</p:attrName>
                                        </p:attrNameLst>
                                      </p:cBhvr>
                                      <p:to>
                                        <p:strVal val="hidden"/>
                                      </p:to>
                                    </p:set>
                                  </p:childTnLst>
                                </p:cTn>
                              </p:par>
                              <p:par>
                                <p:cTn id="81" presetID="1" presetClass="entr" presetSubtype="0" fill="hold" grpId="2" nodeType="withEffect">
                                  <p:stCondLst>
                                    <p:cond delay="750"/>
                                  </p:stCondLst>
                                  <p:childTnLst>
                                    <p:set>
                                      <p:cBhvr>
                                        <p:cTn id="82" dur="1" fill="hold">
                                          <p:stCondLst>
                                            <p:cond delay="0"/>
                                          </p:stCondLst>
                                        </p:cTn>
                                        <p:tgtEl>
                                          <p:spTgt spid="47"/>
                                        </p:tgtEl>
                                        <p:attrNameLst>
                                          <p:attrName>style.visibility</p:attrName>
                                        </p:attrNameLst>
                                      </p:cBhvr>
                                      <p:to>
                                        <p:strVal val="visible"/>
                                      </p:to>
                                    </p:set>
                                  </p:childTnLst>
                                </p:cTn>
                              </p:par>
                              <p:par>
                                <p:cTn id="83" presetID="10" presetClass="entr" presetSubtype="0" fill="hold" grpId="1" nodeType="withEffect">
                                  <p:stCondLst>
                                    <p:cond delay="75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500"/>
                                        <p:tgtEl>
                                          <p:spTgt spid="48"/>
                                        </p:tgtEl>
                                      </p:cBhvr>
                                    </p:animEffect>
                                  </p:childTnLst>
                                </p:cTn>
                              </p:par>
                            </p:childTnLst>
                          </p:cTn>
                        </p:par>
                        <p:par>
                          <p:cTn id="86" fill="hold">
                            <p:stCondLst>
                              <p:cond delay="8500"/>
                            </p:stCondLst>
                            <p:childTnLst>
                              <p:par>
                                <p:cTn id="87" presetID="10" presetClass="entr" presetSubtype="0" fill="hold" nodeType="afterEffect">
                                  <p:stCondLst>
                                    <p:cond delay="25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childTnLst>
                          </p:cTn>
                        </p:par>
                        <p:par>
                          <p:cTn id="90" fill="hold">
                            <p:stCondLst>
                              <p:cond delay="9250"/>
                            </p:stCondLst>
                            <p:childTnLst>
                              <p:par>
                                <p:cTn id="91" presetID="1" presetClass="exit" presetSubtype="0" fill="hold" grpId="7" nodeType="afterEffect">
                                  <p:stCondLst>
                                    <p:cond delay="0"/>
                                  </p:stCondLst>
                                  <p:childTnLst>
                                    <p:set>
                                      <p:cBhvr>
                                        <p:cTn id="92" dur="1" fill="hold">
                                          <p:stCondLst>
                                            <p:cond delay="0"/>
                                          </p:stCondLst>
                                        </p:cTn>
                                        <p:tgtEl>
                                          <p:spTgt spid="48"/>
                                        </p:tgtEl>
                                        <p:attrNameLst>
                                          <p:attrName>style.visibility</p:attrName>
                                        </p:attrNameLst>
                                      </p:cBhvr>
                                      <p:to>
                                        <p:strVal val="hidden"/>
                                      </p:to>
                                    </p:set>
                                  </p:childTnLst>
                                </p:cTn>
                              </p:par>
                            </p:childTnLst>
                          </p:cTn>
                        </p:par>
                        <p:par>
                          <p:cTn id="93" fill="hold">
                            <p:stCondLst>
                              <p:cond delay="9250"/>
                            </p:stCondLst>
                            <p:childTnLst>
                              <p:par>
                                <p:cTn id="94" presetID="27" presetClass="emph" presetSubtype="0" fill="remove" grpId="3" nodeType="afterEffect">
                                  <p:stCondLst>
                                    <p:cond delay="500"/>
                                  </p:stCondLst>
                                  <p:childTnLst>
                                    <p:animClr clrSpc="rgb" dir="cw">
                                      <p:cBhvr override="childStyle">
                                        <p:cTn id="95" dur="250" autoRev="1" fill="remove"/>
                                        <p:tgtEl>
                                          <p:spTgt spid="42"/>
                                        </p:tgtEl>
                                        <p:attrNameLst>
                                          <p:attrName>style.color</p:attrName>
                                        </p:attrNameLst>
                                      </p:cBhvr>
                                      <p:to>
                                        <a:schemeClr val="bg1"/>
                                      </p:to>
                                    </p:animClr>
                                    <p:animClr clrSpc="rgb" dir="cw">
                                      <p:cBhvr>
                                        <p:cTn id="96" dur="250" autoRev="1" fill="remove"/>
                                        <p:tgtEl>
                                          <p:spTgt spid="42"/>
                                        </p:tgtEl>
                                        <p:attrNameLst>
                                          <p:attrName>fillcolor</p:attrName>
                                        </p:attrNameLst>
                                      </p:cBhvr>
                                      <p:to>
                                        <a:schemeClr val="bg1"/>
                                      </p:to>
                                    </p:animClr>
                                    <p:set>
                                      <p:cBhvr>
                                        <p:cTn id="97" dur="250" autoRev="1" fill="remove"/>
                                        <p:tgtEl>
                                          <p:spTgt spid="42"/>
                                        </p:tgtEl>
                                        <p:attrNameLst>
                                          <p:attrName>fill.type</p:attrName>
                                        </p:attrNameLst>
                                      </p:cBhvr>
                                      <p:to>
                                        <p:strVal val="solid"/>
                                      </p:to>
                                    </p:set>
                                    <p:set>
                                      <p:cBhvr>
                                        <p:cTn id="98" dur="250" autoRev="1" fill="remove"/>
                                        <p:tgtEl>
                                          <p:spTgt spid="42"/>
                                        </p:tgtEl>
                                        <p:attrNameLst>
                                          <p:attrName>fill.on</p:attrName>
                                        </p:attrNameLst>
                                      </p:cBhvr>
                                      <p:to>
                                        <p:strVal val="true"/>
                                      </p:to>
                                    </p:set>
                                  </p:childTnLst>
                                </p:cTn>
                              </p:par>
                              <p:par>
                                <p:cTn id="99" presetID="1" presetClass="exit" presetSubtype="0" fill="hold" grpId="3" nodeType="withEffect">
                                  <p:stCondLst>
                                    <p:cond delay="500"/>
                                  </p:stCondLst>
                                  <p:childTnLst>
                                    <p:set>
                                      <p:cBhvr>
                                        <p:cTn id="100" dur="1" fill="hold">
                                          <p:stCondLst>
                                            <p:cond delay="0"/>
                                          </p:stCondLst>
                                        </p:cTn>
                                        <p:tgtEl>
                                          <p:spTgt spid="47"/>
                                        </p:tgtEl>
                                        <p:attrNameLst>
                                          <p:attrName>style.visibility</p:attrName>
                                        </p:attrNameLst>
                                      </p:cBhvr>
                                      <p:to>
                                        <p:strVal val="hidden"/>
                                      </p:to>
                                    </p:set>
                                  </p:childTnLst>
                                </p:cTn>
                              </p:par>
                              <p:par>
                                <p:cTn id="101" presetID="1" presetClass="entr" presetSubtype="0" fill="hold" grpId="4" nodeType="withEffect">
                                  <p:stCondLst>
                                    <p:cond delay="750"/>
                                  </p:stCondLst>
                                  <p:childTnLst>
                                    <p:set>
                                      <p:cBhvr>
                                        <p:cTn id="102" dur="1" fill="hold">
                                          <p:stCondLst>
                                            <p:cond delay="0"/>
                                          </p:stCondLst>
                                        </p:cTn>
                                        <p:tgtEl>
                                          <p:spTgt spid="46"/>
                                        </p:tgtEl>
                                        <p:attrNameLst>
                                          <p:attrName>style.visibility</p:attrName>
                                        </p:attrNameLst>
                                      </p:cBhvr>
                                      <p:to>
                                        <p:strVal val="visible"/>
                                      </p:to>
                                    </p:set>
                                  </p:childTnLst>
                                </p:cTn>
                              </p:par>
                              <p:par>
                                <p:cTn id="103" presetID="10" presetClass="entr" presetSubtype="0" fill="hold" grpId="2" nodeType="withEffect">
                                  <p:stCondLst>
                                    <p:cond delay="750"/>
                                  </p:stCondLst>
                                  <p:childTnLst>
                                    <p:set>
                                      <p:cBhvr>
                                        <p:cTn id="104" dur="1" fill="hold">
                                          <p:stCondLst>
                                            <p:cond delay="0"/>
                                          </p:stCondLst>
                                        </p:cTn>
                                        <p:tgtEl>
                                          <p:spTgt spid="49"/>
                                        </p:tgtEl>
                                        <p:attrNameLst>
                                          <p:attrName>style.visibility</p:attrName>
                                        </p:attrNameLst>
                                      </p:cBhvr>
                                      <p:to>
                                        <p:strVal val="visible"/>
                                      </p:to>
                                    </p:set>
                                    <p:animEffect transition="in" filter="fade">
                                      <p:cBhvr>
                                        <p:cTn id="105" dur="500"/>
                                        <p:tgtEl>
                                          <p:spTgt spid="49"/>
                                        </p:tgtEl>
                                      </p:cBhvr>
                                    </p:animEffect>
                                  </p:childTnLst>
                                </p:cTn>
                              </p:par>
                            </p:childTnLst>
                          </p:cTn>
                        </p:par>
                        <p:par>
                          <p:cTn id="106" fill="hold">
                            <p:stCondLst>
                              <p:cond delay="10500"/>
                            </p:stCondLst>
                            <p:childTnLst>
                              <p:par>
                                <p:cTn id="107" presetID="10" presetClass="entr" presetSubtype="0" fill="hold" nodeType="afterEffect">
                                  <p:stCondLst>
                                    <p:cond delay="250"/>
                                  </p:stCondLst>
                                  <p:childTnLst>
                                    <p:set>
                                      <p:cBhvr>
                                        <p:cTn id="108" dur="1" fill="hold">
                                          <p:stCondLst>
                                            <p:cond delay="0"/>
                                          </p:stCondLst>
                                        </p:cTn>
                                        <p:tgtEl>
                                          <p:spTgt spid="37"/>
                                        </p:tgtEl>
                                        <p:attrNameLst>
                                          <p:attrName>style.visibility</p:attrName>
                                        </p:attrNameLst>
                                      </p:cBhvr>
                                      <p:to>
                                        <p:strVal val="visible"/>
                                      </p:to>
                                    </p:set>
                                    <p:animEffect transition="in" filter="fade">
                                      <p:cBhvr>
                                        <p:cTn id="109" dur="500"/>
                                        <p:tgtEl>
                                          <p:spTgt spid="37"/>
                                        </p:tgtEl>
                                      </p:cBhvr>
                                    </p:animEffect>
                                  </p:childTnLst>
                                </p:cTn>
                              </p:par>
                            </p:childTnLst>
                          </p:cTn>
                        </p:par>
                        <p:par>
                          <p:cTn id="110" fill="hold">
                            <p:stCondLst>
                              <p:cond delay="11250"/>
                            </p:stCondLst>
                            <p:childTnLst>
                              <p:par>
                                <p:cTn id="111" presetID="1" presetClass="exit" presetSubtype="0" fill="hold" grpId="9" nodeType="afterEffect">
                                  <p:stCondLst>
                                    <p:cond delay="0"/>
                                  </p:stCondLst>
                                  <p:childTnLst>
                                    <p:set>
                                      <p:cBhvr>
                                        <p:cTn id="112" dur="1" fill="hold">
                                          <p:stCondLst>
                                            <p:cond delay="0"/>
                                          </p:stCondLst>
                                        </p:cTn>
                                        <p:tgtEl>
                                          <p:spTgt spid="49"/>
                                        </p:tgtEl>
                                        <p:attrNameLst>
                                          <p:attrName>style.visibility</p:attrName>
                                        </p:attrNameLst>
                                      </p:cBhvr>
                                      <p:to>
                                        <p:strVal val="hidden"/>
                                      </p:to>
                                    </p:set>
                                  </p:childTnLst>
                                </p:cTn>
                              </p:par>
                            </p:childTnLst>
                          </p:cTn>
                        </p:par>
                        <p:par>
                          <p:cTn id="113" fill="hold">
                            <p:stCondLst>
                              <p:cond delay="11250"/>
                            </p:stCondLst>
                            <p:childTnLst>
                              <p:par>
                                <p:cTn id="114" presetID="27" presetClass="emph" presetSubtype="0" fill="remove" grpId="3" nodeType="afterEffect">
                                  <p:stCondLst>
                                    <p:cond delay="500"/>
                                  </p:stCondLst>
                                  <p:childTnLst>
                                    <p:animClr clrSpc="rgb" dir="cw">
                                      <p:cBhvr override="childStyle">
                                        <p:cTn id="115" dur="250" autoRev="1" fill="remove"/>
                                        <p:tgtEl>
                                          <p:spTgt spid="44"/>
                                        </p:tgtEl>
                                        <p:attrNameLst>
                                          <p:attrName>style.color</p:attrName>
                                        </p:attrNameLst>
                                      </p:cBhvr>
                                      <p:to>
                                        <a:schemeClr val="bg1"/>
                                      </p:to>
                                    </p:animClr>
                                    <p:animClr clrSpc="rgb" dir="cw">
                                      <p:cBhvr>
                                        <p:cTn id="116" dur="250" autoRev="1" fill="remove"/>
                                        <p:tgtEl>
                                          <p:spTgt spid="44"/>
                                        </p:tgtEl>
                                        <p:attrNameLst>
                                          <p:attrName>fillcolor</p:attrName>
                                        </p:attrNameLst>
                                      </p:cBhvr>
                                      <p:to>
                                        <a:schemeClr val="bg1"/>
                                      </p:to>
                                    </p:animClr>
                                    <p:set>
                                      <p:cBhvr>
                                        <p:cTn id="117" dur="250" autoRev="1" fill="remove"/>
                                        <p:tgtEl>
                                          <p:spTgt spid="44"/>
                                        </p:tgtEl>
                                        <p:attrNameLst>
                                          <p:attrName>fill.type</p:attrName>
                                        </p:attrNameLst>
                                      </p:cBhvr>
                                      <p:to>
                                        <p:strVal val="solid"/>
                                      </p:to>
                                    </p:set>
                                    <p:set>
                                      <p:cBhvr>
                                        <p:cTn id="118" dur="250" autoRev="1" fill="remove"/>
                                        <p:tgtEl>
                                          <p:spTgt spid="44"/>
                                        </p:tgtEl>
                                        <p:attrNameLst>
                                          <p:attrName>fill.on</p:attrName>
                                        </p:attrNameLst>
                                      </p:cBhvr>
                                      <p:to>
                                        <p:strVal val="true"/>
                                      </p:to>
                                    </p:set>
                                  </p:childTnLst>
                                </p:cTn>
                              </p:par>
                              <p:par>
                                <p:cTn id="119" presetID="1" presetClass="exit" presetSubtype="0" fill="hold" grpId="5" nodeType="withEffect">
                                  <p:stCondLst>
                                    <p:cond delay="500"/>
                                  </p:stCondLst>
                                  <p:childTnLst>
                                    <p:set>
                                      <p:cBhvr>
                                        <p:cTn id="120" dur="1" fill="hold">
                                          <p:stCondLst>
                                            <p:cond delay="0"/>
                                          </p:stCondLst>
                                        </p:cTn>
                                        <p:tgtEl>
                                          <p:spTgt spid="46"/>
                                        </p:tgtEl>
                                        <p:attrNameLst>
                                          <p:attrName>style.visibility</p:attrName>
                                        </p:attrNameLst>
                                      </p:cBhvr>
                                      <p:to>
                                        <p:strVal val="hidden"/>
                                      </p:to>
                                    </p:set>
                                  </p:childTnLst>
                                </p:cTn>
                              </p:par>
                              <p:par>
                                <p:cTn id="121" presetID="1" presetClass="entr" presetSubtype="0" fill="hold" grpId="4" nodeType="withEffect">
                                  <p:stCondLst>
                                    <p:cond delay="750"/>
                                  </p:stCondLst>
                                  <p:childTnLst>
                                    <p:set>
                                      <p:cBhvr>
                                        <p:cTn id="122" dur="1" fill="hold">
                                          <p:stCondLst>
                                            <p:cond delay="0"/>
                                          </p:stCondLst>
                                        </p:cTn>
                                        <p:tgtEl>
                                          <p:spTgt spid="47"/>
                                        </p:tgtEl>
                                        <p:attrNameLst>
                                          <p:attrName>style.visibility</p:attrName>
                                        </p:attrNameLst>
                                      </p:cBhvr>
                                      <p:to>
                                        <p:strVal val="visible"/>
                                      </p:to>
                                    </p:set>
                                  </p:childTnLst>
                                </p:cTn>
                              </p:par>
                              <p:par>
                                <p:cTn id="123" presetID="10" presetClass="entr" presetSubtype="0" fill="hold" grpId="2" nodeType="withEffect">
                                  <p:stCondLst>
                                    <p:cond delay="750"/>
                                  </p:stCondLst>
                                  <p:childTnLst>
                                    <p:set>
                                      <p:cBhvr>
                                        <p:cTn id="124" dur="1" fill="hold">
                                          <p:stCondLst>
                                            <p:cond delay="0"/>
                                          </p:stCondLst>
                                        </p:cTn>
                                        <p:tgtEl>
                                          <p:spTgt spid="48"/>
                                        </p:tgtEl>
                                        <p:attrNameLst>
                                          <p:attrName>style.visibility</p:attrName>
                                        </p:attrNameLst>
                                      </p:cBhvr>
                                      <p:to>
                                        <p:strVal val="visible"/>
                                      </p:to>
                                    </p:set>
                                    <p:animEffect transition="in" filter="fade">
                                      <p:cBhvr>
                                        <p:cTn id="125" dur="500"/>
                                        <p:tgtEl>
                                          <p:spTgt spid="48"/>
                                        </p:tgtEl>
                                      </p:cBhvr>
                                    </p:animEffect>
                                  </p:childTnLst>
                                </p:cTn>
                              </p:par>
                            </p:childTnLst>
                          </p:cTn>
                        </p:par>
                        <p:par>
                          <p:cTn id="126" fill="hold">
                            <p:stCondLst>
                              <p:cond delay="12500"/>
                            </p:stCondLst>
                            <p:childTnLst>
                              <p:par>
                                <p:cTn id="127" presetID="10" presetClass="entr" presetSubtype="0" fill="hold" nodeType="afterEffect">
                                  <p:stCondLst>
                                    <p:cond delay="250"/>
                                  </p:stCondLst>
                                  <p:childTnLst>
                                    <p:set>
                                      <p:cBhvr>
                                        <p:cTn id="128" dur="1" fill="hold">
                                          <p:stCondLst>
                                            <p:cond delay="0"/>
                                          </p:stCondLst>
                                        </p:cTn>
                                        <p:tgtEl>
                                          <p:spTgt spid="32"/>
                                        </p:tgtEl>
                                        <p:attrNameLst>
                                          <p:attrName>style.visibility</p:attrName>
                                        </p:attrNameLst>
                                      </p:cBhvr>
                                      <p:to>
                                        <p:strVal val="visible"/>
                                      </p:to>
                                    </p:set>
                                    <p:animEffect transition="in" filter="fade">
                                      <p:cBhvr>
                                        <p:cTn id="129" dur="500"/>
                                        <p:tgtEl>
                                          <p:spTgt spid="32"/>
                                        </p:tgtEl>
                                      </p:cBhvr>
                                    </p:animEffect>
                                  </p:childTnLst>
                                </p:cTn>
                              </p:par>
                            </p:childTnLst>
                          </p:cTn>
                        </p:par>
                        <p:par>
                          <p:cTn id="130" fill="hold">
                            <p:stCondLst>
                              <p:cond delay="13250"/>
                            </p:stCondLst>
                            <p:childTnLst>
                              <p:par>
                                <p:cTn id="131" presetID="1" presetClass="exit" presetSubtype="0" fill="hold" grpId="8" nodeType="afterEffect">
                                  <p:stCondLst>
                                    <p:cond delay="0"/>
                                  </p:stCondLst>
                                  <p:childTnLst>
                                    <p:set>
                                      <p:cBhvr>
                                        <p:cTn id="132" dur="1" fill="hold">
                                          <p:stCondLst>
                                            <p:cond delay="0"/>
                                          </p:stCondLst>
                                        </p:cTn>
                                        <p:tgtEl>
                                          <p:spTgt spid="48"/>
                                        </p:tgtEl>
                                        <p:attrNameLst>
                                          <p:attrName>style.visibility</p:attrName>
                                        </p:attrNameLst>
                                      </p:cBhvr>
                                      <p:to>
                                        <p:strVal val="hidden"/>
                                      </p:to>
                                    </p:set>
                                  </p:childTnLst>
                                </p:cTn>
                              </p:par>
                            </p:childTnLst>
                          </p:cTn>
                        </p:par>
                        <p:par>
                          <p:cTn id="133" fill="hold">
                            <p:stCondLst>
                              <p:cond delay="13250"/>
                            </p:stCondLst>
                            <p:childTnLst>
                              <p:par>
                                <p:cTn id="134" presetID="27" presetClass="emph" presetSubtype="0" fill="remove" grpId="4" nodeType="afterEffect">
                                  <p:stCondLst>
                                    <p:cond delay="500"/>
                                  </p:stCondLst>
                                  <p:childTnLst>
                                    <p:animClr clrSpc="rgb" dir="cw">
                                      <p:cBhvr override="childStyle">
                                        <p:cTn id="135" dur="250" autoRev="1" fill="remove"/>
                                        <p:tgtEl>
                                          <p:spTgt spid="42"/>
                                        </p:tgtEl>
                                        <p:attrNameLst>
                                          <p:attrName>style.color</p:attrName>
                                        </p:attrNameLst>
                                      </p:cBhvr>
                                      <p:to>
                                        <a:schemeClr val="bg1"/>
                                      </p:to>
                                    </p:animClr>
                                    <p:animClr clrSpc="rgb" dir="cw">
                                      <p:cBhvr>
                                        <p:cTn id="136" dur="250" autoRev="1" fill="remove"/>
                                        <p:tgtEl>
                                          <p:spTgt spid="42"/>
                                        </p:tgtEl>
                                        <p:attrNameLst>
                                          <p:attrName>fillcolor</p:attrName>
                                        </p:attrNameLst>
                                      </p:cBhvr>
                                      <p:to>
                                        <a:schemeClr val="bg1"/>
                                      </p:to>
                                    </p:animClr>
                                    <p:set>
                                      <p:cBhvr>
                                        <p:cTn id="137" dur="250" autoRev="1" fill="remove"/>
                                        <p:tgtEl>
                                          <p:spTgt spid="42"/>
                                        </p:tgtEl>
                                        <p:attrNameLst>
                                          <p:attrName>fill.type</p:attrName>
                                        </p:attrNameLst>
                                      </p:cBhvr>
                                      <p:to>
                                        <p:strVal val="solid"/>
                                      </p:to>
                                    </p:set>
                                    <p:set>
                                      <p:cBhvr>
                                        <p:cTn id="138" dur="250" autoRev="1" fill="remove"/>
                                        <p:tgtEl>
                                          <p:spTgt spid="42"/>
                                        </p:tgtEl>
                                        <p:attrNameLst>
                                          <p:attrName>fill.on</p:attrName>
                                        </p:attrNameLst>
                                      </p:cBhvr>
                                      <p:to>
                                        <p:strVal val="true"/>
                                      </p:to>
                                    </p:set>
                                  </p:childTnLst>
                                </p:cTn>
                              </p:par>
                              <p:par>
                                <p:cTn id="139" presetID="1" presetClass="exit" presetSubtype="0" fill="hold" grpId="5" nodeType="withEffect">
                                  <p:stCondLst>
                                    <p:cond delay="500"/>
                                  </p:stCondLst>
                                  <p:childTnLst>
                                    <p:set>
                                      <p:cBhvr>
                                        <p:cTn id="140" dur="1" fill="hold">
                                          <p:stCondLst>
                                            <p:cond delay="0"/>
                                          </p:stCondLst>
                                        </p:cTn>
                                        <p:tgtEl>
                                          <p:spTgt spid="47"/>
                                        </p:tgtEl>
                                        <p:attrNameLst>
                                          <p:attrName>style.visibility</p:attrName>
                                        </p:attrNameLst>
                                      </p:cBhvr>
                                      <p:to>
                                        <p:strVal val="hidden"/>
                                      </p:to>
                                    </p:set>
                                  </p:childTnLst>
                                </p:cTn>
                              </p:par>
                              <p:par>
                                <p:cTn id="141" presetID="1" presetClass="entr" presetSubtype="0" fill="hold" grpId="6" nodeType="withEffect">
                                  <p:stCondLst>
                                    <p:cond delay="750"/>
                                  </p:stCondLst>
                                  <p:childTnLst>
                                    <p:set>
                                      <p:cBhvr>
                                        <p:cTn id="142" dur="1" fill="hold">
                                          <p:stCondLst>
                                            <p:cond delay="0"/>
                                          </p:stCondLst>
                                        </p:cTn>
                                        <p:tgtEl>
                                          <p:spTgt spid="46"/>
                                        </p:tgtEl>
                                        <p:attrNameLst>
                                          <p:attrName>style.visibility</p:attrName>
                                        </p:attrNameLst>
                                      </p:cBhvr>
                                      <p:to>
                                        <p:strVal val="visible"/>
                                      </p:to>
                                    </p:set>
                                  </p:childTnLst>
                                </p:cTn>
                              </p:par>
                              <p:par>
                                <p:cTn id="143" presetID="10" presetClass="entr" presetSubtype="0" fill="hold" grpId="3" nodeType="withEffect">
                                  <p:stCondLst>
                                    <p:cond delay="750"/>
                                  </p:stCondLst>
                                  <p:childTnLst>
                                    <p:set>
                                      <p:cBhvr>
                                        <p:cTn id="144" dur="1" fill="hold">
                                          <p:stCondLst>
                                            <p:cond delay="0"/>
                                          </p:stCondLst>
                                        </p:cTn>
                                        <p:tgtEl>
                                          <p:spTgt spid="49"/>
                                        </p:tgtEl>
                                        <p:attrNameLst>
                                          <p:attrName>style.visibility</p:attrName>
                                        </p:attrNameLst>
                                      </p:cBhvr>
                                      <p:to>
                                        <p:strVal val="visible"/>
                                      </p:to>
                                    </p:set>
                                    <p:animEffect transition="in" filter="fade">
                                      <p:cBhvr>
                                        <p:cTn id="145" dur="500"/>
                                        <p:tgtEl>
                                          <p:spTgt spid="49"/>
                                        </p:tgtEl>
                                      </p:cBhvr>
                                    </p:animEffect>
                                  </p:childTnLst>
                                </p:cTn>
                              </p:par>
                            </p:childTnLst>
                          </p:cTn>
                        </p:par>
                        <p:par>
                          <p:cTn id="146" fill="hold">
                            <p:stCondLst>
                              <p:cond delay="14500"/>
                            </p:stCondLst>
                            <p:childTnLst>
                              <p:par>
                                <p:cTn id="147" presetID="10" presetClass="entr" presetSubtype="0" fill="hold" nodeType="afterEffect">
                                  <p:stCondLst>
                                    <p:cond delay="250"/>
                                  </p:stCondLst>
                                  <p:childTnLst>
                                    <p:set>
                                      <p:cBhvr>
                                        <p:cTn id="148" dur="1" fill="hold">
                                          <p:stCondLst>
                                            <p:cond delay="0"/>
                                          </p:stCondLst>
                                        </p:cTn>
                                        <p:tgtEl>
                                          <p:spTgt spid="38"/>
                                        </p:tgtEl>
                                        <p:attrNameLst>
                                          <p:attrName>style.visibility</p:attrName>
                                        </p:attrNameLst>
                                      </p:cBhvr>
                                      <p:to>
                                        <p:strVal val="visible"/>
                                      </p:to>
                                    </p:set>
                                    <p:animEffect transition="in" filter="fade">
                                      <p:cBhvr>
                                        <p:cTn id="149" dur="500"/>
                                        <p:tgtEl>
                                          <p:spTgt spid="38"/>
                                        </p:tgtEl>
                                      </p:cBhvr>
                                    </p:animEffect>
                                  </p:childTnLst>
                                </p:cTn>
                              </p:par>
                            </p:childTnLst>
                          </p:cTn>
                        </p:par>
                        <p:par>
                          <p:cTn id="150" fill="hold">
                            <p:stCondLst>
                              <p:cond delay="15250"/>
                            </p:stCondLst>
                            <p:childTnLst>
                              <p:par>
                                <p:cTn id="151" presetID="1" presetClass="exit" presetSubtype="0" fill="hold" grpId="10" nodeType="afterEffect">
                                  <p:stCondLst>
                                    <p:cond delay="0"/>
                                  </p:stCondLst>
                                  <p:childTnLst>
                                    <p:set>
                                      <p:cBhvr>
                                        <p:cTn id="152" dur="1" fill="hold">
                                          <p:stCondLst>
                                            <p:cond delay="0"/>
                                          </p:stCondLst>
                                        </p:cTn>
                                        <p:tgtEl>
                                          <p:spTgt spid="49"/>
                                        </p:tgtEl>
                                        <p:attrNameLst>
                                          <p:attrName>style.visibility</p:attrName>
                                        </p:attrNameLst>
                                      </p:cBhvr>
                                      <p:to>
                                        <p:strVal val="hidden"/>
                                      </p:to>
                                    </p:set>
                                  </p:childTnLst>
                                </p:cTn>
                              </p:par>
                            </p:childTnLst>
                          </p:cTn>
                        </p:par>
                        <p:par>
                          <p:cTn id="153" fill="hold">
                            <p:stCondLst>
                              <p:cond delay="15250"/>
                            </p:stCondLst>
                            <p:childTnLst>
                              <p:par>
                                <p:cTn id="154" presetID="27" presetClass="emph" presetSubtype="0" fill="remove" grpId="4" nodeType="afterEffect">
                                  <p:stCondLst>
                                    <p:cond delay="500"/>
                                  </p:stCondLst>
                                  <p:childTnLst>
                                    <p:animClr clrSpc="rgb" dir="cw">
                                      <p:cBhvr override="childStyle">
                                        <p:cTn id="155" dur="250" autoRev="1" fill="remove"/>
                                        <p:tgtEl>
                                          <p:spTgt spid="44"/>
                                        </p:tgtEl>
                                        <p:attrNameLst>
                                          <p:attrName>style.color</p:attrName>
                                        </p:attrNameLst>
                                      </p:cBhvr>
                                      <p:to>
                                        <a:schemeClr val="bg1"/>
                                      </p:to>
                                    </p:animClr>
                                    <p:animClr clrSpc="rgb" dir="cw">
                                      <p:cBhvr>
                                        <p:cTn id="156" dur="250" autoRev="1" fill="remove"/>
                                        <p:tgtEl>
                                          <p:spTgt spid="44"/>
                                        </p:tgtEl>
                                        <p:attrNameLst>
                                          <p:attrName>fillcolor</p:attrName>
                                        </p:attrNameLst>
                                      </p:cBhvr>
                                      <p:to>
                                        <a:schemeClr val="bg1"/>
                                      </p:to>
                                    </p:animClr>
                                    <p:set>
                                      <p:cBhvr>
                                        <p:cTn id="157" dur="250" autoRev="1" fill="remove"/>
                                        <p:tgtEl>
                                          <p:spTgt spid="44"/>
                                        </p:tgtEl>
                                        <p:attrNameLst>
                                          <p:attrName>fill.type</p:attrName>
                                        </p:attrNameLst>
                                      </p:cBhvr>
                                      <p:to>
                                        <p:strVal val="solid"/>
                                      </p:to>
                                    </p:set>
                                    <p:set>
                                      <p:cBhvr>
                                        <p:cTn id="158" dur="250" autoRev="1" fill="remove"/>
                                        <p:tgtEl>
                                          <p:spTgt spid="44"/>
                                        </p:tgtEl>
                                        <p:attrNameLst>
                                          <p:attrName>fill.on</p:attrName>
                                        </p:attrNameLst>
                                      </p:cBhvr>
                                      <p:to>
                                        <p:strVal val="true"/>
                                      </p:to>
                                    </p:set>
                                  </p:childTnLst>
                                </p:cTn>
                              </p:par>
                              <p:par>
                                <p:cTn id="159" presetID="1" presetClass="exit" presetSubtype="0" fill="hold" grpId="7" nodeType="withEffect">
                                  <p:stCondLst>
                                    <p:cond delay="500"/>
                                  </p:stCondLst>
                                  <p:childTnLst>
                                    <p:set>
                                      <p:cBhvr>
                                        <p:cTn id="160" dur="1" fill="hold">
                                          <p:stCondLst>
                                            <p:cond delay="0"/>
                                          </p:stCondLst>
                                        </p:cTn>
                                        <p:tgtEl>
                                          <p:spTgt spid="46"/>
                                        </p:tgtEl>
                                        <p:attrNameLst>
                                          <p:attrName>style.visibility</p:attrName>
                                        </p:attrNameLst>
                                      </p:cBhvr>
                                      <p:to>
                                        <p:strVal val="hidden"/>
                                      </p:to>
                                    </p:set>
                                  </p:childTnLst>
                                </p:cTn>
                              </p:par>
                              <p:par>
                                <p:cTn id="161" presetID="1" presetClass="entr" presetSubtype="0" fill="hold" grpId="6" nodeType="withEffect">
                                  <p:stCondLst>
                                    <p:cond delay="750"/>
                                  </p:stCondLst>
                                  <p:childTnLst>
                                    <p:set>
                                      <p:cBhvr>
                                        <p:cTn id="162" dur="1" fill="hold">
                                          <p:stCondLst>
                                            <p:cond delay="0"/>
                                          </p:stCondLst>
                                        </p:cTn>
                                        <p:tgtEl>
                                          <p:spTgt spid="47"/>
                                        </p:tgtEl>
                                        <p:attrNameLst>
                                          <p:attrName>style.visibility</p:attrName>
                                        </p:attrNameLst>
                                      </p:cBhvr>
                                      <p:to>
                                        <p:strVal val="visible"/>
                                      </p:to>
                                    </p:set>
                                  </p:childTnLst>
                                </p:cTn>
                              </p:par>
                              <p:par>
                                <p:cTn id="163" presetID="10" presetClass="entr" presetSubtype="0" fill="hold" grpId="3" nodeType="withEffect">
                                  <p:stCondLst>
                                    <p:cond delay="750"/>
                                  </p:stCondLst>
                                  <p:childTnLst>
                                    <p:set>
                                      <p:cBhvr>
                                        <p:cTn id="164" dur="1" fill="hold">
                                          <p:stCondLst>
                                            <p:cond delay="0"/>
                                          </p:stCondLst>
                                        </p:cTn>
                                        <p:tgtEl>
                                          <p:spTgt spid="48"/>
                                        </p:tgtEl>
                                        <p:attrNameLst>
                                          <p:attrName>style.visibility</p:attrName>
                                        </p:attrNameLst>
                                      </p:cBhvr>
                                      <p:to>
                                        <p:strVal val="visible"/>
                                      </p:to>
                                    </p:set>
                                    <p:animEffect transition="in" filter="fade">
                                      <p:cBhvr>
                                        <p:cTn id="165" dur="500"/>
                                        <p:tgtEl>
                                          <p:spTgt spid="48"/>
                                        </p:tgtEl>
                                      </p:cBhvr>
                                    </p:animEffect>
                                  </p:childTnLst>
                                </p:cTn>
                              </p:par>
                            </p:childTnLst>
                          </p:cTn>
                        </p:par>
                        <p:par>
                          <p:cTn id="166" fill="hold">
                            <p:stCondLst>
                              <p:cond delay="16500"/>
                            </p:stCondLst>
                            <p:childTnLst>
                              <p:par>
                                <p:cTn id="167" presetID="10" presetClass="entr" presetSubtype="0" fill="hold" nodeType="afterEffect">
                                  <p:stCondLst>
                                    <p:cond delay="250"/>
                                  </p:stCondLst>
                                  <p:childTnLst>
                                    <p:set>
                                      <p:cBhvr>
                                        <p:cTn id="168" dur="1" fill="hold">
                                          <p:stCondLst>
                                            <p:cond delay="0"/>
                                          </p:stCondLst>
                                        </p:cTn>
                                        <p:tgtEl>
                                          <p:spTgt spid="33"/>
                                        </p:tgtEl>
                                        <p:attrNameLst>
                                          <p:attrName>style.visibility</p:attrName>
                                        </p:attrNameLst>
                                      </p:cBhvr>
                                      <p:to>
                                        <p:strVal val="visible"/>
                                      </p:to>
                                    </p:set>
                                    <p:animEffect transition="in" filter="fade">
                                      <p:cBhvr>
                                        <p:cTn id="169" dur="500"/>
                                        <p:tgtEl>
                                          <p:spTgt spid="33"/>
                                        </p:tgtEl>
                                      </p:cBhvr>
                                    </p:animEffect>
                                  </p:childTnLst>
                                </p:cTn>
                              </p:par>
                            </p:childTnLst>
                          </p:cTn>
                        </p:par>
                        <p:par>
                          <p:cTn id="170" fill="hold">
                            <p:stCondLst>
                              <p:cond delay="17250"/>
                            </p:stCondLst>
                            <p:childTnLst>
                              <p:par>
                                <p:cTn id="171" presetID="1" presetClass="exit" presetSubtype="0" fill="hold" grpId="10" nodeType="afterEffect">
                                  <p:stCondLst>
                                    <p:cond delay="0"/>
                                  </p:stCondLst>
                                  <p:childTnLst>
                                    <p:set>
                                      <p:cBhvr>
                                        <p:cTn id="172" dur="1" fill="hold">
                                          <p:stCondLst>
                                            <p:cond delay="0"/>
                                          </p:stCondLst>
                                        </p:cTn>
                                        <p:tgtEl>
                                          <p:spTgt spid="48"/>
                                        </p:tgtEl>
                                        <p:attrNameLst>
                                          <p:attrName>style.visibility</p:attrName>
                                        </p:attrNameLst>
                                      </p:cBhvr>
                                      <p:to>
                                        <p:strVal val="hidden"/>
                                      </p:to>
                                    </p:set>
                                  </p:childTnLst>
                                </p:cTn>
                              </p:par>
                            </p:childTnLst>
                          </p:cTn>
                        </p:par>
                        <p:par>
                          <p:cTn id="173" fill="hold">
                            <p:stCondLst>
                              <p:cond delay="17250"/>
                            </p:stCondLst>
                            <p:childTnLst>
                              <p:par>
                                <p:cTn id="174" presetID="27" presetClass="emph" presetSubtype="0" fill="remove" grpId="5" nodeType="afterEffect">
                                  <p:stCondLst>
                                    <p:cond delay="500"/>
                                  </p:stCondLst>
                                  <p:childTnLst>
                                    <p:animClr clrSpc="rgb" dir="cw">
                                      <p:cBhvr override="childStyle">
                                        <p:cTn id="175" dur="250" autoRev="1" fill="remove"/>
                                        <p:tgtEl>
                                          <p:spTgt spid="42"/>
                                        </p:tgtEl>
                                        <p:attrNameLst>
                                          <p:attrName>style.color</p:attrName>
                                        </p:attrNameLst>
                                      </p:cBhvr>
                                      <p:to>
                                        <a:schemeClr val="bg1"/>
                                      </p:to>
                                    </p:animClr>
                                    <p:animClr clrSpc="rgb" dir="cw">
                                      <p:cBhvr>
                                        <p:cTn id="176" dur="250" autoRev="1" fill="remove"/>
                                        <p:tgtEl>
                                          <p:spTgt spid="42"/>
                                        </p:tgtEl>
                                        <p:attrNameLst>
                                          <p:attrName>fillcolor</p:attrName>
                                        </p:attrNameLst>
                                      </p:cBhvr>
                                      <p:to>
                                        <a:schemeClr val="bg1"/>
                                      </p:to>
                                    </p:animClr>
                                    <p:set>
                                      <p:cBhvr>
                                        <p:cTn id="177" dur="250" autoRev="1" fill="remove"/>
                                        <p:tgtEl>
                                          <p:spTgt spid="42"/>
                                        </p:tgtEl>
                                        <p:attrNameLst>
                                          <p:attrName>fill.type</p:attrName>
                                        </p:attrNameLst>
                                      </p:cBhvr>
                                      <p:to>
                                        <p:strVal val="solid"/>
                                      </p:to>
                                    </p:set>
                                    <p:set>
                                      <p:cBhvr>
                                        <p:cTn id="178" dur="250" autoRev="1" fill="remove"/>
                                        <p:tgtEl>
                                          <p:spTgt spid="42"/>
                                        </p:tgtEl>
                                        <p:attrNameLst>
                                          <p:attrName>fill.on</p:attrName>
                                        </p:attrNameLst>
                                      </p:cBhvr>
                                      <p:to>
                                        <p:strVal val="true"/>
                                      </p:to>
                                    </p:set>
                                  </p:childTnLst>
                                </p:cTn>
                              </p:par>
                              <p:par>
                                <p:cTn id="179" presetID="1" presetClass="exit" presetSubtype="0" fill="hold" grpId="7" nodeType="withEffect">
                                  <p:stCondLst>
                                    <p:cond delay="500"/>
                                  </p:stCondLst>
                                  <p:childTnLst>
                                    <p:set>
                                      <p:cBhvr>
                                        <p:cTn id="180" dur="1" fill="hold">
                                          <p:stCondLst>
                                            <p:cond delay="0"/>
                                          </p:stCondLst>
                                        </p:cTn>
                                        <p:tgtEl>
                                          <p:spTgt spid="47"/>
                                        </p:tgtEl>
                                        <p:attrNameLst>
                                          <p:attrName>style.visibility</p:attrName>
                                        </p:attrNameLst>
                                      </p:cBhvr>
                                      <p:to>
                                        <p:strVal val="hidden"/>
                                      </p:to>
                                    </p:set>
                                  </p:childTnLst>
                                </p:cTn>
                              </p:par>
                              <p:par>
                                <p:cTn id="181" presetID="1" presetClass="entr" presetSubtype="0" fill="hold" grpId="8" nodeType="withEffect">
                                  <p:stCondLst>
                                    <p:cond delay="750"/>
                                  </p:stCondLst>
                                  <p:childTnLst>
                                    <p:set>
                                      <p:cBhvr>
                                        <p:cTn id="182" dur="1" fill="hold">
                                          <p:stCondLst>
                                            <p:cond delay="0"/>
                                          </p:stCondLst>
                                        </p:cTn>
                                        <p:tgtEl>
                                          <p:spTgt spid="46"/>
                                        </p:tgtEl>
                                        <p:attrNameLst>
                                          <p:attrName>style.visibility</p:attrName>
                                        </p:attrNameLst>
                                      </p:cBhvr>
                                      <p:to>
                                        <p:strVal val="visible"/>
                                      </p:to>
                                    </p:set>
                                  </p:childTnLst>
                                </p:cTn>
                              </p:par>
                              <p:par>
                                <p:cTn id="183" presetID="10" presetClass="entr" presetSubtype="0" fill="hold" grpId="4" nodeType="withEffect">
                                  <p:stCondLst>
                                    <p:cond delay="750"/>
                                  </p:stCondLst>
                                  <p:childTnLst>
                                    <p:set>
                                      <p:cBhvr>
                                        <p:cTn id="184" dur="1" fill="hold">
                                          <p:stCondLst>
                                            <p:cond delay="0"/>
                                          </p:stCondLst>
                                        </p:cTn>
                                        <p:tgtEl>
                                          <p:spTgt spid="49"/>
                                        </p:tgtEl>
                                        <p:attrNameLst>
                                          <p:attrName>style.visibility</p:attrName>
                                        </p:attrNameLst>
                                      </p:cBhvr>
                                      <p:to>
                                        <p:strVal val="visible"/>
                                      </p:to>
                                    </p:set>
                                    <p:animEffect transition="in" filter="fade">
                                      <p:cBhvr>
                                        <p:cTn id="185" dur="500"/>
                                        <p:tgtEl>
                                          <p:spTgt spid="49"/>
                                        </p:tgtEl>
                                      </p:cBhvr>
                                    </p:animEffect>
                                  </p:childTnLst>
                                </p:cTn>
                              </p:par>
                            </p:childTnLst>
                          </p:cTn>
                        </p:par>
                        <p:par>
                          <p:cTn id="186" fill="hold">
                            <p:stCondLst>
                              <p:cond delay="18500"/>
                            </p:stCondLst>
                            <p:childTnLst>
                              <p:par>
                                <p:cTn id="187" presetID="10" presetClass="entr" presetSubtype="0" fill="hold" nodeType="afterEffect">
                                  <p:stCondLst>
                                    <p:cond delay="250"/>
                                  </p:stCondLst>
                                  <p:childTnLst>
                                    <p:set>
                                      <p:cBhvr>
                                        <p:cTn id="188" dur="1" fill="hold">
                                          <p:stCondLst>
                                            <p:cond delay="0"/>
                                          </p:stCondLst>
                                        </p:cTn>
                                        <p:tgtEl>
                                          <p:spTgt spid="39"/>
                                        </p:tgtEl>
                                        <p:attrNameLst>
                                          <p:attrName>style.visibility</p:attrName>
                                        </p:attrNameLst>
                                      </p:cBhvr>
                                      <p:to>
                                        <p:strVal val="visible"/>
                                      </p:to>
                                    </p:set>
                                    <p:animEffect transition="in" filter="fade">
                                      <p:cBhvr>
                                        <p:cTn id="189" dur="500"/>
                                        <p:tgtEl>
                                          <p:spTgt spid="39"/>
                                        </p:tgtEl>
                                      </p:cBhvr>
                                    </p:animEffect>
                                  </p:childTnLst>
                                </p:cTn>
                              </p:par>
                            </p:childTnLst>
                          </p:cTn>
                        </p:par>
                        <p:par>
                          <p:cTn id="190" fill="hold">
                            <p:stCondLst>
                              <p:cond delay="19250"/>
                            </p:stCondLst>
                            <p:childTnLst>
                              <p:par>
                                <p:cTn id="191" presetID="1" presetClass="exit" presetSubtype="0" fill="hold" grpId="11" nodeType="afterEffect">
                                  <p:stCondLst>
                                    <p:cond delay="0"/>
                                  </p:stCondLst>
                                  <p:childTnLst>
                                    <p:set>
                                      <p:cBhvr>
                                        <p:cTn id="192" dur="1" fill="hold">
                                          <p:stCondLst>
                                            <p:cond delay="0"/>
                                          </p:stCondLst>
                                        </p:cTn>
                                        <p:tgtEl>
                                          <p:spTgt spid="49"/>
                                        </p:tgtEl>
                                        <p:attrNameLst>
                                          <p:attrName>style.visibility</p:attrName>
                                        </p:attrNameLst>
                                      </p:cBhvr>
                                      <p:to>
                                        <p:strVal val="hidden"/>
                                      </p:to>
                                    </p:set>
                                  </p:childTnLst>
                                </p:cTn>
                              </p:par>
                            </p:childTnLst>
                          </p:cTn>
                        </p:par>
                        <p:par>
                          <p:cTn id="193" fill="hold">
                            <p:stCondLst>
                              <p:cond delay="19250"/>
                            </p:stCondLst>
                            <p:childTnLst>
                              <p:par>
                                <p:cTn id="194" presetID="27" presetClass="emph" presetSubtype="0" fill="remove" grpId="5" nodeType="afterEffect">
                                  <p:stCondLst>
                                    <p:cond delay="500"/>
                                  </p:stCondLst>
                                  <p:childTnLst>
                                    <p:animClr clrSpc="rgb" dir="cw">
                                      <p:cBhvr override="childStyle">
                                        <p:cTn id="195" dur="250" autoRev="1" fill="remove"/>
                                        <p:tgtEl>
                                          <p:spTgt spid="44"/>
                                        </p:tgtEl>
                                        <p:attrNameLst>
                                          <p:attrName>style.color</p:attrName>
                                        </p:attrNameLst>
                                      </p:cBhvr>
                                      <p:to>
                                        <a:schemeClr val="bg1"/>
                                      </p:to>
                                    </p:animClr>
                                    <p:animClr clrSpc="rgb" dir="cw">
                                      <p:cBhvr>
                                        <p:cTn id="196" dur="250" autoRev="1" fill="remove"/>
                                        <p:tgtEl>
                                          <p:spTgt spid="44"/>
                                        </p:tgtEl>
                                        <p:attrNameLst>
                                          <p:attrName>fillcolor</p:attrName>
                                        </p:attrNameLst>
                                      </p:cBhvr>
                                      <p:to>
                                        <a:schemeClr val="bg1"/>
                                      </p:to>
                                    </p:animClr>
                                    <p:set>
                                      <p:cBhvr>
                                        <p:cTn id="197" dur="250" autoRev="1" fill="remove"/>
                                        <p:tgtEl>
                                          <p:spTgt spid="44"/>
                                        </p:tgtEl>
                                        <p:attrNameLst>
                                          <p:attrName>fill.type</p:attrName>
                                        </p:attrNameLst>
                                      </p:cBhvr>
                                      <p:to>
                                        <p:strVal val="solid"/>
                                      </p:to>
                                    </p:set>
                                    <p:set>
                                      <p:cBhvr>
                                        <p:cTn id="198" dur="250" autoRev="1" fill="remove"/>
                                        <p:tgtEl>
                                          <p:spTgt spid="44"/>
                                        </p:tgtEl>
                                        <p:attrNameLst>
                                          <p:attrName>fill.on</p:attrName>
                                        </p:attrNameLst>
                                      </p:cBhvr>
                                      <p:to>
                                        <p:strVal val="true"/>
                                      </p:to>
                                    </p:set>
                                  </p:childTnLst>
                                </p:cTn>
                              </p:par>
                              <p:par>
                                <p:cTn id="199" presetID="1" presetClass="exit" presetSubtype="0" fill="hold" grpId="9" nodeType="withEffect">
                                  <p:stCondLst>
                                    <p:cond delay="500"/>
                                  </p:stCondLst>
                                  <p:childTnLst>
                                    <p:set>
                                      <p:cBhvr>
                                        <p:cTn id="200" dur="1" fill="hold">
                                          <p:stCondLst>
                                            <p:cond delay="0"/>
                                          </p:stCondLst>
                                        </p:cTn>
                                        <p:tgtEl>
                                          <p:spTgt spid="46"/>
                                        </p:tgtEl>
                                        <p:attrNameLst>
                                          <p:attrName>style.visibility</p:attrName>
                                        </p:attrNameLst>
                                      </p:cBhvr>
                                      <p:to>
                                        <p:strVal val="hidden"/>
                                      </p:to>
                                    </p:set>
                                  </p:childTnLst>
                                </p:cTn>
                              </p:par>
                              <p:par>
                                <p:cTn id="201" presetID="1" presetClass="entr" presetSubtype="0" fill="hold" grpId="8" nodeType="withEffect">
                                  <p:stCondLst>
                                    <p:cond delay="750"/>
                                  </p:stCondLst>
                                  <p:childTnLst>
                                    <p:set>
                                      <p:cBhvr>
                                        <p:cTn id="202" dur="1" fill="hold">
                                          <p:stCondLst>
                                            <p:cond delay="0"/>
                                          </p:stCondLst>
                                        </p:cTn>
                                        <p:tgtEl>
                                          <p:spTgt spid="47"/>
                                        </p:tgtEl>
                                        <p:attrNameLst>
                                          <p:attrName>style.visibility</p:attrName>
                                        </p:attrNameLst>
                                      </p:cBhvr>
                                      <p:to>
                                        <p:strVal val="visible"/>
                                      </p:to>
                                    </p:set>
                                  </p:childTnLst>
                                </p:cTn>
                              </p:par>
                              <p:par>
                                <p:cTn id="203" presetID="10" presetClass="entr" presetSubtype="0" fill="hold" grpId="4" nodeType="withEffect">
                                  <p:stCondLst>
                                    <p:cond delay="750"/>
                                  </p:stCondLst>
                                  <p:childTnLst>
                                    <p:set>
                                      <p:cBhvr>
                                        <p:cTn id="204" dur="1" fill="hold">
                                          <p:stCondLst>
                                            <p:cond delay="0"/>
                                          </p:stCondLst>
                                        </p:cTn>
                                        <p:tgtEl>
                                          <p:spTgt spid="48"/>
                                        </p:tgtEl>
                                        <p:attrNameLst>
                                          <p:attrName>style.visibility</p:attrName>
                                        </p:attrNameLst>
                                      </p:cBhvr>
                                      <p:to>
                                        <p:strVal val="visible"/>
                                      </p:to>
                                    </p:set>
                                    <p:animEffect transition="in" filter="fade">
                                      <p:cBhvr>
                                        <p:cTn id="205" dur="500"/>
                                        <p:tgtEl>
                                          <p:spTgt spid="48"/>
                                        </p:tgtEl>
                                      </p:cBhvr>
                                    </p:animEffect>
                                  </p:childTnLst>
                                </p:cTn>
                              </p:par>
                            </p:childTnLst>
                          </p:cTn>
                        </p:par>
                        <p:par>
                          <p:cTn id="206" fill="hold">
                            <p:stCondLst>
                              <p:cond delay="20500"/>
                            </p:stCondLst>
                            <p:childTnLst>
                              <p:par>
                                <p:cTn id="207" presetID="10" presetClass="entr" presetSubtype="0" fill="hold" nodeType="afterEffect">
                                  <p:stCondLst>
                                    <p:cond delay="250"/>
                                  </p:stCondLst>
                                  <p:childTnLst>
                                    <p:set>
                                      <p:cBhvr>
                                        <p:cTn id="208" dur="1" fill="hold">
                                          <p:stCondLst>
                                            <p:cond delay="0"/>
                                          </p:stCondLst>
                                        </p:cTn>
                                        <p:tgtEl>
                                          <p:spTgt spid="34"/>
                                        </p:tgtEl>
                                        <p:attrNameLst>
                                          <p:attrName>style.visibility</p:attrName>
                                        </p:attrNameLst>
                                      </p:cBhvr>
                                      <p:to>
                                        <p:strVal val="visible"/>
                                      </p:to>
                                    </p:set>
                                    <p:animEffect transition="in" filter="fade">
                                      <p:cBhvr>
                                        <p:cTn id="209" dur="500"/>
                                        <p:tgtEl>
                                          <p:spTgt spid="34"/>
                                        </p:tgtEl>
                                      </p:cBhvr>
                                    </p:animEffect>
                                  </p:childTnLst>
                                </p:cTn>
                              </p:par>
                            </p:childTnLst>
                          </p:cTn>
                        </p:par>
                        <p:par>
                          <p:cTn id="210" fill="hold">
                            <p:stCondLst>
                              <p:cond delay="21250"/>
                            </p:stCondLst>
                            <p:childTnLst>
                              <p:par>
                                <p:cTn id="211" presetID="1" presetClass="exit" presetSubtype="0" fill="hold" grpId="9" nodeType="afterEffect">
                                  <p:stCondLst>
                                    <p:cond delay="0"/>
                                  </p:stCondLst>
                                  <p:childTnLst>
                                    <p:set>
                                      <p:cBhvr>
                                        <p:cTn id="212" dur="1" fill="hold">
                                          <p:stCondLst>
                                            <p:cond delay="0"/>
                                          </p:stCondLst>
                                        </p:cTn>
                                        <p:tgtEl>
                                          <p:spTgt spid="48"/>
                                        </p:tgtEl>
                                        <p:attrNameLst>
                                          <p:attrName>style.visibility</p:attrName>
                                        </p:attrNameLst>
                                      </p:cBhvr>
                                      <p:to>
                                        <p:strVal val="hidden"/>
                                      </p:to>
                                    </p:set>
                                  </p:childTnLst>
                                </p:cTn>
                              </p:par>
                            </p:childTnLst>
                          </p:cTn>
                        </p:par>
                        <p:par>
                          <p:cTn id="213" fill="hold">
                            <p:stCondLst>
                              <p:cond delay="21250"/>
                            </p:stCondLst>
                            <p:childTnLst>
                              <p:par>
                                <p:cTn id="214" presetID="27" presetClass="emph" presetSubtype="0" fill="remove" grpId="6" nodeType="afterEffect">
                                  <p:stCondLst>
                                    <p:cond delay="500"/>
                                  </p:stCondLst>
                                  <p:childTnLst>
                                    <p:animClr clrSpc="rgb" dir="cw">
                                      <p:cBhvr override="childStyle">
                                        <p:cTn id="215" dur="250" autoRev="1" fill="remove"/>
                                        <p:tgtEl>
                                          <p:spTgt spid="42"/>
                                        </p:tgtEl>
                                        <p:attrNameLst>
                                          <p:attrName>style.color</p:attrName>
                                        </p:attrNameLst>
                                      </p:cBhvr>
                                      <p:to>
                                        <a:schemeClr val="bg1"/>
                                      </p:to>
                                    </p:animClr>
                                    <p:animClr clrSpc="rgb" dir="cw">
                                      <p:cBhvr>
                                        <p:cTn id="216" dur="250" autoRev="1" fill="remove"/>
                                        <p:tgtEl>
                                          <p:spTgt spid="42"/>
                                        </p:tgtEl>
                                        <p:attrNameLst>
                                          <p:attrName>fillcolor</p:attrName>
                                        </p:attrNameLst>
                                      </p:cBhvr>
                                      <p:to>
                                        <a:schemeClr val="bg1"/>
                                      </p:to>
                                    </p:animClr>
                                    <p:set>
                                      <p:cBhvr>
                                        <p:cTn id="217" dur="250" autoRev="1" fill="remove"/>
                                        <p:tgtEl>
                                          <p:spTgt spid="42"/>
                                        </p:tgtEl>
                                        <p:attrNameLst>
                                          <p:attrName>fill.type</p:attrName>
                                        </p:attrNameLst>
                                      </p:cBhvr>
                                      <p:to>
                                        <p:strVal val="solid"/>
                                      </p:to>
                                    </p:set>
                                    <p:set>
                                      <p:cBhvr>
                                        <p:cTn id="218" dur="250" autoRev="1" fill="remove"/>
                                        <p:tgtEl>
                                          <p:spTgt spid="42"/>
                                        </p:tgtEl>
                                        <p:attrNameLst>
                                          <p:attrName>fill.on</p:attrName>
                                        </p:attrNameLst>
                                      </p:cBhvr>
                                      <p:to>
                                        <p:strVal val="true"/>
                                      </p:to>
                                    </p:set>
                                  </p:childTnLst>
                                </p:cTn>
                              </p:par>
                              <p:par>
                                <p:cTn id="219" presetID="1" presetClass="exit" presetSubtype="0" fill="hold" grpId="9" nodeType="withEffect">
                                  <p:stCondLst>
                                    <p:cond delay="500"/>
                                  </p:stCondLst>
                                  <p:childTnLst>
                                    <p:set>
                                      <p:cBhvr>
                                        <p:cTn id="220" dur="1" fill="hold">
                                          <p:stCondLst>
                                            <p:cond delay="0"/>
                                          </p:stCondLst>
                                        </p:cTn>
                                        <p:tgtEl>
                                          <p:spTgt spid="47"/>
                                        </p:tgtEl>
                                        <p:attrNameLst>
                                          <p:attrName>style.visibility</p:attrName>
                                        </p:attrNameLst>
                                      </p:cBhvr>
                                      <p:to>
                                        <p:strVal val="hidden"/>
                                      </p:to>
                                    </p:set>
                                  </p:childTnLst>
                                </p:cTn>
                              </p:par>
                              <p:par>
                                <p:cTn id="221" presetID="1" presetClass="entr" presetSubtype="0" fill="hold" grpId="10" nodeType="withEffect">
                                  <p:stCondLst>
                                    <p:cond delay="750"/>
                                  </p:stCondLst>
                                  <p:childTnLst>
                                    <p:set>
                                      <p:cBhvr>
                                        <p:cTn id="222" dur="1" fill="hold">
                                          <p:stCondLst>
                                            <p:cond delay="0"/>
                                          </p:stCondLst>
                                        </p:cTn>
                                        <p:tgtEl>
                                          <p:spTgt spid="46"/>
                                        </p:tgtEl>
                                        <p:attrNameLst>
                                          <p:attrName>style.visibility</p:attrName>
                                        </p:attrNameLst>
                                      </p:cBhvr>
                                      <p:to>
                                        <p:strVal val="visible"/>
                                      </p:to>
                                    </p:set>
                                  </p:childTnLst>
                                </p:cTn>
                              </p:par>
                              <p:par>
                                <p:cTn id="223" presetID="10" presetClass="entr" presetSubtype="0" fill="hold" grpId="5" nodeType="withEffect">
                                  <p:stCondLst>
                                    <p:cond delay="750"/>
                                  </p:stCondLst>
                                  <p:childTnLst>
                                    <p:set>
                                      <p:cBhvr>
                                        <p:cTn id="224" dur="1" fill="hold">
                                          <p:stCondLst>
                                            <p:cond delay="0"/>
                                          </p:stCondLst>
                                        </p:cTn>
                                        <p:tgtEl>
                                          <p:spTgt spid="49"/>
                                        </p:tgtEl>
                                        <p:attrNameLst>
                                          <p:attrName>style.visibility</p:attrName>
                                        </p:attrNameLst>
                                      </p:cBhvr>
                                      <p:to>
                                        <p:strVal val="visible"/>
                                      </p:to>
                                    </p:set>
                                    <p:animEffect transition="in" filter="fade">
                                      <p:cBhvr>
                                        <p:cTn id="225" dur="500"/>
                                        <p:tgtEl>
                                          <p:spTgt spid="49"/>
                                        </p:tgtEl>
                                      </p:cBhvr>
                                    </p:animEffect>
                                  </p:childTnLst>
                                </p:cTn>
                              </p:par>
                            </p:childTnLst>
                          </p:cTn>
                        </p:par>
                        <p:par>
                          <p:cTn id="226" fill="hold">
                            <p:stCondLst>
                              <p:cond delay="22500"/>
                            </p:stCondLst>
                            <p:childTnLst>
                              <p:par>
                                <p:cTn id="227" presetID="10" presetClass="entr" presetSubtype="0" fill="hold" nodeType="afterEffect">
                                  <p:stCondLst>
                                    <p:cond delay="250"/>
                                  </p:stCondLst>
                                  <p:childTnLst>
                                    <p:set>
                                      <p:cBhvr>
                                        <p:cTn id="228" dur="1" fill="hold">
                                          <p:stCondLst>
                                            <p:cond delay="0"/>
                                          </p:stCondLst>
                                        </p:cTn>
                                        <p:tgtEl>
                                          <p:spTgt spid="40"/>
                                        </p:tgtEl>
                                        <p:attrNameLst>
                                          <p:attrName>style.visibility</p:attrName>
                                        </p:attrNameLst>
                                      </p:cBhvr>
                                      <p:to>
                                        <p:strVal val="visible"/>
                                      </p:to>
                                    </p:set>
                                    <p:animEffect transition="in" filter="fade">
                                      <p:cBhvr>
                                        <p:cTn id="229" dur="500"/>
                                        <p:tgtEl>
                                          <p:spTgt spid="40"/>
                                        </p:tgtEl>
                                      </p:cBhvr>
                                    </p:animEffect>
                                  </p:childTnLst>
                                </p:cTn>
                              </p:par>
                            </p:childTnLst>
                          </p:cTn>
                        </p:par>
                        <p:par>
                          <p:cTn id="230" fill="hold">
                            <p:stCondLst>
                              <p:cond delay="23250"/>
                            </p:stCondLst>
                            <p:childTnLst>
                              <p:par>
                                <p:cTn id="231" presetID="1" presetClass="exit" presetSubtype="0" fill="hold" grpId="12" nodeType="afterEffect">
                                  <p:stCondLst>
                                    <p:cond delay="0"/>
                                  </p:stCondLst>
                                  <p:childTnLst>
                                    <p:set>
                                      <p:cBhvr>
                                        <p:cTn id="232" dur="1" fill="hold">
                                          <p:stCondLst>
                                            <p:cond delay="0"/>
                                          </p:stCondLst>
                                        </p:cTn>
                                        <p:tgtEl>
                                          <p:spTgt spid="49"/>
                                        </p:tgtEl>
                                        <p:attrNameLst>
                                          <p:attrName>style.visibility</p:attrName>
                                        </p:attrNameLst>
                                      </p:cBhvr>
                                      <p:to>
                                        <p:strVal val="hidden"/>
                                      </p:to>
                                    </p:set>
                                  </p:childTnLst>
                                </p:cTn>
                              </p:par>
                            </p:childTnLst>
                          </p:cTn>
                        </p:par>
                        <p:par>
                          <p:cTn id="233" fill="hold">
                            <p:stCondLst>
                              <p:cond delay="23250"/>
                            </p:stCondLst>
                            <p:childTnLst>
                              <p:par>
                                <p:cTn id="234" presetID="27" presetClass="emph" presetSubtype="0" fill="remove" grpId="6" nodeType="afterEffect">
                                  <p:stCondLst>
                                    <p:cond delay="500"/>
                                  </p:stCondLst>
                                  <p:childTnLst>
                                    <p:animClr clrSpc="rgb" dir="cw">
                                      <p:cBhvr override="childStyle">
                                        <p:cTn id="235" dur="250" autoRev="1" fill="remove"/>
                                        <p:tgtEl>
                                          <p:spTgt spid="44"/>
                                        </p:tgtEl>
                                        <p:attrNameLst>
                                          <p:attrName>style.color</p:attrName>
                                        </p:attrNameLst>
                                      </p:cBhvr>
                                      <p:to>
                                        <a:schemeClr val="bg1"/>
                                      </p:to>
                                    </p:animClr>
                                    <p:animClr clrSpc="rgb" dir="cw">
                                      <p:cBhvr>
                                        <p:cTn id="236" dur="250" autoRev="1" fill="remove"/>
                                        <p:tgtEl>
                                          <p:spTgt spid="44"/>
                                        </p:tgtEl>
                                        <p:attrNameLst>
                                          <p:attrName>fillcolor</p:attrName>
                                        </p:attrNameLst>
                                      </p:cBhvr>
                                      <p:to>
                                        <a:schemeClr val="bg1"/>
                                      </p:to>
                                    </p:animClr>
                                    <p:set>
                                      <p:cBhvr>
                                        <p:cTn id="237" dur="250" autoRev="1" fill="remove"/>
                                        <p:tgtEl>
                                          <p:spTgt spid="44"/>
                                        </p:tgtEl>
                                        <p:attrNameLst>
                                          <p:attrName>fill.type</p:attrName>
                                        </p:attrNameLst>
                                      </p:cBhvr>
                                      <p:to>
                                        <p:strVal val="solid"/>
                                      </p:to>
                                    </p:set>
                                    <p:set>
                                      <p:cBhvr>
                                        <p:cTn id="238" dur="250" autoRev="1" fill="remove"/>
                                        <p:tgtEl>
                                          <p:spTgt spid="44"/>
                                        </p:tgtEl>
                                        <p:attrNameLst>
                                          <p:attrName>fill.on</p:attrName>
                                        </p:attrNameLst>
                                      </p:cBhvr>
                                      <p:to>
                                        <p:strVal val="true"/>
                                      </p:to>
                                    </p:set>
                                  </p:childTnLst>
                                </p:cTn>
                              </p:par>
                              <p:par>
                                <p:cTn id="239" presetID="1" presetClass="exit" presetSubtype="0" fill="hold" grpId="11" nodeType="withEffect">
                                  <p:stCondLst>
                                    <p:cond delay="500"/>
                                  </p:stCondLst>
                                  <p:childTnLst>
                                    <p:set>
                                      <p:cBhvr>
                                        <p:cTn id="240" dur="1" fill="hold">
                                          <p:stCondLst>
                                            <p:cond delay="0"/>
                                          </p:stCondLst>
                                        </p:cTn>
                                        <p:tgtEl>
                                          <p:spTgt spid="46"/>
                                        </p:tgtEl>
                                        <p:attrNameLst>
                                          <p:attrName>style.visibility</p:attrName>
                                        </p:attrNameLst>
                                      </p:cBhvr>
                                      <p:to>
                                        <p:strVal val="hidden"/>
                                      </p:to>
                                    </p:set>
                                  </p:childTnLst>
                                </p:cTn>
                              </p:par>
                              <p:par>
                                <p:cTn id="241" presetID="1" presetClass="entr" presetSubtype="0" fill="hold" grpId="10" nodeType="withEffect">
                                  <p:stCondLst>
                                    <p:cond delay="750"/>
                                  </p:stCondLst>
                                  <p:childTnLst>
                                    <p:set>
                                      <p:cBhvr>
                                        <p:cTn id="242" dur="1" fill="hold">
                                          <p:stCondLst>
                                            <p:cond delay="0"/>
                                          </p:stCondLst>
                                        </p:cTn>
                                        <p:tgtEl>
                                          <p:spTgt spid="47"/>
                                        </p:tgtEl>
                                        <p:attrNameLst>
                                          <p:attrName>style.visibility</p:attrName>
                                        </p:attrNameLst>
                                      </p:cBhvr>
                                      <p:to>
                                        <p:strVal val="visible"/>
                                      </p:to>
                                    </p:set>
                                  </p:childTnLst>
                                </p:cTn>
                              </p:par>
                              <p:par>
                                <p:cTn id="243" presetID="10" presetClass="entr" presetSubtype="0" fill="hold" grpId="5" nodeType="withEffect">
                                  <p:stCondLst>
                                    <p:cond delay="750"/>
                                  </p:stCondLst>
                                  <p:childTnLst>
                                    <p:set>
                                      <p:cBhvr>
                                        <p:cTn id="244" dur="1" fill="hold">
                                          <p:stCondLst>
                                            <p:cond delay="0"/>
                                          </p:stCondLst>
                                        </p:cTn>
                                        <p:tgtEl>
                                          <p:spTgt spid="48"/>
                                        </p:tgtEl>
                                        <p:attrNameLst>
                                          <p:attrName>style.visibility</p:attrName>
                                        </p:attrNameLst>
                                      </p:cBhvr>
                                      <p:to>
                                        <p:strVal val="visible"/>
                                      </p:to>
                                    </p:set>
                                    <p:animEffect transition="in" filter="fade">
                                      <p:cBhvr>
                                        <p:cTn id="245" dur="500"/>
                                        <p:tgtEl>
                                          <p:spTgt spid="48"/>
                                        </p:tgtEl>
                                      </p:cBhvr>
                                    </p:animEffect>
                                  </p:childTnLst>
                                </p:cTn>
                              </p:par>
                            </p:childTnLst>
                          </p:cTn>
                        </p:par>
                        <p:par>
                          <p:cTn id="246" fill="hold">
                            <p:stCondLst>
                              <p:cond delay="24500"/>
                            </p:stCondLst>
                            <p:childTnLst>
                              <p:par>
                                <p:cTn id="247" presetID="10" presetClass="entr" presetSubtype="0" fill="hold" nodeType="afterEffect">
                                  <p:stCondLst>
                                    <p:cond delay="250"/>
                                  </p:stCondLst>
                                  <p:childTnLst>
                                    <p:set>
                                      <p:cBhvr>
                                        <p:cTn id="248" dur="1" fill="hold">
                                          <p:stCondLst>
                                            <p:cond delay="0"/>
                                          </p:stCondLst>
                                        </p:cTn>
                                        <p:tgtEl>
                                          <p:spTgt spid="43"/>
                                        </p:tgtEl>
                                        <p:attrNameLst>
                                          <p:attrName>style.visibility</p:attrName>
                                        </p:attrNameLst>
                                      </p:cBhvr>
                                      <p:to>
                                        <p:strVal val="visible"/>
                                      </p:to>
                                    </p:set>
                                    <p:animEffect transition="in" filter="fade">
                                      <p:cBhvr>
                                        <p:cTn id="249" dur="500"/>
                                        <p:tgtEl>
                                          <p:spTgt spid="43"/>
                                        </p:tgtEl>
                                      </p:cBhvr>
                                    </p:animEffect>
                                  </p:childTnLst>
                                </p:cTn>
                              </p:par>
                            </p:childTnLst>
                          </p:cTn>
                        </p:par>
                        <p:par>
                          <p:cTn id="250" fill="hold">
                            <p:stCondLst>
                              <p:cond delay="25250"/>
                            </p:stCondLst>
                            <p:childTnLst>
                              <p:par>
                                <p:cTn id="251" presetID="1" presetClass="exit" presetSubtype="0" fill="hold" grpId="11" nodeType="afterEffect">
                                  <p:stCondLst>
                                    <p:cond delay="0"/>
                                  </p:stCondLst>
                                  <p:childTnLst>
                                    <p:set>
                                      <p:cBhvr>
                                        <p:cTn id="252" dur="1" fill="hold">
                                          <p:stCondLst>
                                            <p:cond delay="0"/>
                                          </p:stCondLst>
                                        </p:cTn>
                                        <p:tgtEl>
                                          <p:spTgt spid="48"/>
                                        </p:tgtEl>
                                        <p:attrNameLst>
                                          <p:attrName>style.visibility</p:attrName>
                                        </p:attrNameLst>
                                      </p:cBhvr>
                                      <p:to>
                                        <p:strVal val="hidden"/>
                                      </p:to>
                                    </p:set>
                                  </p:childTnLst>
                                </p:cTn>
                              </p:par>
                            </p:childTnLst>
                          </p:cTn>
                        </p:par>
                        <p:par>
                          <p:cTn id="253" fill="hold">
                            <p:stCondLst>
                              <p:cond delay="25250"/>
                            </p:stCondLst>
                            <p:childTnLst>
                              <p:par>
                                <p:cTn id="254" presetID="27" presetClass="emph" presetSubtype="0" fill="remove" grpId="7" nodeType="afterEffect">
                                  <p:stCondLst>
                                    <p:cond delay="500"/>
                                  </p:stCondLst>
                                  <p:childTnLst>
                                    <p:animClr clrSpc="rgb" dir="cw">
                                      <p:cBhvr override="childStyle">
                                        <p:cTn id="255" dur="250" autoRev="1" fill="remove"/>
                                        <p:tgtEl>
                                          <p:spTgt spid="42"/>
                                        </p:tgtEl>
                                        <p:attrNameLst>
                                          <p:attrName>style.color</p:attrName>
                                        </p:attrNameLst>
                                      </p:cBhvr>
                                      <p:to>
                                        <a:schemeClr val="bg1"/>
                                      </p:to>
                                    </p:animClr>
                                    <p:animClr clrSpc="rgb" dir="cw">
                                      <p:cBhvr>
                                        <p:cTn id="256" dur="250" autoRev="1" fill="remove"/>
                                        <p:tgtEl>
                                          <p:spTgt spid="42"/>
                                        </p:tgtEl>
                                        <p:attrNameLst>
                                          <p:attrName>fillcolor</p:attrName>
                                        </p:attrNameLst>
                                      </p:cBhvr>
                                      <p:to>
                                        <a:schemeClr val="bg1"/>
                                      </p:to>
                                    </p:animClr>
                                    <p:set>
                                      <p:cBhvr>
                                        <p:cTn id="257" dur="250" autoRev="1" fill="remove"/>
                                        <p:tgtEl>
                                          <p:spTgt spid="42"/>
                                        </p:tgtEl>
                                        <p:attrNameLst>
                                          <p:attrName>fill.type</p:attrName>
                                        </p:attrNameLst>
                                      </p:cBhvr>
                                      <p:to>
                                        <p:strVal val="solid"/>
                                      </p:to>
                                    </p:set>
                                    <p:set>
                                      <p:cBhvr>
                                        <p:cTn id="258" dur="250" autoRev="1" fill="remove"/>
                                        <p:tgtEl>
                                          <p:spTgt spid="42"/>
                                        </p:tgtEl>
                                        <p:attrNameLst>
                                          <p:attrName>fill.on</p:attrName>
                                        </p:attrNameLst>
                                      </p:cBhvr>
                                      <p:to>
                                        <p:strVal val="true"/>
                                      </p:to>
                                    </p:set>
                                  </p:childTnLst>
                                </p:cTn>
                              </p:par>
                              <p:par>
                                <p:cTn id="259" presetID="1" presetClass="exit" presetSubtype="0" fill="hold" grpId="11" nodeType="withEffect">
                                  <p:stCondLst>
                                    <p:cond delay="500"/>
                                  </p:stCondLst>
                                  <p:childTnLst>
                                    <p:set>
                                      <p:cBhvr>
                                        <p:cTn id="260" dur="1" fill="hold">
                                          <p:stCondLst>
                                            <p:cond delay="0"/>
                                          </p:stCondLst>
                                        </p:cTn>
                                        <p:tgtEl>
                                          <p:spTgt spid="47"/>
                                        </p:tgtEl>
                                        <p:attrNameLst>
                                          <p:attrName>style.visibility</p:attrName>
                                        </p:attrNameLst>
                                      </p:cBhvr>
                                      <p:to>
                                        <p:strVal val="hidden"/>
                                      </p:to>
                                    </p:set>
                                  </p:childTnLst>
                                </p:cTn>
                              </p:par>
                              <p:par>
                                <p:cTn id="261" presetID="1" presetClass="entr" presetSubtype="0" fill="hold" grpId="12" nodeType="withEffect">
                                  <p:stCondLst>
                                    <p:cond delay="750"/>
                                  </p:stCondLst>
                                  <p:childTnLst>
                                    <p:set>
                                      <p:cBhvr>
                                        <p:cTn id="262" dur="1" fill="hold">
                                          <p:stCondLst>
                                            <p:cond delay="0"/>
                                          </p:stCondLst>
                                        </p:cTn>
                                        <p:tgtEl>
                                          <p:spTgt spid="46"/>
                                        </p:tgtEl>
                                        <p:attrNameLst>
                                          <p:attrName>style.visibility</p:attrName>
                                        </p:attrNameLst>
                                      </p:cBhvr>
                                      <p:to>
                                        <p:strVal val="visible"/>
                                      </p:to>
                                    </p:set>
                                  </p:childTnLst>
                                </p:cTn>
                              </p:par>
                              <p:par>
                                <p:cTn id="263" presetID="10" presetClass="entr" presetSubtype="0" fill="hold" grpId="6" nodeType="withEffect">
                                  <p:stCondLst>
                                    <p:cond delay="750"/>
                                  </p:stCondLst>
                                  <p:childTnLst>
                                    <p:set>
                                      <p:cBhvr>
                                        <p:cTn id="264" dur="1" fill="hold">
                                          <p:stCondLst>
                                            <p:cond delay="0"/>
                                          </p:stCondLst>
                                        </p:cTn>
                                        <p:tgtEl>
                                          <p:spTgt spid="49"/>
                                        </p:tgtEl>
                                        <p:attrNameLst>
                                          <p:attrName>style.visibility</p:attrName>
                                        </p:attrNameLst>
                                      </p:cBhvr>
                                      <p:to>
                                        <p:strVal val="visible"/>
                                      </p:to>
                                    </p:set>
                                    <p:animEffect transition="in" filter="fade">
                                      <p:cBhvr>
                                        <p:cTn id="265" dur="500"/>
                                        <p:tgtEl>
                                          <p:spTgt spid="49"/>
                                        </p:tgtEl>
                                      </p:cBhvr>
                                    </p:animEffect>
                                  </p:childTnLst>
                                </p:cTn>
                              </p:par>
                            </p:childTnLst>
                          </p:cTn>
                        </p:par>
                        <p:par>
                          <p:cTn id="266" fill="hold">
                            <p:stCondLst>
                              <p:cond delay="26500"/>
                            </p:stCondLst>
                            <p:childTnLst>
                              <p:par>
                                <p:cTn id="267" presetID="10" presetClass="entr" presetSubtype="0" fill="hold" nodeType="afterEffect">
                                  <p:stCondLst>
                                    <p:cond delay="250"/>
                                  </p:stCondLst>
                                  <p:childTnLst>
                                    <p:set>
                                      <p:cBhvr>
                                        <p:cTn id="268" dur="1" fill="hold">
                                          <p:stCondLst>
                                            <p:cond delay="0"/>
                                          </p:stCondLst>
                                        </p:cTn>
                                        <p:tgtEl>
                                          <p:spTgt spid="41"/>
                                        </p:tgtEl>
                                        <p:attrNameLst>
                                          <p:attrName>style.visibility</p:attrName>
                                        </p:attrNameLst>
                                      </p:cBhvr>
                                      <p:to>
                                        <p:strVal val="visible"/>
                                      </p:to>
                                    </p:set>
                                    <p:animEffect transition="in" filter="fade">
                                      <p:cBhvr>
                                        <p:cTn id="269" dur="500"/>
                                        <p:tgtEl>
                                          <p:spTgt spid="41"/>
                                        </p:tgtEl>
                                      </p:cBhvr>
                                    </p:animEffect>
                                  </p:childTnLst>
                                </p:cTn>
                              </p:par>
                            </p:childTnLst>
                          </p:cTn>
                        </p:par>
                        <p:par>
                          <p:cTn id="270" fill="hold">
                            <p:stCondLst>
                              <p:cond delay="27250"/>
                            </p:stCondLst>
                            <p:childTnLst>
                              <p:par>
                                <p:cTn id="271" presetID="1" presetClass="exit" presetSubtype="0" fill="hold" grpId="13" nodeType="afterEffect">
                                  <p:stCondLst>
                                    <p:cond delay="0"/>
                                  </p:stCondLst>
                                  <p:childTnLst>
                                    <p:set>
                                      <p:cBhvr>
                                        <p:cTn id="272" dur="1" fill="hold">
                                          <p:stCondLst>
                                            <p:cond delay="0"/>
                                          </p:stCondLst>
                                        </p:cTn>
                                        <p:tgtEl>
                                          <p:spTgt spid="49"/>
                                        </p:tgtEl>
                                        <p:attrNameLst>
                                          <p:attrName>style.visibility</p:attrName>
                                        </p:attrNameLst>
                                      </p:cBhvr>
                                      <p:to>
                                        <p:strVal val="hidden"/>
                                      </p:to>
                                    </p:set>
                                  </p:childTnLst>
                                </p:cTn>
                              </p:par>
                            </p:childTnLst>
                          </p:cTn>
                        </p:par>
                        <p:par>
                          <p:cTn id="273" fill="hold">
                            <p:stCondLst>
                              <p:cond delay="27250"/>
                            </p:stCondLst>
                            <p:childTnLst>
                              <p:par>
                                <p:cTn id="274" presetID="1" presetClass="exit" presetSubtype="0" fill="hold" nodeType="afterEffect">
                                  <p:stCondLst>
                                    <p:cond delay="0"/>
                                  </p:stCondLst>
                                  <p:childTnLst>
                                    <p:set>
                                      <p:cBhvr>
                                        <p:cTn id="275" dur="1" fill="hold">
                                          <p:stCondLst>
                                            <p:cond delay="0"/>
                                          </p:stCondLst>
                                        </p:cTn>
                                        <p:tgtEl>
                                          <p:spTgt spid="29"/>
                                        </p:tgtEl>
                                        <p:attrNameLst>
                                          <p:attrName>style.visibility</p:attrName>
                                        </p:attrNameLst>
                                      </p:cBhvr>
                                      <p:to>
                                        <p:strVal val="hidden"/>
                                      </p:to>
                                    </p:set>
                                  </p:childTnLst>
                                </p:cTn>
                              </p:par>
                            </p:childTnLst>
                          </p:cTn>
                        </p:par>
                        <p:par>
                          <p:cTn id="276" fill="hold">
                            <p:stCondLst>
                              <p:cond delay="27250"/>
                            </p:stCondLst>
                            <p:childTnLst>
                              <p:par>
                                <p:cTn id="277" presetID="1" presetClass="exit" presetSubtype="0" fill="hold" grpId="13" nodeType="afterEffect">
                                  <p:stCondLst>
                                    <p:cond delay="0"/>
                                  </p:stCondLst>
                                  <p:childTnLst>
                                    <p:set>
                                      <p:cBhvr>
                                        <p:cTn id="278" dur="1" fill="hold">
                                          <p:stCondLst>
                                            <p:cond delay="0"/>
                                          </p:stCondLst>
                                        </p:cTn>
                                        <p:tgtEl>
                                          <p:spTgt spid="46"/>
                                        </p:tgtEl>
                                        <p:attrNameLst>
                                          <p:attrName>style.visibility</p:attrName>
                                        </p:attrNameLst>
                                      </p:cBhvr>
                                      <p:to>
                                        <p:strVal val="hidden"/>
                                      </p:to>
                                    </p:set>
                                  </p:childTnLst>
                                </p:cTn>
                              </p:par>
                            </p:childTnLst>
                          </p:cTn>
                        </p:par>
                        <p:par>
                          <p:cTn id="279" fill="hold">
                            <p:stCondLst>
                              <p:cond delay="27250"/>
                            </p:stCondLst>
                            <p:childTnLst>
                              <p:par>
                                <p:cTn id="280" presetID="1" presetClass="exit" presetSubtype="0" fill="hold" grpId="8" nodeType="afterEffect">
                                  <p:stCondLst>
                                    <p:cond delay="0"/>
                                  </p:stCondLst>
                                  <p:childTnLst>
                                    <p:set>
                                      <p:cBhvr>
                                        <p:cTn id="281" dur="1" fill="hold">
                                          <p:stCondLst>
                                            <p:cond delay="0"/>
                                          </p:stCondLst>
                                        </p:cTn>
                                        <p:tgtEl>
                                          <p:spTgt spid="42"/>
                                        </p:tgtEl>
                                        <p:attrNameLst>
                                          <p:attrName>style.visibility</p:attrName>
                                        </p:attrNameLst>
                                      </p:cBhvr>
                                      <p:to>
                                        <p:strVal val="hidden"/>
                                      </p:to>
                                    </p:set>
                                  </p:childTnLst>
                                </p:cTn>
                              </p:par>
                            </p:childTnLst>
                          </p:cTn>
                        </p:par>
                        <p:par>
                          <p:cTn id="282" fill="hold">
                            <p:stCondLst>
                              <p:cond delay="27250"/>
                            </p:stCondLst>
                            <p:childTnLst>
                              <p:par>
                                <p:cTn id="283" presetID="1" presetClass="exit" presetSubtype="0" fill="hold" grpId="7" nodeType="afterEffect">
                                  <p:stCondLst>
                                    <p:cond delay="0"/>
                                  </p:stCondLst>
                                  <p:childTnLst>
                                    <p:set>
                                      <p:cBhvr>
                                        <p:cTn id="284" dur="1" fill="hold">
                                          <p:stCondLst>
                                            <p:cond delay="0"/>
                                          </p:stCondLst>
                                        </p:cTn>
                                        <p:tgtEl>
                                          <p:spTgt spid="44"/>
                                        </p:tgtEl>
                                        <p:attrNameLst>
                                          <p:attrName>style.visibility</p:attrName>
                                        </p:attrNameLst>
                                      </p:cBhvr>
                                      <p:to>
                                        <p:strVal val="hidden"/>
                                      </p:to>
                                    </p:set>
                                  </p:childTnLst>
                                </p:cTn>
                              </p:par>
                            </p:childTnLst>
                          </p:cTn>
                        </p:par>
                        <p:par>
                          <p:cTn id="285" fill="hold">
                            <p:stCondLst>
                              <p:cond delay="27250"/>
                            </p:stCondLst>
                            <p:childTnLst>
                              <p:par>
                                <p:cTn id="286" presetID="1" presetClass="exit" presetSubtype="0" fill="hold" nodeType="afterEffect">
                                  <p:stCondLst>
                                    <p:cond delay="0"/>
                                  </p:stCondLst>
                                  <p:childTnLst>
                                    <p:set>
                                      <p:cBhvr>
                                        <p:cTn id="287" dur="1" fill="hold">
                                          <p:stCondLst>
                                            <p:cond delay="0"/>
                                          </p:stCondLst>
                                        </p:cTn>
                                        <p:tgtEl>
                                          <p:spTgt spid="35"/>
                                        </p:tgtEl>
                                        <p:attrNameLst>
                                          <p:attrName>style.visibility</p:attrName>
                                        </p:attrNameLst>
                                      </p:cBhvr>
                                      <p:to>
                                        <p:strVal val="hidden"/>
                                      </p:to>
                                    </p:set>
                                  </p:childTnLst>
                                </p:cTn>
                              </p:par>
                            </p:childTnLst>
                          </p:cTn>
                        </p:par>
                        <p:par>
                          <p:cTn id="288" fill="hold">
                            <p:stCondLst>
                              <p:cond delay="27250"/>
                            </p:stCondLst>
                            <p:childTnLst>
                              <p:par>
                                <p:cTn id="289" presetID="1" presetClass="exit" presetSubtype="0" fill="hold" nodeType="afterEffect">
                                  <p:stCondLst>
                                    <p:cond delay="0"/>
                                  </p:stCondLst>
                                  <p:childTnLst>
                                    <p:set>
                                      <p:cBhvr>
                                        <p:cTn id="290" dur="1" fill="hold">
                                          <p:stCondLst>
                                            <p:cond delay="0"/>
                                          </p:stCondLst>
                                        </p:cTn>
                                        <p:tgtEl>
                                          <p:spTgt spid="30"/>
                                        </p:tgtEl>
                                        <p:attrNameLst>
                                          <p:attrName>style.visibility</p:attrName>
                                        </p:attrNameLst>
                                      </p:cBhvr>
                                      <p:to>
                                        <p:strVal val="hidden"/>
                                      </p:to>
                                    </p:set>
                                  </p:childTnLst>
                                </p:cTn>
                              </p:par>
                            </p:childTnLst>
                          </p:cTn>
                        </p:par>
                        <p:par>
                          <p:cTn id="291" fill="hold">
                            <p:stCondLst>
                              <p:cond delay="27250"/>
                            </p:stCondLst>
                            <p:childTnLst>
                              <p:par>
                                <p:cTn id="292" presetID="1" presetClass="exit" presetSubtype="0" fill="hold" nodeType="afterEffect">
                                  <p:stCondLst>
                                    <p:cond delay="0"/>
                                  </p:stCondLst>
                                  <p:childTnLst>
                                    <p:set>
                                      <p:cBhvr>
                                        <p:cTn id="293" dur="1" fill="hold">
                                          <p:stCondLst>
                                            <p:cond delay="0"/>
                                          </p:stCondLst>
                                        </p:cTn>
                                        <p:tgtEl>
                                          <p:spTgt spid="36"/>
                                        </p:tgtEl>
                                        <p:attrNameLst>
                                          <p:attrName>style.visibility</p:attrName>
                                        </p:attrNameLst>
                                      </p:cBhvr>
                                      <p:to>
                                        <p:strVal val="hidden"/>
                                      </p:to>
                                    </p:set>
                                  </p:childTnLst>
                                </p:cTn>
                              </p:par>
                            </p:childTnLst>
                          </p:cTn>
                        </p:par>
                        <p:par>
                          <p:cTn id="294" fill="hold">
                            <p:stCondLst>
                              <p:cond delay="27250"/>
                            </p:stCondLst>
                            <p:childTnLst>
                              <p:par>
                                <p:cTn id="295" presetID="1" presetClass="exit" presetSubtype="0" fill="hold" nodeType="afterEffect">
                                  <p:stCondLst>
                                    <p:cond delay="0"/>
                                  </p:stCondLst>
                                  <p:childTnLst>
                                    <p:set>
                                      <p:cBhvr>
                                        <p:cTn id="296" dur="1" fill="hold">
                                          <p:stCondLst>
                                            <p:cond delay="0"/>
                                          </p:stCondLst>
                                        </p:cTn>
                                        <p:tgtEl>
                                          <p:spTgt spid="31"/>
                                        </p:tgtEl>
                                        <p:attrNameLst>
                                          <p:attrName>style.visibility</p:attrName>
                                        </p:attrNameLst>
                                      </p:cBhvr>
                                      <p:to>
                                        <p:strVal val="hidden"/>
                                      </p:to>
                                    </p:set>
                                  </p:childTnLst>
                                </p:cTn>
                              </p:par>
                            </p:childTnLst>
                          </p:cTn>
                        </p:par>
                        <p:par>
                          <p:cTn id="297" fill="hold">
                            <p:stCondLst>
                              <p:cond delay="27250"/>
                            </p:stCondLst>
                            <p:childTnLst>
                              <p:par>
                                <p:cTn id="298" presetID="1" presetClass="exit" presetSubtype="0" fill="hold" nodeType="afterEffect">
                                  <p:stCondLst>
                                    <p:cond delay="0"/>
                                  </p:stCondLst>
                                  <p:childTnLst>
                                    <p:set>
                                      <p:cBhvr>
                                        <p:cTn id="299" dur="1" fill="hold">
                                          <p:stCondLst>
                                            <p:cond delay="0"/>
                                          </p:stCondLst>
                                        </p:cTn>
                                        <p:tgtEl>
                                          <p:spTgt spid="37"/>
                                        </p:tgtEl>
                                        <p:attrNameLst>
                                          <p:attrName>style.visibility</p:attrName>
                                        </p:attrNameLst>
                                      </p:cBhvr>
                                      <p:to>
                                        <p:strVal val="hidden"/>
                                      </p:to>
                                    </p:set>
                                  </p:childTnLst>
                                </p:cTn>
                              </p:par>
                            </p:childTnLst>
                          </p:cTn>
                        </p:par>
                        <p:par>
                          <p:cTn id="300" fill="hold">
                            <p:stCondLst>
                              <p:cond delay="27250"/>
                            </p:stCondLst>
                            <p:childTnLst>
                              <p:par>
                                <p:cTn id="301" presetID="1" presetClass="exit" presetSubtype="0" fill="hold" nodeType="afterEffect">
                                  <p:stCondLst>
                                    <p:cond delay="0"/>
                                  </p:stCondLst>
                                  <p:childTnLst>
                                    <p:set>
                                      <p:cBhvr>
                                        <p:cTn id="302" dur="1" fill="hold">
                                          <p:stCondLst>
                                            <p:cond delay="0"/>
                                          </p:stCondLst>
                                        </p:cTn>
                                        <p:tgtEl>
                                          <p:spTgt spid="32"/>
                                        </p:tgtEl>
                                        <p:attrNameLst>
                                          <p:attrName>style.visibility</p:attrName>
                                        </p:attrNameLst>
                                      </p:cBhvr>
                                      <p:to>
                                        <p:strVal val="hidden"/>
                                      </p:to>
                                    </p:set>
                                  </p:childTnLst>
                                </p:cTn>
                              </p:par>
                            </p:childTnLst>
                          </p:cTn>
                        </p:par>
                        <p:par>
                          <p:cTn id="303" fill="hold">
                            <p:stCondLst>
                              <p:cond delay="27250"/>
                            </p:stCondLst>
                            <p:childTnLst>
                              <p:par>
                                <p:cTn id="304" presetID="1" presetClass="exit" presetSubtype="0" fill="hold" nodeType="afterEffect">
                                  <p:stCondLst>
                                    <p:cond delay="0"/>
                                  </p:stCondLst>
                                  <p:childTnLst>
                                    <p:set>
                                      <p:cBhvr>
                                        <p:cTn id="305" dur="1" fill="hold">
                                          <p:stCondLst>
                                            <p:cond delay="0"/>
                                          </p:stCondLst>
                                        </p:cTn>
                                        <p:tgtEl>
                                          <p:spTgt spid="38"/>
                                        </p:tgtEl>
                                        <p:attrNameLst>
                                          <p:attrName>style.visibility</p:attrName>
                                        </p:attrNameLst>
                                      </p:cBhvr>
                                      <p:to>
                                        <p:strVal val="hidden"/>
                                      </p:to>
                                    </p:set>
                                  </p:childTnLst>
                                </p:cTn>
                              </p:par>
                            </p:childTnLst>
                          </p:cTn>
                        </p:par>
                        <p:par>
                          <p:cTn id="306" fill="hold">
                            <p:stCondLst>
                              <p:cond delay="27250"/>
                            </p:stCondLst>
                            <p:childTnLst>
                              <p:par>
                                <p:cTn id="307" presetID="1" presetClass="exit" presetSubtype="0" fill="hold" nodeType="afterEffect">
                                  <p:stCondLst>
                                    <p:cond delay="0"/>
                                  </p:stCondLst>
                                  <p:childTnLst>
                                    <p:set>
                                      <p:cBhvr>
                                        <p:cTn id="308" dur="1" fill="hold">
                                          <p:stCondLst>
                                            <p:cond delay="0"/>
                                          </p:stCondLst>
                                        </p:cTn>
                                        <p:tgtEl>
                                          <p:spTgt spid="33"/>
                                        </p:tgtEl>
                                        <p:attrNameLst>
                                          <p:attrName>style.visibility</p:attrName>
                                        </p:attrNameLst>
                                      </p:cBhvr>
                                      <p:to>
                                        <p:strVal val="hidden"/>
                                      </p:to>
                                    </p:set>
                                  </p:childTnLst>
                                </p:cTn>
                              </p:par>
                            </p:childTnLst>
                          </p:cTn>
                        </p:par>
                        <p:par>
                          <p:cTn id="309" fill="hold">
                            <p:stCondLst>
                              <p:cond delay="27250"/>
                            </p:stCondLst>
                            <p:childTnLst>
                              <p:par>
                                <p:cTn id="310" presetID="1" presetClass="exit" presetSubtype="0" fill="hold" nodeType="afterEffect">
                                  <p:stCondLst>
                                    <p:cond delay="0"/>
                                  </p:stCondLst>
                                  <p:childTnLst>
                                    <p:set>
                                      <p:cBhvr>
                                        <p:cTn id="311" dur="1" fill="hold">
                                          <p:stCondLst>
                                            <p:cond delay="0"/>
                                          </p:stCondLst>
                                        </p:cTn>
                                        <p:tgtEl>
                                          <p:spTgt spid="39"/>
                                        </p:tgtEl>
                                        <p:attrNameLst>
                                          <p:attrName>style.visibility</p:attrName>
                                        </p:attrNameLst>
                                      </p:cBhvr>
                                      <p:to>
                                        <p:strVal val="hidden"/>
                                      </p:to>
                                    </p:set>
                                  </p:childTnLst>
                                </p:cTn>
                              </p:par>
                            </p:childTnLst>
                          </p:cTn>
                        </p:par>
                        <p:par>
                          <p:cTn id="312" fill="hold">
                            <p:stCondLst>
                              <p:cond delay="27250"/>
                            </p:stCondLst>
                            <p:childTnLst>
                              <p:par>
                                <p:cTn id="313" presetID="1" presetClass="exit" presetSubtype="0" fill="hold" nodeType="afterEffect">
                                  <p:stCondLst>
                                    <p:cond delay="0"/>
                                  </p:stCondLst>
                                  <p:childTnLst>
                                    <p:set>
                                      <p:cBhvr>
                                        <p:cTn id="314" dur="1" fill="hold">
                                          <p:stCondLst>
                                            <p:cond delay="0"/>
                                          </p:stCondLst>
                                        </p:cTn>
                                        <p:tgtEl>
                                          <p:spTgt spid="34"/>
                                        </p:tgtEl>
                                        <p:attrNameLst>
                                          <p:attrName>style.visibility</p:attrName>
                                        </p:attrNameLst>
                                      </p:cBhvr>
                                      <p:to>
                                        <p:strVal val="hidden"/>
                                      </p:to>
                                    </p:set>
                                  </p:childTnLst>
                                </p:cTn>
                              </p:par>
                            </p:childTnLst>
                          </p:cTn>
                        </p:par>
                        <p:par>
                          <p:cTn id="315" fill="hold">
                            <p:stCondLst>
                              <p:cond delay="27250"/>
                            </p:stCondLst>
                            <p:childTnLst>
                              <p:par>
                                <p:cTn id="316" presetID="1" presetClass="exit" presetSubtype="0" fill="hold" nodeType="afterEffect">
                                  <p:stCondLst>
                                    <p:cond delay="0"/>
                                  </p:stCondLst>
                                  <p:childTnLst>
                                    <p:set>
                                      <p:cBhvr>
                                        <p:cTn id="317" dur="1" fill="hold">
                                          <p:stCondLst>
                                            <p:cond delay="0"/>
                                          </p:stCondLst>
                                        </p:cTn>
                                        <p:tgtEl>
                                          <p:spTgt spid="40"/>
                                        </p:tgtEl>
                                        <p:attrNameLst>
                                          <p:attrName>style.visibility</p:attrName>
                                        </p:attrNameLst>
                                      </p:cBhvr>
                                      <p:to>
                                        <p:strVal val="hidden"/>
                                      </p:to>
                                    </p:set>
                                  </p:childTnLst>
                                </p:cTn>
                              </p:par>
                            </p:childTnLst>
                          </p:cTn>
                        </p:par>
                        <p:par>
                          <p:cTn id="318" fill="hold">
                            <p:stCondLst>
                              <p:cond delay="27250"/>
                            </p:stCondLst>
                            <p:childTnLst>
                              <p:par>
                                <p:cTn id="319" presetID="63" presetClass="path" presetSubtype="0" accel="50000" decel="50000" fill="hold" nodeType="afterEffect">
                                  <p:stCondLst>
                                    <p:cond delay="500"/>
                                  </p:stCondLst>
                                  <p:childTnLst>
                                    <p:animMotion origin="layout" path="M 1.04167E-6 0 L 0.22513 -0.00139 " pathEditMode="relative" rAng="0" ptsTypes="AA">
                                      <p:cBhvr>
                                        <p:cTn id="320" dur="2000" fill="hold"/>
                                        <p:tgtEl>
                                          <p:spTgt spid="43"/>
                                        </p:tgtEl>
                                        <p:attrNameLst>
                                          <p:attrName>ppt_x</p:attrName>
                                          <p:attrName>ppt_y</p:attrName>
                                        </p:attrNameLst>
                                      </p:cBhvr>
                                      <p:rCtr x="11250" y="-69"/>
                                    </p:animMotion>
                                  </p:childTnLst>
                                </p:cTn>
                              </p:par>
                              <p:par>
                                <p:cTn id="321" presetID="63" presetClass="path" presetSubtype="0" accel="50000" decel="50000" fill="hold" nodeType="withEffect">
                                  <p:stCondLst>
                                    <p:cond delay="500"/>
                                  </p:stCondLst>
                                  <p:childTnLst>
                                    <p:animMotion origin="layout" path="M -2.70833E-6 0 L -0.22721 0 " pathEditMode="relative" rAng="0" ptsTypes="AA">
                                      <p:cBhvr>
                                        <p:cTn id="322" dur="2000" fill="hold"/>
                                        <p:tgtEl>
                                          <p:spTgt spid="41"/>
                                        </p:tgtEl>
                                        <p:attrNameLst>
                                          <p:attrName>ppt_x</p:attrName>
                                          <p:attrName>ppt_y</p:attrName>
                                        </p:attrNameLst>
                                      </p:cBhvr>
                                      <p:rCtr x="-11367" y="0"/>
                                    </p:animMotion>
                                  </p:childTnLst>
                                </p:cTn>
                              </p:par>
                            </p:childTnLst>
                          </p:cTn>
                        </p:par>
                        <p:par>
                          <p:cTn id="323" fill="hold">
                            <p:stCondLst>
                              <p:cond delay="29750"/>
                            </p:stCondLst>
                            <p:childTnLst>
                              <p:par>
                                <p:cTn id="324" presetID="1" presetClass="entr" presetSubtype="0" fill="hold" nodeType="afterEffect">
                                  <p:stCondLst>
                                    <p:cond delay="0"/>
                                  </p:stCondLst>
                                  <p:childTnLst>
                                    <p:set>
                                      <p:cBhvr>
                                        <p:cTn id="325" dur="1" fill="hold">
                                          <p:stCondLst>
                                            <p:cond delay="0"/>
                                          </p:stCondLst>
                                        </p:cTn>
                                        <p:tgtEl>
                                          <p:spTgt spid="28"/>
                                        </p:tgtEl>
                                        <p:attrNameLst>
                                          <p:attrName>style.visibility</p:attrName>
                                        </p:attrNameLst>
                                      </p:cBhvr>
                                      <p:to>
                                        <p:strVal val="visible"/>
                                      </p:to>
                                    </p:set>
                                  </p:childTnLst>
                                </p:cTn>
                              </p:par>
                            </p:childTnLst>
                          </p:cTn>
                        </p:par>
                        <p:par>
                          <p:cTn id="326" fill="hold">
                            <p:stCondLst>
                              <p:cond delay="29750"/>
                            </p:stCondLst>
                            <p:childTnLst>
                              <p:par>
                                <p:cTn id="327" presetID="1" presetClass="exit" presetSubtype="0" fill="hold" nodeType="afterEffect">
                                  <p:stCondLst>
                                    <p:cond delay="0"/>
                                  </p:stCondLst>
                                  <p:childTnLst>
                                    <p:set>
                                      <p:cBhvr>
                                        <p:cTn id="328" dur="1" fill="hold">
                                          <p:stCondLst>
                                            <p:cond delay="0"/>
                                          </p:stCondLst>
                                        </p:cTn>
                                        <p:tgtEl>
                                          <p:spTgt spid="43"/>
                                        </p:tgtEl>
                                        <p:attrNameLst>
                                          <p:attrName>style.visibility</p:attrName>
                                        </p:attrNameLst>
                                      </p:cBhvr>
                                      <p:to>
                                        <p:strVal val="hidden"/>
                                      </p:to>
                                    </p:set>
                                  </p:childTnLst>
                                </p:cTn>
                              </p:par>
                              <p:par>
                                <p:cTn id="329" presetID="1" presetClass="exit" presetSubtype="0" fill="hold" nodeType="withEffect">
                                  <p:stCondLst>
                                    <p:cond delay="0"/>
                                  </p:stCondLst>
                                  <p:childTnLst>
                                    <p:set>
                                      <p:cBhvr>
                                        <p:cTn id="330" dur="1" fill="hold">
                                          <p:stCondLst>
                                            <p:cond delay="0"/>
                                          </p:stCondLst>
                                        </p:cTn>
                                        <p:tgtEl>
                                          <p:spTgt spid="41"/>
                                        </p:tgtEl>
                                        <p:attrNameLst>
                                          <p:attrName>style.visibility</p:attrName>
                                        </p:attrNameLst>
                                      </p:cBhvr>
                                      <p:to>
                                        <p:strVal val="hidden"/>
                                      </p:to>
                                    </p:set>
                                  </p:childTnLst>
                                </p:cTn>
                              </p:par>
                            </p:childTnLst>
                          </p:cTn>
                        </p:par>
                        <p:par>
                          <p:cTn id="331" fill="hold">
                            <p:stCondLst>
                              <p:cond delay="29750"/>
                            </p:stCondLst>
                            <p:childTnLst>
                              <p:par>
                                <p:cTn id="332" presetID="10" presetClass="exit" presetSubtype="0" fill="hold" nodeType="afterEffect">
                                  <p:stCondLst>
                                    <p:cond delay="1000"/>
                                  </p:stCondLst>
                                  <p:childTnLst>
                                    <p:animEffect transition="out" filter="fade">
                                      <p:cBhvr>
                                        <p:cTn id="333" dur="500"/>
                                        <p:tgtEl>
                                          <p:spTgt spid="28"/>
                                        </p:tgtEl>
                                      </p:cBhvr>
                                    </p:animEffect>
                                    <p:set>
                                      <p:cBhvr>
                                        <p:cTn id="3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2" grpId="2" animBg="1"/>
      <p:bldP spid="42" grpId="3" animBg="1"/>
      <p:bldP spid="42" grpId="4" animBg="1"/>
      <p:bldP spid="42" grpId="5" animBg="1"/>
      <p:bldP spid="42" grpId="6" animBg="1"/>
      <p:bldP spid="42" grpId="7" animBg="1"/>
      <p:bldP spid="42" grpId="8" animBg="1"/>
      <p:bldP spid="44" grpId="0" animBg="1"/>
      <p:bldP spid="44" grpId="1" animBg="1"/>
      <p:bldP spid="44" grpId="2" animBg="1"/>
      <p:bldP spid="44" grpId="3" animBg="1"/>
      <p:bldP spid="44" grpId="4" animBg="1"/>
      <p:bldP spid="44" grpId="5" animBg="1"/>
      <p:bldP spid="44" grpId="6" animBg="1"/>
      <p:bldP spid="44" grpId="7" animBg="1"/>
      <p:bldP spid="46" grpId="0" animBg="1"/>
      <p:bldP spid="46" grpId="1" animBg="1"/>
      <p:bldP spid="46" grpId="2" animBg="1"/>
      <p:bldP spid="46" grpId="3" animBg="1"/>
      <p:bldP spid="46" grpId="4" animBg="1"/>
      <p:bldP spid="46" grpId="5" animBg="1"/>
      <p:bldP spid="46" grpId="6" animBg="1"/>
      <p:bldP spid="46" grpId="7" animBg="1"/>
      <p:bldP spid="46" grpId="8" animBg="1"/>
      <p:bldP spid="46" grpId="9" animBg="1"/>
      <p:bldP spid="46" grpId="10" animBg="1"/>
      <p:bldP spid="46" grpId="11" animBg="1"/>
      <p:bldP spid="46" grpId="12" animBg="1"/>
      <p:bldP spid="46" grpId="13" animBg="1"/>
      <p:bldP spid="47" grpId="0" animBg="1"/>
      <p:bldP spid="47" grpId="1" animBg="1"/>
      <p:bldP spid="47" grpId="2" animBg="1"/>
      <p:bldP spid="47" grpId="3" animBg="1"/>
      <p:bldP spid="47" grpId="4" animBg="1"/>
      <p:bldP spid="47" grpId="5" animBg="1"/>
      <p:bldP spid="47" grpId="6" animBg="1"/>
      <p:bldP spid="47" grpId="7" animBg="1"/>
      <p:bldP spid="47" grpId="8" animBg="1"/>
      <p:bldP spid="47" grpId="9" animBg="1"/>
      <p:bldP spid="47" grpId="10" animBg="1"/>
      <p:bldP spid="47" grpId="11" animBg="1"/>
      <p:bldP spid="48" grpId="0"/>
      <p:bldP spid="48" grpId="1"/>
      <p:bldP spid="48" grpId="2"/>
      <p:bldP spid="48" grpId="3"/>
      <p:bldP spid="48" grpId="4"/>
      <p:bldP spid="48" grpId="5"/>
      <p:bldP spid="48" grpId="6"/>
      <p:bldP spid="48" grpId="7"/>
      <p:bldP spid="48" grpId="8"/>
      <p:bldP spid="48" grpId="9"/>
      <p:bldP spid="48" grpId="10"/>
      <p:bldP spid="48" grpId="11"/>
      <p:bldP spid="49" grpId="0"/>
      <p:bldP spid="49" grpId="1"/>
      <p:bldP spid="49" grpId="2"/>
      <p:bldP spid="49" grpId="3"/>
      <p:bldP spid="49" grpId="4"/>
      <p:bldP spid="49" grpId="5"/>
      <p:bldP spid="49" grpId="6"/>
      <p:bldP spid="49" grpId="7"/>
      <p:bldP spid="49" grpId="8"/>
      <p:bldP spid="49" grpId="9"/>
      <p:bldP spid="49" grpId="10"/>
      <p:bldP spid="49" grpId="11"/>
      <p:bldP spid="49" grpId="12"/>
      <p:bldP spid="49" grpId="13"/>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图片 8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7096" y="1845123"/>
            <a:ext cx="1205938" cy="1205938"/>
          </a:xfrm>
          <a:prstGeom prst="rect">
            <a:avLst/>
          </a:prstGeom>
          <a:ln>
            <a:solidFill>
              <a:schemeClr val="tx1"/>
            </a:solidFill>
          </a:ln>
        </p:spPr>
      </p:pic>
      <p:pic>
        <p:nvPicPr>
          <p:cNvPr id="92" name="图片 9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415546" y="4844569"/>
            <a:ext cx="1198184" cy="1198184"/>
          </a:xfrm>
          <a:prstGeom prst="rect">
            <a:avLst/>
          </a:prstGeom>
          <a:ln>
            <a:solidFill>
              <a:schemeClr val="tx1"/>
            </a:solidFill>
          </a:ln>
        </p:spPr>
      </p:pic>
      <p:pic>
        <p:nvPicPr>
          <p:cNvPr id="98" name="图片 9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8877233" y="1878021"/>
            <a:ext cx="1224704" cy="1224704"/>
          </a:xfrm>
          <a:prstGeom prst="rect">
            <a:avLst/>
          </a:prstGeom>
          <a:ln>
            <a:solidFill>
              <a:schemeClr val="tx1"/>
            </a:solidFill>
          </a:ln>
        </p:spPr>
      </p:pic>
      <p:pic>
        <p:nvPicPr>
          <p:cNvPr id="100" name="图片 9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3863" y="4822811"/>
            <a:ext cx="1274009" cy="1274009"/>
          </a:xfrm>
          <a:prstGeom prst="rect">
            <a:avLst/>
          </a:prstGeom>
          <a:ln>
            <a:solidFill>
              <a:schemeClr val="tx1"/>
            </a:solidFill>
          </a:ln>
        </p:spPr>
      </p:pic>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7058" y="3139674"/>
            <a:ext cx="1265546" cy="1265546"/>
          </a:xfrm>
          <a:prstGeom prst="rect">
            <a:avLst/>
          </a:prstGeom>
          <a:ln>
            <a:solidFill>
              <a:schemeClr val="tx1"/>
            </a:solidFill>
          </a:ln>
        </p:spPr>
      </p:pic>
      <p:grpSp>
        <p:nvGrpSpPr>
          <p:cNvPr id="9" name="组合 8"/>
          <p:cNvGrpSpPr/>
          <p:nvPr/>
        </p:nvGrpSpPr>
        <p:grpSpPr>
          <a:xfrm>
            <a:off x="2679796" y="1671937"/>
            <a:ext cx="6115663" cy="3787878"/>
            <a:chOff x="2678583" y="1215817"/>
            <a:chExt cx="6115663" cy="3787878"/>
          </a:xfrm>
        </p:grpSpPr>
        <p:grpSp>
          <p:nvGrpSpPr>
            <p:cNvPr id="114" name="组合 113"/>
            <p:cNvGrpSpPr/>
            <p:nvPr/>
          </p:nvGrpSpPr>
          <p:grpSpPr>
            <a:xfrm>
              <a:off x="7061347" y="1802288"/>
              <a:ext cx="439761" cy="358303"/>
              <a:chOff x="6369573" y="2896626"/>
              <a:chExt cx="439761" cy="358303"/>
            </a:xfrm>
          </p:grpSpPr>
          <p:sp>
            <p:nvSpPr>
              <p:cNvPr id="111" name="梯形 110"/>
              <p:cNvSpPr/>
              <p:nvPr/>
            </p:nvSpPr>
            <p:spPr>
              <a:xfrm rot="16200000" flipH="1">
                <a:off x="6529233" y="2974828"/>
                <a:ext cx="358302" cy="201900"/>
              </a:xfrm>
              <a:prstGeom prst="trapezoid">
                <a:avLst>
                  <a:gd name="adj" fmla="val 52639"/>
                </a:avLst>
              </a:prstGeom>
              <a:solidFill>
                <a:srgbClr val="90BCE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113" name="梯形 112"/>
              <p:cNvSpPr/>
              <p:nvPr/>
            </p:nvSpPr>
            <p:spPr>
              <a:xfrm rot="5400000">
                <a:off x="6291372" y="2974827"/>
                <a:ext cx="358302" cy="201900"/>
              </a:xfrm>
              <a:prstGeom prst="trapezoid">
                <a:avLst>
                  <a:gd name="adj" fmla="val 52639"/>
                </a:avLst>
              </a:prstGeom>
              <a:solidFill>
                <a:srgbClr val="90BCE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grpSp>
        <p:cxnSp>
          <p:nvCxnSpPr>
            <p:cNvPr id="122" name="直接箭头连接符 121"/>
            <p:cNvCxnSpPr>
              <a:cxnSpLocks/>
              <a:stCxn id="90" idx="3"/>
              <a:endCxn id="113" idx="2"/>
            </p:cNvCxnSpPr>
            <p:nvPr/>
          </p:nvCxnSpPr>
          <p:spPr>
            <a:xfrm flipV="1">
              <a:off x="5561821" y="1981439"/>
              <a:ext cx="1499526" cy="105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接箭头连接符 122"/>
            <p:cNvCxnSpPr>
              <a:cxnSpLocks/>
            </p:cNvCxnSpPr>
            <p:nvPr/>
          </p:nvCxnSpPr>
          <p:spPr>
            <a:xfrm>
              <a:off x="7501108" y="1991972"/>
              <a:ext cx="129313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flipH="1">
              <a:off x="2678583" y="1215817"/>
              <a:ext cx="3809444"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8" name="直接箭头连接符 157"/>
            <p:cNvCxnSpPr>
              <a:cxnSpLocks/>
            </p:cNvCxnSpPr>
            <p:nvPr/>
          </p:nvCxnSpPr>
          <p:spPr>
            <a:xfrm>
              <a:off x="6488028" y="1215817"/>
              <a:ext cx="0" cy="765622"/>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0" name="直接箭头连接符 179"/>
            <p:cNvCxnSpPr>
              <a:cxnSpLocks/>
            </p:cNvCxnSpPr>
            <p:nvPr/>
          </p:nvCxnSpPr>
          <p:spPr>
            <a:xfrm flipV="1">
              <a:off x="6496577" y="1981439"/>
              <a:ext cx="0" cy="30222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直接连接符 183"/>
            <p:cNvCxnSpPr>
              <a:cxnSpLocks/>
            </p:cNvCxnSpPr>
            <p:nvPr/>
          </p:nvCxnSpPr>
          <p:spPr>
            <a:xfrm flipH="1">
              <a:off x="5783206" y="4987541"/>
              <a:ext cx="7318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2145941" y="3147512"/>
            <a:ext cx="3049131" cy="1664344"/>
            <a:chOff x="2144728" y="2705582"/>
            <a:chExt cx="3049131" cy="1664344"/>
          </a:xfrm>
        </p:grpSpPr>
        <p:grpSp>
          <p:nvGrpSpPr>
            <p:cNvPr id="115" name="组合 114"/>
            <p:cNvGrpSpPr/>
            <p:nvPr/>
          </p:nvGrpSpPr>
          <p:grpSpPr>
            <a:xfrm rot="16200000">
              <a:off x="4794827" y="3493889"/>
              <a:ext cx="439761" cy="358303"/>
              <a:chOff x="6369573" y="2896626"/>
              <a:chExt cx="439761" cy="358303"/>
            </a:xfrm>
          </p:grpSpPr>
          <p:sp>
            <p:nvSpPr>
              <p:cNvPr id="116" name="梯形 115"/>
              <p:cNvSpPr/>
              <p:nvPr/>
            </p:nvSpPr>
            <p:spPr>
              <a:xfrm rot="16200000" flipH="1">
                <a:off x="6529233" y="2974828"/>
                <a:ext cx="358302" cy="201900"/>
              </a:xfrm>
              <a:prstGeom prst="trapezoid">
                <a:avLst>
                  <a:gd name="adj" fmla="val 52639"/>
                </a:avLst>
              </a:prstGeom>
              <a:solidFill>
                <a:srgbClr val="FDD08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sp>
            <p:nvSpPr>
              <p:cNvPr id="117" name="梯形 116"/>
              <p:cNvSpPr/>
              <p:nvPr/>
            </p:nvSpPr>
            <p:spPr>
              <a:xfrm rot="5400000">
                <a:off x="6291372" y="2974827"/>
                <a:ext cx="358302" cy="201900"/>
              </a:xfrm>
              <a:prstGeom prst="trapezoid">
                <a:avLst>
                  <a:gd name="adj" fmla="val 52639"/>
                </a:avLst>
              </a:prstGeom>
              <a:solidFill>
                <a:srgbClr val="FDD08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grpSp>
        <p:cxnSp>
          <p:nvCxnSpPr>
            <p:cNvPr id="166" name="直接箭头连接符 165"/>
            <p:cNvCxnSpPr>
              <a:cxnSpLocks/>
            </p:cNvCxnSpPr>
            <p:nvPr/>
          </p:nvCxnSpPr>
          <p:spPr>
            <a:xfrm>
              <a:off x="5014708" y="2705582"/>
              <a:ext cx="0" cy="7571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直接箭头连接符 167"/>
            <p:cNvCxnSpPr/>
            <p:nvPr/>
          </p:nvCxnSpPr>
          <p:spPr>
            <a:xfrm>
              <a:off x="5013425" y="3892921"/>
              <a:ext cx="696" cy="4770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直接箭头连接符 175"/>
            <p:cNvCxnSpPr/>
            <p:nvPr/>
          </p:nvCxnSpPr>
          <p:spPr>
            <a:xfrm flipV="1">
              <a:off x="2144728" y="3239635"/>
              <a:ext cx="2865358" cy="1"/>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nvGrpSpPr>
        <p:grpSpPr>
          <a:xfrm>
            <a:off x="5016269" y="3191180"/>
            <a:ext cx="4626978" cy="1631631"/>
            <a:chOff x="5015056" y="2735060"/>
            <a:chExt cx="4626978" cy="1631631"/>
          </a:xfrm>
        </p:grpSpPr>
        <p:grpSp>
          <p:nvGrpSpPr>
            <p:cNvPr id="170" name="组合 169"/>
            <p:cNvGrpSpPr/>
            <p:nvPr/>
          </p:nvGrpSpPr>
          <p:grpSpPr>
            <a:xfrm rot="16200000">
              <a:off x="9243002" y="3490654"/>
              <a:ext cx="439761" cy="358303"/>
              <a:chOff x="6369573" y="2896626"/>
              <a:chExt cx="439761" cy="358303"/>
            </a:xfrm>
          </p:grpSpPr>
          <p:sp>
            <p:nvSpPr>
              <p:cNvPr id="171" name="梯形 170"/>
              <p:cNvSpPr/>
              <p:nvPr/>
            </p:nvSpPr>
            <p:spPr>
              <a:xfrm rot="16200000" flipH="1">
                <a:off x="6529233" y="2974828"/>
                <a:ext cx="358302" cy="201900"/>
              </a:xfrm>
              <a:prstGeom prst="trapezoid">
                <a:avLst>
                  <a:gd name="adj" fmla="val 52639"/>
                </a:avLst>
              </a:prstGeom>
              <a:solidFill>
                <a:srgbClr val="FDD08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72" name="梯形 171"/>
              <p:cNvSpPr/>
              <p:nvPr/>
            </p:nvSpPr>
            <p:spPr>
              <a:xfrm rot="5400000">
                <a:off x="6291372" y="2974827"/>
                <a:ext cx="358302" cy="201900"/>
              </a:xfrm>
              <a:prstGeom prst="trapezoid">
                <a:avLst>
                  <a:gd name="adj" fmla="val 52639"/>
                </a:avLst>
              </a:prstGeom>
              <a:solidFill>
                <a:srgbClr val="FDD08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grpSp>
        <p:cxnSp>
          <p:nvCxnSpPr>
            <p:cNvPr id="173" name="直接箭头连接符 172"/>
            <p:cNvCxnSpPr>
              <a:cxnSpLocks/>
            </p:cNvCxnSpPr>
            <p:nvPr/>
          </p:nvCxnSpPr>
          <p:spPr>
            <a:xfrm>
              <a:off x="9462883" y="2735060"/>
              <a:ext cx="0" cy="7243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直接箭头连接符 173"/>
            <p:cNvCxnSpPr/>
            <p:nvPr/>
          </p:nvCxnSpPr>
          <p:spPr>
            <a:xfrm>
              <a:off x="9462187" y="3889686"/>
              <a:ext cx="696" cy="4770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直接箭头连接符 177"/>
            <p:cNvCxnSpPr/>
            <p:nvPr/>
          </p:nvCxnSpPr>
          <p:spPr>
            <a:xfrm flipV="1">
              <a:off x="5015056" y="3225443"/>
              <a:ext cx="4447131" cy="1"/>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5784419" y="1673262"/>
            <a:ext cx="6304765" cy="3805317"/>
            <a:chOff x="5783206" y="1217142"/>
            <a:chExt cx="6304765" cy="3805317"/>
          </a:xfrm>
        </p:grpSpPr>
        <p:cxnSp>
          <p:nvCxnSpPr>
            <p:cNvPr id="125" name="直接箭头连接符 124"/>
            <p:cNvCxnSpPr>
              <a:cxnSpLocks/>
            </p:cNvCxnSpPr>
            <p:nvPr/>
          </p:nvCxnSpPr>
          <p:spPr>
            <a:xfrm>
              <a:off x="10178480" y="1981439"/>
              <a:ext cx="141590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接连接符 163"/>
            <p:cNvCxnSpPr/>
            <p:nvPr/>
          </p:nvCxnSpPr>
          <p:spPr>
            <a:xfrm flipH="1">
              <a:off x="5783206" y="1217142"/>
              <a:ext cx="5254612"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5" name="直接箭头连接符 164"/>
            <p:cNvCxnSpPr>
              <a:cxnSpLocks/>
            </p:cNvCxnSpPr>
            <p:nvPr/>
          </p:nvCxnSpPr>
          <p:spPr>
            <a:xfrm>
              <a:off x="11020720" y="1217142"/>
              <a:ext cx="0" cy="770646"/>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2" name="直接箭头连接符 181"/>
            <p:cNvCxnSpPr>
              <a:cxnSpLocks/>
            </p:cNvCxnSpPr>
            <p:nvPr/>
          </p:nvCxnSpPr>
          <p:spPr>
            <a:xfrm flipV="1">
              <a:off x="11020719" y="2002168"/>
              <a:ext cx="0" cy="30202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直接连接符 187"/>
            <p:cNvCxnSpPr>
              <a:cxnSpLocks/>
            </p:cNvCxnSpPr>
            <p:nvPr/>
          </p:nvCxnSpPr>
          <p:spPr>
            <a:xfrm flipH="1">
              <a:off x="10257023" y="5018641"/>
              <a:ext cx="76369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0" name="组合 199"/>
            <p:cNvGrpSpPr/>
            <p:nvPr/>
          </p:nvGrpSpPr>
          <p:grpSpPr>
            <a:xfrm>
              <a:off x="11712441" y="1955971"/>
              <a:ext cx="375530" cy="72000"/>
              <a:chOff x="2394961" y="2045424"/>
              <a:chExt cx="375530" cy="72000"/>
            </a:xfrm>
          </p:grpSpPr>
          <p:sp>
            <p:nvSpPr>
              <p:cNvPr id="201" name="椭圆 200"/>
              <p:cNvSpPr>
                <a:spLocks noChangeAspect="1"/>
              </p:cNvSpPr>
              <p:nvPr/>
            </p:nvSpPr>
            <p:spPr>
              <a:xfrm>
                <a:off x="2394961" y="2045424"/>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椭圆 201"/>
              <p:cNvSpPr>
                <a:spLocks noChangeAspect="1"/>
              </p:cNvSpPr>
              <p:nvPr/>
            </p:nvSpPr>
            <p:spPr>
              <a:xfrm>
                <a:off x="2548735" y="2045424"/>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椭圆 202"/>
              <p:cNvSpPr>
                <a:spLocks noChangeAspect="1"/>
              </p:cNvSpPr>
              <p:nvPr/>
            </p:nvSpPr>
            <p:spPr>
              <a:xfrm>
                <a:off x="2698491" y="2045424"/>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7" name="组合 6"/>
          <p:cNvGrpSpPr/>
          <p:nvPr/>
        </p:nvGrpSpPr>
        <p:grpSpPr>
          <a:xfrm>
            <a:off x="1249867" y="1601424"/>
            <a:ext cx="3071268" cy="1546216"/>
            <a:chOff x="1248654" y="778874"/>
            <a:chExt cx="3071268" cy="1865151"/>
          </a:xfrm>
        </p:grpSpPr>
        <p:cxnSp>
          <p:nvCxnSpPr>
            <p:cNvPr id="124" name="直接箭头连接符 123"/>
            <p:cNvCxnSpPr>
              <a:cxnSpLocks/>
            </p:cNvCxnSpPr>
            <p:nvPr/>
          </p:nvCxnSpPr>
          <p:spPr>
            <a:xfrm>
              <a:off x="2992135" y="1787475"/>
              <a:ext cx="13277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直接连接符 152"/>
            <p:cNvCxnSpPr>
              <a:cxnSpLocks/>
            </p:cNvCxnSpPr>
            <p:nvPr/>
          </p:nvCxnSpPr>
          <p:spPr>
            <a:xfrm flipV="1">
              <a:off x="1248654" y="778874"/>
              <a:ext cx="0" cy="186515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2" name="直接箭头连接符 191"/>
            <p:cNvCxnSpPr>
              <a:cxnSpLocks/>
            </p:cNvCxnSpPr>
            <p:nvPr/>
          </p:nvCxnSpPr>
          <p:spPr>
            <a:xfrm>
              <a:off x="2680831" y="844095"/>
              <a:ext cx="0" cy="866841"/>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98" name="组合 197"/>
            <p:cNvGrpSpPr/>
            <p:nvPr/>
          </p:nvGrpSpPr>
          <p:grpSpPr>
            <a:xfrm>
              <a:off x="2488809" y="1746087"/>
              <a:ext cx="375530" cy="72000"/>
              <a:chOff x="2394961" y="1835540"/>
              <a:chExt cx="375530" cy="72000"/>
            </a:xfrm>
          </p:grpSpPr>
          <p:sp>
            <p:nvSpPr>
              <p:cNvPr id="195" name="椭圆 194"/>
              <p:cNvSpPr>
                <a:spLocks noChangeAspect="1"/>
              </p:cNvSpPr>
              <p:nvPr/>
            </p:nvSpPr>
            <p:spPr>
              <a:xfrm>
                <a:off x="2394961" y="1835540"/>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椭圆 195"/>
              <p:cNvSpPr>
                <a:spLocks noChangeAspect="1"/>
              </p:cNvSpPr>
              <p:nvPr/>
            </p:nvSpPr>
            <p:spPr>
              <a:xfrm>
                <a:off x="2548735" y="1835540"/>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7" name="椭圆 196"/>
              <p:cNvSpPr>
                <a:spLocks noChangeAspect="1"/>
              </p:cNvSpPr>
              <p:nvPr/>
            </p:nvSpPr>
            <p:spPr>
              <a:xfrm>
                <a:off x="2698491" y="1835540"/>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9" name="直接连接符 48"/>
            <p:cNvCxnSpPr/>
            <p:nvPr/>
          </p:nvCxnSpPr>
          <p:spPr>
            <a:xfrm flipH="1">
              <a:off x="1248654" y="863932"/>
              <a:ext cx="1429930"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55" name="矩形 54"/>
          <p:cNvSpPr/>
          <p:nvPr/>
        </p:nvSpPr>
        <p:spPr>
          <a:xfrm>
            <a:off x="465947" y="410366"/>
            <a:ext cx="3216778" cy="584775"/>
          </a:xfrm>
          <a:prstGeom prst="rect">
            <a:avLst/>
          </a:prstGeom>
        </p:spPr>
        <p:txBody>
          <a:bodyPr wrap="none">
            <a:spAutoFit/>
          </a:bodyPr>
          <a:lstStyle/>
          <a:p>
            <a:r>
              <a:rPr lang="en-US" altLang="zh-CN" sz="2600" b="1" dirty="0">
                <a:solidFill>
                  <a:schemeClr val="accent3"/>
                </a:solidFill>
                <a:latin typeface="微软雅黑" panose="020B0503020204020204" pitchFamily="34" charset="-122"/>
                <a:ea typeface="微软雅黑" panose="020B0503020204020204" pitchFamily="34" charset="-122"/>
                <a:cs typeface="+mj-cs"/>
              </a:rPr>
              <a:t>Coupled</a:t>
            </a:r>
            <a:r>
              <a:rPr lang="en-US" altLang="zh-CN" sz="3200" b="1" dirty="0">
                <a:solidFill>
                  <a:schemeClr val="tx1">
                    <a:lumMod val="75000"/>
                    <a:lumOff val="25000"/>
                  </a:schemeClr>
                </a:solidFill>
                <a:latin typeface="Segoe UI" panose="020B0502040204020203" pitchFamily="34" charset="0"/>
                <a:cs typeface="Segoe UI" panose="020B0502040204020203" pitchFamily="34" charset="0"/>
              </a:rPr>
              <a:t> </a:t>
            </a:r>
            <a:r>
              <a:rPr lang="en-US" altLang="zh-CN" sz="2600" b="1" dirty="0">
                <a:solidFill>
                  <a:schemeClr val="accent3"/>
                </a:solidFill>
                <a:latin typeface="微软雅黑" panose="020B0503020204020204" pitchFamily="34" charset="-122"/>
                <a:ea typeface="微软雅黑" panose="020B0503020204020204" pitchFamily="34" charset="-122"/>
                <a:cs typeface="+mj-cs"/>
              </a:rPr>
              <a:t>structure</a:t>
            </a:r>
            <a:endParaRPr lang="zh-CN" altLang="en-US" sz="2600" b="1" dirty="0">
              <a:solidFill>
                <a:schemeClr val="accent3"/>
              </a:solidFill>
              <a:latin typeface="微软雅黑" panose="020B0503020204020204" pitchFamily="34" charset="-122"/>
              <a:ea typeface="微软雅黑" panose="020B0503020204020204" pitchFamily="34" charset="-122"/>
              <a:cs typeface="+mj-cs"/>
            </a:endParaRPr>
          </a:p>
        </p:txBody>
      </p:sp>
      <p:grpSp>
        <p:nvGrpSpPr>
          <p:cNvPr id="10" name="组合 9">
            <a:extLst>
              <a:ext uri="{FF2B5EF4-FFF2-40B4-BE49-F238E27FC236}">
                <a16:creationId xmlns:a16="http://schemas.microsoft.com/office/drawing/2014/main" id="{0B289BE6-B912-25A5-B501-59453C33F6AB}"/>
              </a:ext>
            </a:extLst>
          </p:cNvPr>
          <p:cNvGrpSpPr/>
          <p:nvPr/>
        </p:nvGrpSpPr>
        <p:grpSpPr>
          <a:xfrm>
            <a:off x="1013557" y="5124541"/>
            <a:ext cx="2034139" cy="461665"/>
            <a:chOff x="1013557" y="5914577"/>
            <a:chExt cx="2034139" cy="461665"/>
          </a:xfrm>
        </p:grpSpPr>
        <p:grpSp>
          <p:nvGrpSpPr>
            <p:cNvPr id="59" name="图形 5">
              <a:extLst>
                <a:ext uri="{FF2B5EF4-FFF2-40B4-BE49-F238E27FC236}">
                  <a16:creationId xmlns:a16="http://schemas.microsoft.com/office/drawing/2014/main" id="{989DF08B-784D-39E3-D944-667E748CC634}"/>
                </a:ext>
              </a:extLst>
            </p:cNvPr>
            <p:cNvGrpSpPr/>
            <p:nvPr/>
          </p:nvGrpSpPr>
          <p:grpSpPr>
            <a:xfrm>
              <a:off x="1013557" y="6012283"/>
              <a:ext cx="455702" cy="256332"/>
              <a:chOff x="331797" y="4989895"/>
              <a:chExt cx="245588" cy="138143"/>
            </a:xfrm>
            <a:solidFill>
              <a:srgbClr val="FDD089"/>
            </a:solidFill>
          </p:grpSpPr>
          <p:sp>
            <p:nvSpPr>
              <p:cNvPr id="60" name="任意多边形: 形状 59">
                <a:extLst>
                  <a:ext uri="{FF2B5EF4-FFF2-40B4-BE49-F238E27FC236}">
                    <a16:creationId xmlns:a16="http://schemas.microsoft.com/office/drawing/2014/main" id="{F080B29E-7E9F-9E57-D8E8-7AEA3CE7F517}"/>
                  </a:ext>
                </a:extLst>
              </p:cNvPr>
              <p:cNvSpPr/>
              <p:nvPr/>
            </p:nvSpPr>
            <p:spPr>
              <a:xfrm>
                <a:off x="331797" y="4989895"/>
                <a:ext cx="118250" cy="138143"/>
              </a:xfrm>
              <a:custGeom>
                <a:avLst/>
                <a:gdLst>
                  <a:gd name="connsiteX0" fmla="*/ 118097 w 118250"/>
                  <a:gd name="connsiteY0" fmla="*/ 40583 h 138143"/>
                  <a:gd name="connsiteX1" fmla="*/ 0 w 118250"/>
                  <a:gd name="connsiteY1" fmla="*/ 0 h 138143"/>
                  <a:gd name="connsiteX2" fmla="*/ 399 w 118250"/>
                  <a:gd name="connsiteY2" fmla="*/ 138143 h 138143"/>
                  <a:gd name="connsiteX3" fmla="*/ 118251 w 118250"/>
                  <a:gd name="connsiteY3" fmla="*/ 95841 h 138143"/>
                </a:gdLst>
                <a:ahLst/>
                <a:cxnLst>
                  <a:cxn ang="0">
                    <a:pos x="connsiteX0" y="connsiteY0"/>
                  </a:cxn>
                  <a:cxn ang="0">
                    <a:pos x="connsiteX1" y="connsiteY1"/>
                  </a:cxn>
                  <a:cxn ang="0">
                    <a:pos x="connsiteX2" y="connsiteY2"/>
                  </a:cxn>
                  <a:cxn ang="0">
                    <a:pos x="connsiteX3" y="connsiteY3"/>
                  </a:cxn>
                </a:cxnLst>
                <a:rect l="l" t="t" r="r" b="b"/>
                <a:pathLst>
                  <a:path w="118250" h="138143">
                    <a:moveTo>
                      <a:pt x="118097" y="40583"/>
                    </a:moveTo>
                    <a:lnTo>
                      <a:pt x="0" y="0"/>
                    </a:lnTo>
                    <a:lnTo>
                      <a:pt x="399" y="138143"/>
                    </a:lnTo>
                    <a:lnTo>
                      <a:pt x="118251" y="95841"/>
                    </a:lnTo>
                    <a:close/>
                  </a:path>
                </a:pathLst>
              </a:custGeom>
              <a:grpFill/>
              <a:ln w="3070" cap="flat">
                <a:noFill/>
                <a:prstDash val="solid"/>
                <a:miter/>
              </a:ln>
            </p:spPr>
            <p:txBody>
              <a:bodyPr rtlCol="0" anchor="ctr"/>
              <a:lstStyle/>
              <a:p>
                <a:endParaRPr lang="zh-CN" altLang="en-US"/>
              </a:p>
            </p:txBody>
          </p:sp>
          <p:sp>
            <p:nvSpPr>
              <p:cNvPr id="61" name="任意多边形: 形状 60">
                <a:extLst>
                  <a:ext uri="{FF2B5EF4-FFF2-40B4-BE49-F238E27FC236}">
                    <a16:creationId xmlns:a16="http://schemas.microsoft.com/office/drawing/2014/main" id="{0FB248F4-0945-C377-7411-80C8F979177D}"/>
                  </a:ext>
                </a:extLst>
              </p:cNvPr>
              <p:cNvSpPr/>
              <p:nvPr/>
            </p:nvSpPr>
            <p:spPr>
              <a:xfrm>
                <a:off x="459165" y="4989895"/>
                <a:ext cx="118220" cy="138143"/>
              </a:xfrm>
              <a:custGeom>
                <a:avLst/>
                <a:gdLst>
                  <a:gd name="connsiteX0" fmla="*/ 153 w 118220"/>
                  <a:gd name="connsiteY0" fmla="*/ 40583 h 138143"/>
                  <a:gd name="connsiteX1" fmla="*/ 118220 w 118220"/>
                  <a:gd name="connsiteY1" fmla="*/ 0 h 138143"/>
                  <a:gd name="connsiteX2" fmla="*/ 117852 w 118220"/>
                  <a:gd name="connsiteY2" fmla="*/ 138143 h 138143"/>
                  <a:gd name="connsiteX3" fmla="*/ 0 w 118220"/>
                  <a:gd name="connsiteY3" fmla="*/ 95841 h 138143"/>
                </a:gdLst>
                <a:ahLst/>
                <a:cxnLst>
                  <a:cxn ang="0">
                    <a:pos x="connsiteX0" y="connsiteY0"/>
                  </a:cxn>
                  <a:cxn ang="0">
                    <a:pos x="connsiteX1" y="connsiteY1"/>
                  </a:cxn>
                  <a:cxn ang="0">
                    <a:pos x="connsiteX2" y="connsiteY2"/>
                  </a:cxn>
                  <a:cxn ang="0">
                    <a:pos x="connsiteX3" y="connsiteY3"/>
                  </a:cxn>
                </a:cxnLst>
                <a:rect l="l" t="t" r="r" b="b"/>
                <a:pathLst>
                  <a:path w="118220" h="138143">
                    <a:moveTo>
                      <a:pt x="153" y="40583"/>
                    </a:moveTo>
                    <a:lnTo>
                      <a:pt x="118220" y="0"/>
                    </a:lnTo>
                    <a:lnTo>
                      <a:pt x="117852" y="138143"/>
                    </a:lnTo>
                    <a:lnTo>
                      <a:pt x="0" y="95841"/>
                    </a:lnTo>
                    <a:close/>
                  </a:path>
                </a:pathLst>
              </a:custGeom>
              <a:grpFill/>
              <a:ln w="3070" cap="flat">
                <a:noFill/>
                <a:prstDash val="solid"/>
                <a:miter/>
              </a:ln>
            </p:spPr>
            <p:txBody>
              <a:bodyPr rtlCol="0" anchor="ctr"/>
              <a:lstStyle/>
              <a:p>
                <a:endParaRPr lang="zh-CN" altLang="en-US"/>
              </a:p>
            </p:txBody>
          </p:sp>
        </p:grpSp>
        <p:sp>
          <p:nvSpPr>
            <p:cNvPr id="190" name="矩形 189"/>
            <p:cNvSpPr/>
            <p:nvPr/>
          </p:nvSpPr>
          <p:spPr>
            <a:xfrm>
              <a:off x="1564598" y="5914577"/>
              <a:ext cx="1483098" cy="461665"/>
            </a:xfrm>
            <a:prstGeom prst="rect">
              <a:avLst/>
            </a:prstGeom>
          </p:spPr>
          <p:txBody>
            <a:bodyPr wrap="none">
              <a:spAutoFit/>
            </a:bodyPr>
            <a:lstStyle/>
            <a:p>
              <a:r>
                <a:rPr lang="en-US" altLang="zh-CN" sz="2400" b="1" dirty="0" err="1">
                  <a:solidFill>
                    <a:schemeClr val="tx1">
                      <a:lumMod val="75000"/>
                      <a:lumOff val="25000"/>
                    </a:schemeClr>
                  </a:solidFill>
                  <a:latin typeface="Segoe UI" panose="020B0502040204020203" pitchFamily="34" charset="0"/>
                  <a:cs typeface="Segoe UI" panose="020B0502040204020203" pitchFamily="34" charset="0"/>
                </a:rPr>
                <a:t>LabelNet</a:t>
              </a:r>
              <a:endParaRPr lang="zh-CN" altLang="en-US" sz="2400" dirty="0"/>
            </a:p>
          </p:txBody>
        </p:sp>
      </p:grpSp>
      <p:grpSp>
        <p:nvGrpSpPr>
          <p:cNvPr id="8" name="组合 7">
            <a:extLst>
              <a:ext uri="{FF2B5EF4-FFF2-40B4-BE49-F238E27FC236}">
                <a16:creationId xmlns:a16="http://schemas.microsoft.com/office/drawing/2014/main" id="{12052549-77CF-BEEC-9B8A-DD321B93CEBA}"/>
              </a:ext>
            </a:extLst>
          </p:cNvPr>
          <p:cNvGrpSpPr/>
          <p:nvPr/>
        </p:nvGrpSpPr>
        <p:grpSpPr>
          <a:xfrm>
            <a:off x="1013557" y="5638392"/>
            <a:ext cx="2083361" cy="461665"/>
            <a:chOff x="1022044" y="5393733"/>
            <a:chExt cx="2083361" cy="461665"/>
          </a:xfrm>
        </p:grpSpPr>
        <p:grpSp>
          <p:nvGrpSpPr>
            <p:cNvPr id="56" name="图形 5">
              <a:extLst>
                <a:ext uri="{FF2B5EF4-FFF2-40B4-BE49-F238E27FC236}">
                  <a16:creationId xmlns:a16="http://schemas.microsoft.com/office/drawing/2014/main" id="{D5BBA7EE-F53E-C0C8-95D2-F01E1D63E811}"/>
                </a:ext>
              </a:extLst>
            </p:cNvPr>
            <p:cNvGrpSpPr/>
            <p:nvPr/>
          </p:nvGrpSpPr>
          <p:grpSpPr>
            <a:xfrm>
              <a:off x="1022044" y="5496400"/>
              <a:ext cx="455645" cy="256332"/>
              <a:chOff x="325688" y="4643001"/>
              <a:chExt cx="245557" cy="138143"/>
            </a:xfrm>
            <a:solidFill>
              <a:srgbClr val="90BCE4"/>
            </a:solidFill>
          </p:grpSpPr>
          <p:sp>
            <p:nvSpPr>
              <p:cNvPr id="57" name="任意多边形: 形状 56">
                <a:extLst>
                  <a:ext uri="{FF2B5EF4-FFF2-40B4-BE49-F238E27FC236}">
                    <a16:creationId xmlns:a16="http://schemas.microsoft.com/office/drawing/2014/main" id="{A5DD219B-177A-3D9C-8607-3D82F1B1566F}"/>
                  </a:ext>
                </a:extLst>
              </p:cNvPr>
              <p:cNvSpPr/>
              <p:nvPr/>
            </p:nvSpPr>
            <p:spPr>
              <a:xfrm>
                <a:off x="325688" y="4643001"/>
                <a:ext cx="118220" cy="138143"/>
              </a:xfrm>
              <a:custGeom>
                <a:avLst/>
                <a:gdLst>
                  <a:gd name="connsiteX0" fmla="*/ 118067 w 118220"/>
                  <a:gd name="connsiteY0" fmla="*/ 40583 h 138143"/>
                  <a:gd name="connsiteX1" fmla="*/ 0 w 118220"/>
                  <a:gd name="connsiteY1" fmla="*/ 0 h 138143"/>
                  <a:gd name="connsiteX2" fmla="*/ 368 w 118220"/>
                  <a:gd name="connsiteY2" fmla="*/ 138143 h 138143"/>
                  <a:gd name="connsiteX3" fmla="*/ 118220 w 118220"/>
                  <a:gd name="connsiteY3" fmla="*/ 95841 h 138143"/>
                </a:gdLst>
                <a:ahLst/>
                <a:cxnLst>
                  <a:cxn ang="0">
                    <a:pos x="connsiteX0" y="connsiteY0"/>
                  </a:cxn>
                  <a:cxn ang="0">
                    <a:pos x="connsiteX1" y="connsiteY1"/>
                  </a:cxn>
                  <a:cxn ang="0">
                    <a:pos x="connsiteX2" y="connsiteY2"/>
                  </a:cxn>
                  <a:cxn ang="0">
                    <a:pos x="connsiteX3" y="connsiteY3"/>
                  </a:cxn>
                </a:cxnLst>
                <a:rect l="l" t="t" r="r" b="b"/>
                <a:pathLst>
                  <a:path w="118220" h="138143">
                    <a:moveTo>
                      <a:pt x="118067" y="40583"/>
                    </a:moveTo>
                    <a:lnTo>
                      <a:pt x="0" y="0"/>
                    </a:lnTo>
                    <a:lnTo>
                      <a:pt x="368" y="138143"/>
                    </a:lnTo>
                    <a:lnTo>
                      <a:pt x="118220" y="95841"/>
                    </a:lnTo>
                    <a:close/>
                  </a:path>
                </a:pathLst>
              </a:custGeom>
              <a:solidFill>
                <a:srgbClr val="90BCE4"/>
              </a:solidFill>
              <a:ln w="3070" cap="flat">
                <a:noFill/>
                <a:prstDash val="solid"/>
                <a:miter/>
              </a:ln>
            </p:spPr>
            <p:txBody>
              <a:bodyPr rtlCol="0" anchor="ctr"/>
              <a:lstStyle/>
              <a:p>
                <a:endParaRPr lang="zh-CN" altLang="en-US"/>
              </a:p>
            </p:txBody>
          </p:sp>
          <p:sp>
            <p:nvSpPr>
              <p:cNvPr id="58" name="任意多边形: 形状 57">
                <a:extLst>
                  <a:ext uri="{FF2B5EF4-FFF2-40B4-BE49-F238E27FC236}">
                    <a16:creationId xmlns:a16="http://schemas.microsoft.com/office/drawing/2014/main" id="{DEBB83B4-C7D8-4984-0288-5191520636F2}"/>
                  </a:ext>
                </a:extLst>
              </p:cNvPr>
              <p:cNvSpPr/>
              <p:nvPr/>
            </p:nvSpPr>
            <p:spPr>
              <a:xfrm>
                <a:off x="453026" y="4643001"/>
                <a:ext cx="118220" cy="138143"/>
              </a:xfrm>
              <a:custGeom>
                <a:avLst/>
                <a:gdLst>
                  <a:gd name="connsiteX0" fmla="*/ 153 w 118220"/>
                  <a:gd name="connsiteY0" fmla="*/ 40583 h 138143"/>
                  <a:gd name="connsiteX1" fmla="*/ 118220 w 118220"/>
                  <a:gd name="connsiteY1" fmla="*/ 0 h 138143"/>
                  <a:gd name="connsiteX2" fmla="*/ 117852 w 118220"/>
                  <a:gd name="connsiteY2" fmla="*/ 138143 h 138143"/>
                  <a:gd name="connsiteX3" fmla="*/ 0 w 118220"/>
                  <a:gd name="connsiteY3" fmla="*/ 95841 h 138143"/>
                </a:gdLst>
                <a:ahLst/>
                <a:cxnLst>
                  <a:cxn ang="0">
                    <a:pos x="connsiteX0" y="connsiteY0"/>
                  </a:cxn>
                  <a:cxn ang="0">
                    <a:pos x="connsiteX1" y="connsiteY1"/>
                  </a:cxn>
                  <a:cxn ang="0">
                    <a:pos x="connsiteX2" y="connsiteY2"/>
                  </a:cxn>
                  <a:cxn ang="0">
                    <a:pos x="connsiteX3" y="connsiteY3"/>
                  </a:cxn>
                </a:cxnLst>
                <a:rect l="l" t="t" r="r" b="b"/>
                <a:pathLst>
                  <a:path w="118220" h="138143">
                    <a:moveTo>
                      <a:pt x="153" y="40583"/>
                    </a:moveTo>
                    <a:lnTo>
                      <a:pt x="118220" y="0"/>
                    </a:lnTo>
                    <a:lnTo>
                      <a:pt x="117852" y="138143"/>
                    </a:lnTo>
                    <a:lnTo>
                      <a:pt x="0" y="95841"/>
                    </a:lnTo>
                    <a:close/>
                  </a:path>
                </a:pathLst>
              </a:custGeom>
              <a:solidFill>
                <a:srgbClr val="90BCE4"/>
              </a:solidFill>
              <a:ln w="3070" cap="flat">
                <a:noFill/>
                <a:prstDash val="solid"/>
                <a:miter/>
              </a:ln>
            </p:spPr>
            <p:txBody>
              <a:bodyPr rtlCol="0" anchor="ctr"/>
              <a:lstStyle/>
              <a:p>
                <a:endParaRPr lang="zh-CN" altLang="en-US"/>
              </a:p>
            </p:txBody>
          </p:sp>
        </p:grpSp>
        <p:sp>
          <p:nvSpPr>
            <p:cNvPr id="62" name="矩形 61">
              <a:extLst>
                <a:ext uri="{FF2B5EF4-FFF2-40B4-BE49-F238E27FC236}">
                  <a16:creationId xmlns:a16="http://schemas.microsoft.com/office/drawing/2014/main" id="{EE0E130D-F487-9837-9A44-5FCE592E75D2}"/>
                </a:ext>
              </a:extLst>
            </p:cNvPr>
            <p:cNvSpPr/>
            <p:nvPr/>
          </p:nvSpPr>
          <p:spPr>
            <a:xfrm>
              <a:off x="1506890" y="5393733"/>
              <a:ext cx="1598515" cy="461665"/>
            </a:xfrm>
            <a:prstGeom prst="rect">
              <a:avLst/>
            </a:prstGeom>
          </p:spPr>
          <p:txBody>
            <a:bodyPr wrap="none">
              <a:spAutoFit/>
            </a:bodyPr>
            <a:lstStyle/>
            <a:p>
              <a:r>
                <a:rPr lang="en-US" altLang="zh-CN" sz="2400" b="1" dirty="0" err="1">
                  <a:solidFill>
                    <a:schemeClr val="tx1">
                      <a:lumMod val="75000"/>
                      <a:lumOff val="25000"/>
                    </a:schemeClr>
                  </a:solidFill>
                  <a:latin typeface="Segoe UI" panose="020B0502040204020203" pitchFamily="34" charset="0"/>
                  <a:cs typeface="Segoe UI" panose="020B0502040204020203" pitchFamily="34" charset="0"/>
                </a:rPr>
                <a:t>GraphNet</a:t>
              </a:r>
              <a:endParaRPr lang="zh-CN" altLang="en-US" sz="2400" dirty="0"/>
            </a:p>
          </p:txBody>
        </p:sp>
      </p:grpSp>
    </p:spTree>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500"/>
                                        <p:tgtEl>
                                          <p:spTgt spid="90"/>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3000"/>
                            </p:stCondLst>
                            <p:childTnLst>
                              <p:par>
                                <p:cTn id="24" presetID="10" presetClass="entr" presetSubtype="0" fill="hold" nodeType="afterEffect">
                                  <p:stCondLst>
                                    <p:cond delay="500"/>
                                  </p:stCondLst>
                                  <p:childTnLst>
                                    <p:set>
                                      <p:cBhvr>
                                        <p:cTn id="25" dur="1" fill="hold">
                                          <p:stCondLst>
                                            <p:cond delay="0"/>
                                          </p:stCondLst>
                                        </p:cTn>
                                        <p:tgtEl>
                                          <p:spTgt spid="92"/>
                                        </p:tgtEl>
                                        <p:attrNameLst>
                                          <p:attrName>style.visibility</p:attrName>
                                        </p:attrNameLst>
                                      </p:cBhvr>
                                      <p:to>
                                        <p:strVal val="visible"/>
                                      </p:to>
                                    </p:set>
                                    <p:animEffect transition="in" filter="fade">
                                      <p:cBhvr>
                                        <p:cTn id="26" dur="500"/>
                                        <p:tgtEl>
                                          <p:spTgt spid="92"/>
                                        </p:tgtEl>
                                      </p:cBhvr>
                                    </p:animEffect>
                                  </p:childTnLst>
                                </p:cTn>
                              </p:par>
                            </p:childTnLst>
                          </p:cTn>
                        </p:par>
                        <p:par>
                          <p:cTn id="27" fill="hold">
                            <p:stCondLst>
                              <p:cond delay="4000"/>
                            </p:stCondLst>
                            <p:childTnLst>
                              <p:par>
                                <p:cTn id="28" presetID="10" presetClass="entr" presetSubtype="0" fill="hold" nodeType="afterEffect">
                                  <p:stCondLst>
                                    <p:cond delay="5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5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par>
                          <p:cTn id="34" fill="hold">
                            <p:stCondLst>
                              <p:cond delay="5000"/>
                            </p:stCondLst>
                            <p:childTnLst>
                              <p:par>
                                <p:cTn id="35" presetID="10" presetClass="entr" presetSubtype="0" fill="hold" nodeType="afterEffect">
                                  <p:stCondLst>
                                    <p:cond delay="500"/>
                                  </p:stCondLst>
                                  <p:childTnLst>
                                    <p:set>
                                      <p:cBhvr>
                                        <p:cTn id="36" dur="1" fill="hold">
                                          <p:stCondLst>
                                            <p:cond delay="0"/>
                                          </p:stCondLst>
                                        </p:cTn>
                                        <p:tgtEl>
                                          <p:spTgt spid="98"/>
                                        </p:tgtEl>
                                        <p:attrNameLst>
                                          <p:attrName>style.visibility</p:attrName>
                                        </p:attrNameLst>
                                      </p:cBhvr>
                                      <p:to>
                                        <p:strVal val="visible"/>
                                      </p:to>
                                    </p:set>
                                    <p:animEffect transition="in" filter="fade">
                                      <p:cBhvr>
                                        <p:cTn id="37" dur="500"/>
                                        <p:tgtEl>
                                          <p:spTgt spid="98"/>
                                        </p:tgtEl>
                                      </p:cBhvr>
                                    </p:animEffect>
                                  </p:childTnLst>
                                </p:cTn>
                              </p:par>
                            </p:childTnLst>
                          </p:cTn>
                        </p:par>
                        <p:par>
                          <p:cTn id="38" fill="hold">
                            <p:stCondLst>
                              <p:cond delay="6000"/>
                            </p:stCondLst>
                            <p:childTnLst>
                              <p:par>
                                <p:cTn id="39" presetID="10" presetClass="entr" presetSubtype="0" fill="hold" nodeType="afterEffect">
                                  <p:stCondLst>
                                    <p:cond delay="50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par>
                          <p:cTn id="42" fill="hold">
                            <p:stCondLst>
                              <p:cond delay="7000"/>
                            </p:stCondLst>
                            <p:childTnLst>
                              <p:par>
                                <p:cTn id="43" presetID="10" presetClass="entr" presetSubtype="0" fill="hold" nodeType="afterEffect">
                                  <p:stCondLst>
                                    <p:cond delay="500"/>
                                  </p:stCondLst>
                                  <p:childTnLst>
                                    <p:set>
                                      <p:cBhvr>
                                        <p:cTn id="44" dur="1" fill="hold">
                                          <p:stCondLst>
                                            <p:cond delay="0"/>
                                          </p:stCondLst>
                                        </p:cTn>
                                        <p:tgtEl>
                                          <p:spTgt spid="100"/>
                                        </p:tgtEl>
                                        <p:attrNameLst>
                                          <p:attrName>style.visibility</p:attrName>
                                        </p:attrNameLst>
                                      </p:cBhvr>
                                      <p:to>
                                        <p:strVal val="visible"/>
                                      </p:to>
                                    </p:set>
                                    <p:animEffect transition="in" filter="fade">
                                      <p:cBhvr>
                                        <p:cTn id="45" dur="500"/>
                                        <p:tgtEl>
                                          <p:spTgt spid="100"/>
                                        </p:tgtEl>
                                      </p:cBhvr>
                                    </p:animEffect>
                                  </p:childTnLst>
                                </p:cTn>
                              </p:par>
                            </p:childTnLst>
                          </p:cTn>
                        </p:par>
                        <p:par>
                          <p:cTn id="46" fill="hold">
                            <p:stCondLst>
                              <p:cond delay="8000"/>
                            </p:stCondLst>
                            <p:childTnLst>
                              <p:par>
                                <p:cTn id="47" presetID="10" presetClass="entr" presetSubtype="0" fill="hold" nodeType="afterEffect">
                                  <p:stCondLst>
                                    <p:cond delay="50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42F615B-9563-B54C-8FCC-B5A41CEAABEF}"/>
              </a:ext>
            </a:extLst>
          </p:cNvPr>
          <p:cNvSpPr>
            <a:spLocks noGrp="1"/>
          </p:cNvSpPr>
          <p:nvPr>
            <p:ph type="title"/>
          </p:nvPr>
        </p:nvSpPr>
        <p:spPr/>
        <p:txBody>
          <a:bodyPr/>
          <a:lstStyle/>
          <a:p>
            <a:r>
              <a:rPr lang="en-US" dirty="0">
                <a:latin typeface="微软雅黑" panose="020B0503020204020204" pitchFamily="34" charset="-122"/>
                <a:ea typeface="微软雅黑" panose="020B0503020204020204" pitchFamily="34" charset="-122"/>
              </a:rPr>
              <a:t>Interior plan</a:t>
            </a:r>
          </a:p>
        </p:txBody>
      </p:sp>
      <p:sp>
        <p:nvSpPr>
          <p:cNvPr id="7" name="Footer Placeholder 6">
            <a:extLst>
              <a:ext uri="{FF2B5EF4-FFF2-40B4-BE49-F238E27FC236}">
                <a16:creationId xmlns:a16="http://schemas.microsoft.com/office/drawing/2014/main" id="{78E6989D-D53B-CA48-B29D-1BFA9AF4D3E6}"/>
              </a:ext>
            </a:extLst>
          </p:cNvPr>
          <p:cNvSpPr>
            <a:spLocks noGrp="1"/>
          </p:cNvSpPr>
          <p:nvPr>
            <p:ph type="ftr" sz="quarter" idx="11"/>
          </p:nvPr>
        </p:nvSpPr>
        <p:spPr>
          <a:xfrm>
            <a:off x="429208" y="6556248"/>
            <a:ext cx="2675021" cy="301752"/>
          </a:xfrm>
        </p:spPr>
        <p:txBody>
          <a:bodyPr/>
          <a:lstStyle/>
          <a:p>
            <a:r>
              <a:rPr lang="en-US"/>
              <a:t>© 2022 SIGGRAPH. All Rights Reserved.</a:t>
            </a:r>
          </a:p>
        </p:txBody>
      </p:sp>
      <p:sp>
        <p:nvSpPr>
          <p:cNvPr id="6" name="Slide Number Placeholder 5">
            <a:extLst>
              <a:ext uri="{FF2B5EF4-FFF2-40B4-BE49-F238E27FC236}">
                <a16:creationId xmlns:a16="http://schemas.microsoft.com/office/drawing/2014/main" id="{38CC6E5B-1933-3E40-BDDD-FF62A4CCFB66}"/>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2</a:t>
            </a:fld>
            <a:endParaRPr lang="en-US"/>
          </a:p>
        </p:txBody>
      </p:sp>
      <p:sp>
        <p:nvSpPr>
          <p:cNvPr id="10" name="文本框 9">
            <a:extLst>
              <a:ext uri="{FF2B5EF4-FFF2-40B4-BE49-F238E27FC236}">
                <a16:creationId xmlns:a16="http://schemas.microsoft.com/office/drawing/2014/main" id="{941CBA11-36A9-6594-4C58-7918AEEBE45B}"/>
              </a:ext>
            </a:extLst>
          </p:cNvPr>
          <p:cNvSpPr txBox="1"/>
          <p:nvPr/>
        </p:nvSpPr>
        <p:spPr>
          <a:xfrm>
            <a:off x="2181968" y="5670015"/>
            <a:ext cx="2872270" cy="400110"/>
          </a:xfrm>
          <a:prstGeom prst="rect">
            <a:avLst/>
          </a:prstGeom>
          <a:noFill/>
        </p:spPr>
        <p:txBody>
          <a:bodyPr wrap="square" rtlCol="0">
            <a:spAutoFit/>
          </a:bodyPr>
          <a:lstStyle/>
          <a:p>
            <a:pPr algn="ctr"/>
            <a:r>
              <a:rPr lang="en-US" altLang="zh-CN" sz="2000" dirty="0">
                <a:latin typeface="微软雅黑" panose="020B0503020204020204" pitchFamily="34" charset="-122"/>
                <a:ea typeface="微软雅黑" panose="020B0503020204020204" pitchFamily="34" charset="-122"/>
              </a:rPr>
              <a:t>Interior Design</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pic>
        <p:nvPicPr>
          <p:cNvPr id="13" name="图片 12">
            <a:extLst>
              <a:ext uri="{FF2B5EF4-FFF2-40B4-BE49-F238E27FC236}">
                <a16:creationId xmlns:a16="http://schemas.microsoft.com/office/drawing/2014/main" id="{A31736B4-8903-4CAA-19C3-B6AA85627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54" y="2356785"/>
            <a:ext cx="4559680" cy="2393831"/>
          </a:xfrm>
          <a:prstGeom prst="rect">
            <a:avLst/>
          </a:prstGeom>
        </p:spPr>
      </p:pic>
      <p:sp>
        <p:nvSpPr>
          <p:cNvPr id="15" name="文本框 14">
            <a:extLst>
              <a:ext uri="{FF2B5EF4-FFF2-40B4-BE49-F238E27FC236}">
                <a16:creationId xmlns:a16="http://schemas.microsoft.com/office/drawing/2014/main" id="{DD83D2B7-33A5-25C3-C0EA-563FD1F5F31B}"/>
              </a:ext>
            </a:extLst>
          </p:cNvPr>
          <p:cNvSpPr txBox="1"/>
          <p:nvPr/>
        </p:nvSpPr>
        <p:spPr>
          <a:xfrm>
            <a:off x="7447759" y="5670015"/>
            <a:ext cx="2872270" cy="400110"/>
          </a:xfrm>
          <a:prstGeom prst="rect">
            <a:avLst/>
          </a:prstGeom>
          <a:noFill/>
        </p:spPr>
        <p:txBody>
          <a:bodyPr wrap="square" rtlCol="0">
            <a:spAutoFit/>
          </a:bodyPr>
          <a:lstStyle/>
          <a:p>
            <a:pPr algn="ctr"/>
            <a:r>
              <a:rPr lang="en-US" altLang="zh-CN" sz="2000" dirty="0">
                <a:latin typeface="微软雅黑" panose="020B0503020204020204" pitchFamily="34" charset="-122"/>
                <a:ea typeface="微软雅黑" panose="020B0503020204020204" pitchFamily="34" charset="-122"/>
              </a:rPr>
              <a:t>Video game</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pic>
        <p:nvPicPr>
          <p:cNvPr id="5" name="内容占位符 4">
            <a:extLst>
              <a:ext uri="{FF2B5EF4-FFF2-40B4-BE49-F238E27FC236}">
                <a16:creationId xmlns:a16="http://schemas.microsoft.com/office/drawing/2014/main" id="{B17C31FF-067A-73A0-7523-838E4B8786C5}"/>
              </a:ext>
            </a:extLst>
          </p:cNvPr>
          <p:cNvPicPr>
            <a:picLocks noGrp="1" noChangeAspect="1"/>
          </p:cNvPicPr>
          <p:nvPr>
            <p:ph idx="1"/>
          </p:nvPr>
        </p:nvPicPr>
        <p:blipFill>
          <a:blip r:embed="rId4"/>
          <a:stretch>
            <a:fillRect/>
          </a:stretch>
        </p:blipFill>
        <p:spPr>
          <a:xfrm>
            <a:off x="1019895" y="1772703"/>
            <a:ext cx="5196416" cy="3897312"/>
          </a:xfrm>
        </p:spPr>
      </p:pic>
    </p:spTree>
    <p:extLst>
      <p:ext uri="{BB962C8B-B14F-4D97-AF65-F5344CB8AC3E}">
        <p14:creationId xmlns:p14="http://schemas.microsoft.com/office/powerpoint/2010/main" val="1162834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1CDB1083-4C5D-D848-A606-CF3B59FF44B2}"/>
              </a:ext>
            </a:extLst>
          </p:cNvPr>
          <p:cNvSpPr>
            <a:spLocks noGrp="1"/>
          </p:cNvSpPr>
          <p:nvPr>
            <p:ph type="ftr" sz="quarter" idx="11"/>
          </p:nvPr>
        </p:nvSpPr>
        <p:spPr>
          <a:xfrm>
            <a:off x="429208" y="6556248"/>
            <a:ext cx="2675021" cy="301752"/>
          </a:xfrm>
        </p:spPr>
        <p:txBody>
          <a:bodyPr/>
          <a:lstStyle/>
          <a:p>
            <a:r>
              <a:rPr lang="en-US"/>
              <a:t>© 2022 SIGGRAPH. All Rights Reserved.</a:t>
            </a:r>
          </a:p>
        </p:txBody>
      </p:sp>
      <p:sp>
        <p:nvSpPr>
          <p:cNvPr id="11" name="Slide Number Placeholder 10">
            <a:extLst>
              <a:ext uri="{FF2B5EF4-FFF2-40B4-BE49-F238E27FC236}">
                <a16:creationId xmlns:a16="http://schemas.microsoft.com/office/drawing/2014/main" id="{AD593BEB-DD6C-9043-87D8-4292E0E57300}"/>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20</a:t>
            </a:fld>
            <a:endParaRPr lang="en-US"/>
          </a:p>
        </p:txBody>
      </p:sp>
      <p:sp>
        <p:nvSpPr>
          <p:cNvPr id="22" name="Title 21">
            <a:extLst>
              <a:ext uri="{FF2B5EF4-FFF2-40B4-BE49-F238E27FC236}">
                <a16:creationId xmlns:a16="http://schemas.microsoft.com/office/drawing/2014/main" id="{5A602D00-7BC7-EF4B-945C-0EA1C4F4905E}"/>
              </a:ext>
            </a:extLst>
          </p:cNvPr>
          <p:cNvSpPr>
            <a:spLocks noGrp="1"/>
          </p:cNvSpPr>
          <p:nvPr>
            <p:ph type="title"/>
          </p:nvPr>
        </p:nvSpPr>
        <p:spPr/>
        <p:txBody>
          <a:bodyPr/>
          <a:lstStyle/>
          <a:p>
            <a:r>
              <a:rPr lang="en-US" dirty="0">
                <a:latin typeface="微软雅黑" panose="020B0503020204020204" pitchFamily="34" charset="-122"/>
                <a:ea typeface="微软雅黑" panose="020B0503020204020204" pitchFamily="34" charset="-122"/>
              </a:rPr>
              <a:t>Constrained generation</a:t>
            </a:r>
          </a:p>
        </p:txBody>
      </p:sp>
      <p:grpSp>
        <p:nvGrpSpPr>
          <p:cNvPr id="20" name="组合 19">
            <a:extLst>
              <a:ext uri="{FF2B5EF4-FFF2-40B4-BE49-F238E27FC236}">
                <a16:creationId xmlns:a16="http://schemas.microsoft.com/office/drawing/2014/main" id="{765D13CA-2F86-409A-6E50-01D804F265C5}"/>
              </a:ext>
            </a:extLst>
          </p:cNvPr>
          <p:cNvGrpSpPr/>
          <p:nvPr/>
        </p:nvGrpSpPr>
        <p:grpSpPr>
          <a:xfrm>
            <a:off x="3426068" y="3102086"/>
            <a:ext cx="1694793" cy="682516"/>
            <a:chOff x="5234102" y="3951094"/>
            <a:chExt cx="1528774" cy="853497"/>
          </a:xfrm>
        </p:grpSpPr>
        <p:sp>
          <p:nvSpPr>
            <p:cNvPr id="21" name="箭头: 右 20">
              <a:extLst>
                <a:ext uri="{FF2B5EF4-FFF2-40B4-BE49-F238E27FC236}">
                  <a16:creationId xmlns:a16="http://schemas.microsoft.com/office/drawing/2014/main" id="{EDA39F0F-FB5D-6917-065A-6666B4C2CFA6}"/>
                </a:ext>
              </a:extLst>
            </p:cNvPr>
            <p:cNvSpPr/>
            <p:nvPr/>
          </p:nvSpPr>
          <p:spPr>
            <a:xfrm>
              <a:off x="5234102" y="3951094"/>
              <a:ext cx="1503334" cy="85349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矩形 22">
              <a:extLst>
                <a:ext uri="{FF2B5EF4-FFF2-40B4-BE49-F238E27FC236}">
                  <a16:creationId xmlns:a16="http://schemas.microsoft.com/office/drawing/2014/main" id="{DAC8BBA0-F6C4-EC4D-2E56-03DA166C1C7E}"/>
                </a:ext>
              </a:extLst>
            </p:cNvPr>
            <p:cNvSpPr/>
            <p:nvPr/>
          </p:nvSpPr>
          <p:spPr>
            <a:xfrm>
              <a:off x="5363318" y="4121977"/>
              <a:ext cx="1399558" cy="621483"/>
            </a:xfrm>
            <a:prstGeom prst="rect">
              <a:avLst/>
            </a:prstGeom>
          </p:spPr>
          <p:txBody>
            <a:bodyPr wrap="square">
              <a:spAutoFit/>
            </a:bodyPr>
            <a:lstStyle/>
            <a:p>
              <a:r>
                <a:rPr lang="en-US" altLang="zh-CN" sz="2000" b="1" dirty="0" err="1">
                  <a:solidFill>
                    <a:schemeClr val="tx1">
                      <a:lumMod val="75000"/>
                      <a:lumOff val="25000"/>
                    </a:schemeClr>
                  </a:solidFill>
                  <a:latin typeface="Segoe UI" panose="020B0502040204020203" pitchFamily="34" charset="0"/>
                  <a:cs typeface="Segoe UI" panose="020B0502040204020203" pitchFamily="34" charset="0"/>
                </a:rPr>
                <a:t>WallPlan</a:t>
              </a:r>
              <a:endParaRPr lang="zh-CN" altLang="en-US" sz="2000" dirty="0"/>
            </a:p>
          </p:txBody>
        </p:sp>
      </p:grpSp>
      <p:pic>
        <p:nvPicPr>
          <p:cNvPr id="97" name="图片 96">
            <a:extLst>
              <a:ext uri="{FF2B5EF4-FFF2-40B4-BE49-F238E27FC236}">
                <a16:creationId xmlns:a16="http://schemas.microsoft.com/office/drawing/2014/main" id="{C41E7219-D942-2EE0-72F7-85E2505FB187}"/>
              </a:ext>
            </a:extLst>
          </p:cNvPr>
          <p:cNvPicPr>
            <a:picLocks noChangeAspect="1"/>
          </p:cNvPicPr>
          <p:nvPr/>
        </p:nvPicPr>
        <p:blipFill>
          <a:blip r:embed="rId3"/>
          <a:stretch>
            <a:fillRect/>
          </a:stretch>
        </p:blipFill>
        <p:spPr>
          <a:xfrm>
            <a:off x="4864640" y="2196850"/>
            <a:ext cx="2462720" cy="2462720"/>
          </a:xfrm>
          <a:custGeom>
            <a:avLst/>
            <a:gdLst>
              <a:gd name="connsiteX0" fmla="*/ 381 w 1739526"/>
              <a:gd name="connsiteY0" fmla="*/ 0 h 1739526"/>
              <a:gd name="connsiteX1" fmla="*/ 1739908 w 1739526"/>
              <a:gd name="connsiteY1" fmla="*/ 0 h 1739526"/>
              <a:gd name="connsiteX2" fmla="*/ 1739908 w 1739526"/>
              <a:gd name="connsiteY2" fmla="*/ 1739527 h 1739526"/>
              <a:gd name="connsiteX3" fmla="*/ 381 w 1739526"/>
              <a:gd name="connsiteY3" fmla="*/ 1739527 h 1739526"/>
            </a:gdLst>
            <a:ahLst/>
            <a:cxnLst>
              <a:cxn ang="0">
                <a:pos x="connsiteX0" y="connsiteY0"/>
              </a:cxn>
              <a:cxn ang="0">
                <a:pos x="connsiteX1" y="connsiteY1"/>
              </a:cxn>
              <a:cxn ang="0">
                <a:pos x="connsiteX2" y="connsiteY2"/>
              </a:cxn>
              <a:cxn ang="0">
                <a:pos x="connsiteX3" y="connsiteY3"/>
              </a:cxn>
            </a:cxnLst>
            <a:rect l="l" t="t" r="r" b="b"/>
            <a:pathLst>
              <a:path w="1739526" h="1739526">
                <a:moveTo>
                  <a:pt x="381" y="0"/>
                </a:moveTo>
                <a:lnTo>
                  <a:pt x="1739908" y="0"/>
                </a:lnTo>
                <a:lnTo>
                  <a:pt x="1739908" y="1739527"/>
                </a:lnTo>
                <a:lnTo>
                  <a:pt x="381" y="1739527"/>
                </a:lnTo>
                <a:close/>
              </a:path>
            </a:pathLst>
          </a:custGeom>
        </p:spPr>
      </p:pic>
      <p:pic>
        <p:nvPicPr>
          <p:cNvPr id="98" name="图片 97">
            <a:extLst>
              <a:ext uri="{FF2B5EF4-FFF2-40B4-BE49-F238E27FC236}">
                <a16:creationId xmlns:a16="http://schemas.microsoft.com/office/drawing/2014/main" id="{66B24F7C-793F-EBA6-E6EA-6AA75D606CC5}"/>
              </a:ext>
            </a:extLst>
          </p:cNvPr>
          <p:cNvPicPr>
            <a:picLocks noChangeAspect="1"/>
          </p:cNvPicPr>
          <p:nvPr/>
        </p:nvPicPr>
        <p:blipFill>
          <a:blip r:embed="rId4"/>
          <a:stretch>
            <a:fillRect/>
          </a:stretch>
        </p:blipFill>
        <p:spPr>
          <a:xfrm>
            <a:off x="4867225" y="2196294"/>
            <a:ext cx="2462720" cy="2462720"/>
          </a:xfrm>
          <a:custGeom>
            <a:avLst/>
            <a:gdLst>
              <a:gd name="connsiteX0" fmla="*/ 381 w 1739526"/>
              <a:gd name="connsiteY0" fmla="*/ 401 h 1739526"/>
              <a:gd name="connsiteX1" fmla="*/ 1739908 w 1739526"/>
              <a:gd name="connsiteY1" fmla="*/ 401 h 1739526"/>
              <a:gd name="connsiteX2" fmla="*/ 1739908 w 1739526"/>
              <a:gd name="connsiteY2" fmla="*/ 1739928 h 1739526"/>
              <a:gd name="connsiteX3" fmla="*/ 381 w 1739526"/>
              <a:gd name="connsiteY3" fmla="*/ 1739928 h 1739526"/>
            </a:gdLst>
            <a:ahLst/>
            <a:cxnLst>
              <a:cxn ang="0">
                <a:pos x="connsiteX0" y="connsiteY0"/>
              </a:cxn>
              <a:cxn ang="0">
                <a:pos x="connsiteX1" y="connsiteY1"/>
              </a:cxn>
              <a:cxn ang="0">
                <a:pos x="connsiteX2" y="connsiteY2"/>
              </a:cxn>
              <a:cxn ang="0">
                <a:pos x="connsiteX3" y="connsiteY3"/>
              </a:cxn>
            </a:cxnLst>
            <a:rect l="l" t="t" r="r" b="b"/>
            <a:pathLst>
              <a:path w="1739526" h="1739526">
                <a:moveTo>
                  <a:pt x="381" y="401"/>
                </a:moveTo>
                <a:lnTo>
                  <a:pt x="1739908" y="401"/>
                </a:lnTo>
                <a:lnTo>
                  <a:pt x="1739908" y="1739928"/>
                </a:lnTo>
                <a:lnTo>
                  <a:pt x="381" y="1739928"/>
                </a:lnTo>
                <a:close/>
              </a:path>
            </a:pathLst>
          </a:custGeom>
        </p:spPr>
      </p:pic>
      <p:pic>
        <p:nvPicPr>
          <p:cNvPr id="101" name="图片 100">
            <a:extLst>
              <a:ext uri="{FF2B5EF4-FFF2-40B4-BE49-F238E27FC236}">
                <a16:creationId xmlns:a16="http://schemas.microsoft.com/office/drawing/2014/main" id="{44FF7472-15A0-7014-004A-218F66ABD7F9}"/>
              </a:ext>
            </a:extLst>
          </p:cNvPr>
          <p:cNvPicPr>
            <a:picLocks noChangeAspect="1"/>
          </p:cNvPicPr>
          <p:nvPr/>
        </p:nvPicPr>
        <p:blipFill>
          <a:blip r:embed="rId5"/>
          <a:stretch>
            <a:fillRect/>
          </a:stretch>
        </p:blipFill>
        <p:spPr>
          <a:xfrm>
            <a:off x="8590904" y="2196850"/>
            <a:ext cx="2462720" cy="2462720"/>
          </a:xfrm>
          <a:custGeom>
            <a:avLst/>
            <a:gdLst>
              <a:gd name="connsiteX0" fmla="*/ 762 w 1739526"/>
              <a:gd name="connsiteY0" fmla="*/ 0 h 1739526"/>
              <a:gd name="connsiteX1" fmla="*/ 1740289 w 1739526"/>
              <a:gd name="connsiteY1" fmla="*/ 0 h 1739526"/>
              <a:gd name="connsiteX2" fmla="*/ 1740289 w 1739526"/>
              <a:gd name="connsiteY2" fmla="*/ 1739527 h 1739526"/>
              <a:gd name="connsiteX3" fmla="*/ 762 w 1739526"/>
              <a:gd name="connsiteY3" fmla="*/ 1739527 h 1739526"/>
            </a:gdLst>
            <a:ahLst/>
            <a:cxnLst>
              <a:cxn ang="0">
                <a:pos x="connsiteX0" y="connsiteY0"/>
              </a:cxn>
              <a:cxn ang="0">
                <a:pos x="connsiteX1" y="connsiteY1"/>
              </a:cxn>
              <a:cxn ang="0">
                <a:pos x="connsiteX2" y="connsiteY2"/>
              </a:cxn>
              <a:cxn ang="0">
                <a:pos x="connsiteX3" y="connsiteY3"/>
              </a:cxn>
            </a:cxnLst>
            <a:rect l="l" t="t" r="r" b="b"/>
            <a:pathLst>
              <a:path w="1739526" h="1739526">
                <a:moveTo>
                  <a:pt x="762" y="0"/>
                </a:moveTo>
                <a:lnTo>
                  <a:pt x="1740289" y="0"/>
                </a:lnTo>
                <a:lnTo>
                  <a:pt x="1740289" y="1739527"/>
                </a:lnTo>
                <a:lnTo>
                  <a:pt x="762" y="1739527"/>
                </a:lnTo>
                <a:close/>
              </a:path>
            </a:pathLst>
          </a:custGeom>
        </p:spPr>
      </p:pic>
      <p:pic>
        <p:nvPicPr>
          <p:cNvPr id="102" name="图片 101">
            <a:extLst>
              <a:ext uri="{FF2B5EF4-FFF2-40B4-BE49-F238E27FC236}">
                <a16:creationId xmlns:a16="http://schemas.microsoft.com/office/drawing/2014/main" id="{A1797EEA-1A61-D390-18EF-F2E92E5E4DD6}"/>
              </a:ext>
            </a:extLst>
          </p:cNvPr>
          <p:cNvPicPr>
            <a:picLocks noChangeAspect="1"/>
          </p:cNvPicPr>
          <p:nvPr/>
        </p:nvPicPr>
        <p:blipFill>
          <a:blip r:embed="rId6"/>
          <a:stretch>
            <a:fillRect/>
          </a:stretch>
        </p:blipFill>
        <p:spPr>
          <a:xfrm>
            <a:off x="8603067" y="2186769"/>
            <a:ext cx="2462720" cy="2462720"/>
          </a:xfrm>
          <a:custGeom>
            <a:avLst/>
            <a:gdLst>
              <a:gd name="connsiteX0" fmla="*/ 762 w 1739526"/>
              <a:gd name="connsiteY0" fmla="*/ 401 h 1739526"/>
              <a:gd name="connsiteX1" fmla="*/ 1740289 w 1739526"/>
              <a:gd name="connsiteY1" fmla="*/ 401 h 1739526"/>
              <a:gd name="connsiteX2" fmla="*/ 1740289 w 1739526"/>
              <a:gd name="connsiteY2" fmla="*/ 1739928 h 1739526"/>
              <a:gd name="connsiteX3" fmla="*/ 762 w 1739526"/>
              <a:gd name="connsiteY3" fmla="*/ 1739928 h 1739526"/>
            </a:gdLst>
            <a:ahLst/>
            <a:cxnLst>
              <a:cxn ang="0">
                <a:pos x="connsiteX0" y="connsiteY0"/>
              </a:cxn>
              <a:cxn ang="0">
                <a:pos x="connsiteX1" y="connsiteY1"/>
              </a:cxn>
              <a:cxn ang="0">
                <a:pos x="connsiteX2" y="connsiteY2"/>
              </a:cxn>
              <a:cxn ang="0">
                <a:pos x="connsiteX3" y="connsiteY3"/>
              </a:cxn>
            </a:cxnLst>
            <a:rect l="l" t="t" r="r" b="b"/>
            <a:pathLst>
              <a:path w="1739526" h="1739526">
                <a:moveTo>
                  <a:pt x="762" y="401"/>
                </a:moveTo>
                <a:lnTo>
                  <a:pt x="1740289" y="401"/>
                </a:lnTo>
                <a:lnTo>
                  <a:pt x="1740289" y="1739928"/>
                </a:lnTo>
                <a:lnTo>
                  <a:pt x="762" y="1739928"/>
                </a:lnTo>
                <a:close/>
              </a:path>
            </a:pathLst>
          </a:custGeom>
        </p:spPr>
      </p:pic>
      <p:pic>
        <p:nvPicPr>
          <p:cNvPr id="128" name="图片 127">
            <a:extLst>
              <a:ext uri="{FF2B5EF4-FFF2-40B4-BE49-F238E27FC236}">
                <a16:creationId xmlns:a16="http://schemas.microsoft.com/office/drawing/2014/main" id="{679AA526-64F5-B1C3-892C-FF241F403AA8}"/>
              </a:ext>
            </a:extLst>
          </p:cNvPr>
          <p:cNvPicPr>
            <a:picLocks noChangeAspect="1"/>
          </p:cNvPicPr>
          <p:nvPr/>
        </p:nvPicPr>
        <p:blipFill>
          <a:blip r:embed="rId7"/>
          <a:stretch>
            <a:fillRect/>
          </a:stretch>
        </p:blipFill>
        <p:spPr>
          <a:xfrm>
            <a:off x="1098936" y="2196850"/>
            <a:ext cx="2462720" cy="2462720"/>
          </a:xfrm>
          <a:custGeom>
            <a:avLst/>
            <a:gdLst>
              <a:gd name="connsiteX0" fmla="*/ 0 w 1739526"/>
              <a:gd name="connsiteY0" fmla="*/ 0 h 1739526"/>
              <a:gd name="connsiteX1" fmla="*/ 1739527 w 1739526"/>
              <a:gd name="connsiteY1" fmla="*/ 0 h 1739526"/>
              <a:gd name="connsiteX2" fmla="*/ 1739527 w 1739526"/>
              <a:gd name="connsiteY2" fmla="*/ 1739527 h 1739526"/>
              <a:gd name="connsiteX3" fmla="*/ 0 w 1739526"/>
              <a:gd name="connsiteY3" fmla="*/ 1739527 h 1739526"/>
            </a:gdLst>
            <a:ahLst/>
            <a:cxnLst>
              <a:cxn ang="0">
                <a:pos x="connsiteX0" y="connsiteY0"/>
              </a:cxn>
              <a:cxn ang="0">
                <a:pos x="connsiteX1" y="connsiteY1"/>
              </a:cxn>
              <a:cxn ang="0">
                <a:pos x="connsiteX2" y="connsiteY2"/>
              </a:cxn>
              <a:cxn ang="0">
                <a:pos x="connsiteX3" y="connsiteY3"/>
              </a:cxn>
            </a:cxnLst>
            <a:rect l="l" t="t" r="r" b="b"/>
            <a:pathLst>
              <a:path w="1739526" h="1739526">
                <a:moveTo>
                  <a:pt x="0" y="0"/>
                </a:moveTo>
                <a:lnTo>
                  <a:pt x="1739527" y="0"/>
                </a:lnTo>
                <a:lnTo>
                  <a:pt x="1739527" y="1739527"/>
                </a:lnTo>
                <a:lnTo>
                  <a:pt x="0" y="1739527"/>
                </a:lnTo>
                <a:close/>
              </a:path>
            </a:pathLst>
          </a:custGeom>
        </p:spPr>
      </p:pic>
      <p:pic>
        <p:nvPicPr>
          <p:cNvPr id="129" name="图片 128">
            <a:extLst>
              <a:ext uri="{FF2B5EF4-FFF2-40B4-BE49-F238E27FC236}">
                <a16:creationId xmlns:a16="http://schemas.microsoft.com/office/drawing/2014/main" id="{CEFDA62B-CC48-179A-D7F7-50E99A965CE0}"/>
              </a:ext>
            </a:extLst>
          </p:cNvPr>
          <p:cNvPicPr>
            <a:picLocks noChangeAspect="1"/>
          </p:cNvPicPr>
          <p:nvPr/>
        </p:nvPicPr>
        <p:blipFill>
          <a:blip r:embed="rId8"/>
          <a:stretch>
            <a:fillRect/>
          </a:stretch>
        </p:blipFill>
        <p:spPr>
          <a:xfrm>
            <a:off x="1104144" y="2168036"/>
            <a:ext cx="2462720" cy="2462720"/>
          </a:xfrm>
          <a:custGeom>
            <a:avLst/>
            <a:gdLst>
              <a:gd name="connsiteX0" fmla="*/ 0 w 1739526"/>
              <a:gd name="connsiteY0" fmla="*/ 401 h 1739526"/>
              <a:gd name="connsiteX1" fmla="*/ 1739527 w 1739526"/>
              <a:gd name="connsiteY1" fmla="*/ 401 h 1739526"/>
              <a:gd name="connsiteX2" fmla="*/ 1739527 w 1739526"/>
              <a:gd name="connsiteY2" fmla="*/ 1739928 h 1739526"/>
              <a:gd name="connsiteX3" fmla="*/ 0 w 1739526"/>
              <a:gd name="connsiteY3" fmla="*/ 1739928 h 1739526"/>
            </a:gdLst>
            <a:ahLst/>
            <a:cxnLst>
              <a:cxn ang="0">
                <a:pos x="connsiteX0" y="connsiteY0"/>
              </a:cxn>
              <a:cxn ang="0">
                <a:pos x="connsiteX1" y="connsiteY1"/>
              </a:cxn>
              <a:cxn ang="0">
                <a:pos x="connsiteX2" y="connsiteY2"/>
              </a:cxn>
              <a:cxn ang="0">
                <a:pos x="connsiteX3" y="connsiteY3"/>
              </a:cxn>
            </a:cxnLst>
            <a:rect l="l" t="t" r="r" b="b"/>
            <a:pathLst>
              <a:path w="1739526" h="1739526">
                <a:moveTo>
                  <a:pt x="0" y="401"/>
                </a:moveTo>
                <a:lnTo>
                  <a:pt x="1739527" y="401"/>
                </a:lnTo>
                <a:lnTo>
                  <a:pt x="1739527" y="1739928"/>
                </a:lnTo>
                <a:lnTo>
                  <a:pt x="0" y="1739928"/>
                </a:lnTo>
                <a:close/>
              </a:path>
            </a:pathLst>
          </a:custGeom>
        </p:spPr>
      </p:pic>
      <p:pic>
        <p:nvPicPr>
          <p:cNvPr id="154" name="图片 153">
            <a:extLst>
              <a:ext uri="{FF2B5EF4-FFF2-40B4-BE49-F238E27FC236}">
                <a16:creationId xmlns:a16="http://schemas.microsoft.com/office/drawing/2014/main" id="{A0C64F6C-246F-A29A-5F87-25D8F7B91F72}"/>
              </a:ext>
            </a:extLst>
          </p:cNvPr>
          <p:cNvPicPr>
            <a:picLocks noChangeAspect="1"/>
          </p:cNvPicPr>
          <p:nvPr/>
        </p:nvPicPr>
        <p:blipFill>
          <a:blip r:embed="rId9"/>
          <a:stretch>
            <a:fillRect/>
          </a:stretch>
        </p:blipFill>
        <p:spPr>
          <a:xfrm>
            <a:off x="1103295" y="2168036"/>
            <a:ext cx="2462720" cy="2462720"/>
          </a:xfrm>
          <a:custGeom>
            <a:avLst/>
            <a:gdLst>
              <a:gd name="connsiteX0" fmla="*/ 0 w 1739526"/>
              <a:gd name="connsiteY0" fmla="*/ 801 h 1739526"/>
              <a:gd name="connsiteX1" fmla="*/ 1739527 w 1739526"/>
              <a:gd name="connsiteY1" fmla="*/ 801 h 1739526"/>
              <a:gd name="connsiteX2" fmla="*/ 1739527 w 1739526"/>
              <a:gd name="connsiteY2" fmla="*/ 1740328 h 1739526"/>
              <a:gd name="connsiteX3" fmla="*/ 0 w 1739526"/>
              <a:gd name="connsiteY3" fmla="*/ 1740328 h 1739526"/>
            </a:gdLst>
            <a:ahLst/>
            <a:cxnLst>
              <a:cxn ang="0">
                <a:pos x="connsiteX0" y="connsiteY0"/>
              </a:cxn>
              <a:cxn ang="0">
                <a:pos x="connsiteX1" y="connsiteY1"/>
              </a:cxn>
              <a:cxn ang="0">
                <a:pos x="connsiteX2" y="connsiteY2"/>
              </a:cxn>
              <a:cxn ang="0">
                <a:pos x="connsiteX3" y="connsiteY3"/>
              </a:cxn>
            </a:cxnLst>
            <a:rect l="l" t="t" r="r" b="b"/>
            <a:pathLst>
              <a:path w="1739526" h="1739526">
                <a:moveTo>
                  <a:pt x="0" y="801"/>
                </a:moveTo>
                <a:lnTo>
                  <a:pt x="1739527" y="801"/>
                </a:lnTo>
                <a:lnTo>
                  <a:pt x="1739527" y="1740328"/>
                </a:lnTo>
                <a:lnTo>
                  <a:pt x="0" y="1740328"/>
                </a:lnTo>
                <a:close/>
              </a:path>
            </a:pathLst>
          </a:custGeom>
        </p:spPr>
      </p:pic>
      <p:grpSp>
        <p:nvGrpSpPr>
          <p:cNvPr id="155" name="组合 154">
            <a:extLst>
              <a:ext uri="{FF2B5EF4-FFF2-40B4-BE49-F238E27FC236}">
                <a16:creationId xmlns:a16="http://schemas.microsoft.com/office/drawing/2014/main" id="{3E3A1CC1-F6E8-3E8D-F4CC-4C800A71691F}"/>
              </a:ext>
            </a:extLst>
          </p:cNvPr>
          <p:cNvGrpSpPr/>
          <p:nvPr/>
        </p:nvGrpSpPr>
        <p:grpSpPr>
          <a:xfrm>
            <a:off x="7133552" y="3102086"/>
            <a:ext cx="1679431" cy="682516"/>
            <a:chOff x="5222519" y="3951094"/>
            <a:chExt cx="1514917" cy="853497"/>
          </a:xfrm>
        </p:grpSpPr>
        <p:sp>
          <p:nvSpPr>
            <p:cNvPr id="156" name="箭头: 右 155">
              <a:extLst>
                <a:ext uri="{FF2B5EF4-FFF2-40B4-BE49-F238E27FC236}">
                  <a16:creationId xmlns:a16="http://schemas.microsoft.com/office/drawing/2014/main" id="{8B6A1AD3-AEF5-8E2F-FCBC-1DD3259086D8}"/>
                </a:ext>
              </a:extLst>
            </p:cNvPr>
            <p:cNvSpPr/>
            <p:nvPr/>
          </p:nvSpPr>
          <p:spPr>
            <a:xfrm>
              <a:off x="5234102" y="3951094"/>
              <a:ext cx="1503334" cy="85349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7" name="矩形 156">
              <a:extLst>
                <a:ext uri="{FF2B5EF4-FFF2-40B4-BE49-F238E27FC236}">
                  <a16:creationId xmlns:a16="http://schemas.microsoft.com/office/drawing/2014/main" id="{8DCE4576-9327-B7AA-DEE0-158A3CA01832}"/>
                </a:ext>
              </a:extLst>
            </p:cNvPr>
            <p:cNvSpPr/>
            <p:nvPr/>
          </p:nvSpPr>
          <p:spPr>
            <a:xfrm>
              <a:off x="5222519" y="4121977"/>
              <a:ext cx="1399558" cy="500344"/>
            </a:xfrm>
            <a:prstGeom prst="rect">
              <a:avLst/>
            </a:prstGeom>
          </p:spPr>
          <p:txBody>
            <a:bodyPr wrap="square">
              <a:spAutoFit/>
            </a:bodyPr>
            <a:lstStyle/>
            <a:p>
              <a:r>
                <a:rPr lang="en-US" altLang="zh-CN" sz="2000" b="1" dirty="0">
                  <a:solidFill>
                    <a:schemeClr val="tx1">
                      <a:lumMod val="75000"/>
                      <a:lumOff val="25000"/>
                    </a:schemeClr>
                  </a:solidFill>
                  <a:latin typeface="Segoe UI" panose="020B0502040204020203" pitchFamily="34" charset="0"/>
                  <a:cs typeface="Segoe UI" panose="020B0502040204020203" pitchFamily="34" charset="0"/>
                </a:rPr>
                <a:t>Visualizing</a:t>
              </a:r>
              <a:endParaRPr lang="zh-CN" altLang="en-US" sz="2000" dirty="0"/>
            </a:p>
          </p:txBody>
        </p:sp>
      </p:grpSp>
      <p:pic>
        <p:nvPicPr>
          <p:cNvPr id="96" name="图片 95">
            <a:extLst>
              <a:ext uri="{FF2B5EF4-FFF2-40B4-BE49-F238E27FC236}">
                <a16:creationId xmlns:a16="http://schemas.microsoft.com/office/drawing/2014/main" id="{69EE7DD2-F4BE-5A58-D041-335AD506812F}"/>
              </a:ext>
            </a:extLst>
          </p:cNvPr>
          <p:cNvPicPr>
            <a:picLocks noChangeAspect="1"/>
          </p:cNvPicPr>
          <p:nvPr/>
        </p:nvPicPr>
        <p:blipFill>
          <a:blip r:embed="rId10"/>
          <a:stretch>
            <a:fillRect/>
          </a:stretch>
        </p:blipFill>
        <p:spPr>
          <a:xfrm>
            <a:off x="4863249" y="2195994"/>
            <a:ext cx="2462720" cy="2462720"/>
          </a:xfrm>
          <a:custGeom>
            <a:avLst/>
            <a:gdLst>
              <a:gd name="connsiteX0" fmla="*/ 381 w 1739526"/>
              <a:gd name="connsiteY0" fmla="*/ 801 h 1739526"/>
              <a:gd name="connsiteX1" fmla="*/ 1739908 w 1739526"/>
              <a:gd name="connsiteY1" fmla="*/ 801 h 1739526"/>
              <a:gd name="connsiteX2" fmla="*/ 1739908 w 1739526"/>
              <a:gd name="connsiteY2" fmla="*/ 1740328 h 1739526"/>
              <a:gd name="connsiteX3" fmla="*/ 381 w 1739526"/>
              <a:gd name="connsiteY3" fmla="*/ 1740328 h 1739526"/>
            </a:gdLst>
            <a:ahLst/>
            <a:cxnLst>
              <a:cxn ang="0">
                <a:pos x="connsiteX0" y="connsiteY0"/>
              </a:cxn>
              <a:cxn ang="0">
                <a:pos x="connsiteX1" y="connsiteY1"/>
              </a:cxn>
              <a:cxn ang="0">
                <a:pos x="connsiteX2" y="connsiteY2"/>
              </a:cxn>
              <a:cxn ang="0">
                <a:pos x="connsiteX3" y="connsiteY3"/>
              </a:cxn>
            </a:cxnLst>
            <a:rect l="l" t="t" r="r" b="b"/>
            <a:pathLst>
              <a:path w="1739526" h="1739526">
                <a:moveTo>
                  <a:pt x="381" y="801"/>
                </a:moveTo>
                <a:lnTo>
                  <a:pt x="1739908" y="801"/>
                </a:lnTo>
                <a:lnTo>
                  <a:pt x="1739908" y="1740328"/>
                </a:lnTo>
                <a:lnTo>
                  <a:pt x="381" y="1740328"/>
                </a:lnTo>
                <a:close/>
              </a:path>
            </a:pathLst>
          </a:custGeom>
        </p:spPr>
      </p:pic>
      <p:pic>
        <p:nvPicPr>
          <p:cNvPr id="95" name="图片 94">
            <a:extLst>
              <a:ext uri="{FF2B5EF4-FFF2-40B4-BE49-F238E27FC236}">
                <a16:creationId xmlns:a16="http://schemas.microsoft.com/office/drawing/2014/main" id="{FC1CEB49-681C-1287-2478-248CFA27479C}"/>
              </a:ext>
            </a:extLst>
          </p:cNvPr>
          <p:cNvPicPr>
            <a:picLocks noChangeAspect="1"/>
          </p:cNvPicPr>
          <p:nvPr/>
        </p:nvPicPr>
        <p:blipFill>
          <a:blip r:embed="rId11"/>
          <a:stretch>
            <a:fillRect/>
          </a:stretch>
        </p:blipFill>
        <p:spPr>
          <a:xfrm>
            <a:off x="8601360" y="2181564"/>
            <a:ext cx="2462720" cy="2462720"/>
          </a:xfrm>
          <a:custGeom>
            <a:avLst/>
            <a:gdLst>
              <a:gd name="connsiteX0" fmla="*/ 762 w 1739526"/>
              <a:gd name="connsiteY0" fmla="*/ 801 h 1739526"/>
              <a:gd name="connsiteX1" fmla="*/ 1740289 w 1739526"/>
              <a:gd name="connsiteY1" fmla="*/ 801 h 1739526"/>
              <a:gd name="connsiteX2" fmla="*/ 1740289 w 1739526"/>
              <a:gd name="connsiteY2" fmla="*/ 1740328 h 1739526"/>
              <a:gd name="connsiteX3" fmla="*/ 762 w 1739526"/>
              <a:gd name="connsiteY3" fmla="*/ 1740328 h 1739526"/>
            </a:gdLst>
            <a:ahLst/>
            <a:cxnLst>
              <a:cxn ang="0">
                <a:pos x="connsiteX0" y="connsiteY0"/>
              </a:cxn>
              <a:cxn ang="0">
                <a:pos x="connsiteX1" y="connsiteY1"/>
              </a:cxn>
              <a:cxn ang="0">
                <a:pos x="connsiteX2" y="connsiteY2"/>
              </a:cxn>
              <a:cxn ang="0">
                <a:pos x="connsiteX3" y="connsiteY3"/>
              </a:cxn>
            </a:cxnLst>
            <a:rect l="l" t="t" r="r" b="b"/>
            <a:pathLst>
              <a:path w="1739526" h="1739526">
                <a:moveTo>
                  <a:pt x="762" y="801"/>
                </a:moveTo>
                <a:lnTo>
                  <a:pt x="1740289" y="801"/>
                </a:lnTo>
                <a:lnTo>
                  <a:pt x="1740289" y="1740328"/>
                </a:lnTo>
                <a:lnTo>
                  <a:pt x="762" y="1740328"/>
                </a:lnTo>
                <a:close/>
              </a:path>
            </a:pathLst>
          </a:custGeom>
        </p:spPr>
      </p:pic>
      <p:grpSp>
        <p:nvGrpSpPr>
          <p:cNvPr id="130" name="图形 4">
            <a:extLst>
              <a:ext uri="{FF2B5EF4-FFF2-40B4-BE49-F238E27FC236}">
                <a16:creationId xmlns:a16="http://schemas.microsoft.com/office/drawing/2014/main" id="{D9450A3C-A3F2-44A5-7600-A4A182C115F9}"/>
              </a:ext>
            </a:extLst>
          </p:cNvPr>
          <p:cNvGrpSpPr/>
          <p:nvPr/>
        </p:nvGrpSpPr>
        <p:grpSpPr>
          <a:xfrm>
            <a:off x="1110843" y="2167433"/>
            <a:ext cx="2462720" cy="2462720"/>
            <a:chOff x="12192000" y="3918872"/>
            <a:chExt cx="1739526" cy="1739526"/>
          </a:xfrm>
        </p:grpSpPr>
        <p:pic>
          <p:nvPicPr>
            <p:cNvPr id="131" name="图片 130">
              <a:extLst>
                <a:ext uri="{FF2B5EF4-FFF2-40B4-BE49-F238E27FC236}">
                  <a16:creationId xmlns:a16="http://schemas.microsoft.com/office/drawing/2014/main" id="{1BEE0BFD-C2A8-9F7D-A408-76F686518A02}"/>
                </a:ext>
              </a:extLst>
            </p:cNvPr>
            <p:cNvPicPr>
              <a:picLocks noChangeAspect="1"/>
            </p:cNvPicPr>
            <p:nvPr/>
          </p:nvPicPr>
          <p:blipFill>
            <a:blip r:embed="rId7"/>
            <a:stretch>
              <a:fillRect/>
            </a:stretch>
          </p:blipFill>
          <p:spPr>
            <a:xfrm>
              <a:off x="12192000" y="3918872"/>
              <a:ext cx="1739526" cy="1739526"/>
            </a:xfrm>
            <a:custGeom>
              <a:avLst/>
              <a:gdLst>
                <a:gd name="connsiteX0" fmla="*/ 0 w 1739526"/>
                <a:gd name="connsiteY0" fmla="*/ 1203 h 1739526"/>
                <a:gd name="connsiteX1" fmla="*/ 1739527 w 1739526"/>
                <a:gd name="connsiteY1" fmla="*/ 1203 h 1739526"/>
                <a:gd name="connsiteX2" fmla="*/ 1739527 w 1739526"/>
                <a:gd name="connsiteY2" fmla="*/ 1740730 h 1739526"/>
                <a:gd name="connsiteX3" fmla="*/ 0 w 1739526"/>
                <a:gd name="connsiteY3" fmla="*/ 1740730 h 1739526"/>
              </a:gdLst>
              <a:ahLst/>
              <a:cxnLst>
                <a:cxn ang="0">
                  <a:pos x="connsiteX0" y="connsiteY0"/>
                </a:cxn>
                <a:cxn ang="0">
                  <a:pos x="connsiteX1" y="connsiteY1"/>
                </a:cxn>
                <a:cxn ang="0">
                  <a:pos x="connsiteX2" y="connsiteY2"/>
                </a:cxn>
                <a:cxn ang="0">
                  <a:pos x="connsiteX3" y="connsiteY3"/>
                </a:cxn>
              </a:cxnLst>
              <a:rect l="l" t="t" r="r" b="b"/>
              <a:pathLst>
                <a:path w="1739526" h="1739526">
                  <a:moveTo>
                    <a:pt x="0" y="1203"/>
                  </a:moveTo>
                  <a:lnTo>
                    <a:pt x="1739527" y="1203"/>
                  </a:lnTo>
                  <a:lnTo>
                    <a:pt x="1739527" y="1740730"/>
                  </a:lnTo>
                  <a:lnTo>
                    <a:pt x="0" y="1740730"/>
                  </a:lnTo>
                  <a:close/>
                </a:path>
              </a:pathLst>
            </a:custGeom>
          </p:spPr>
        </p:pic>
        <p:grpSp>
          <p:nvGrpSpPr>
            <p:cNvPr id="132" name="图形 4">
              <a:extLst>
                <a:ext uri="{FF2B5EF4-FFF2-40B4-BE49-F238E27FC236}">
                  <a16:creationId xmlns:a16="http://schemas.microsoft.com/office/drawing/2014/main" id="{DB9171BE-B7BB-E1C8-1D88-227EAAED2580}"/>
                </a:ext>
              </a:extLst>
            </p:cNvPr>
            <p:cNvGrpSpPr/>
            <p:nvPr/>
          </p:nvGrpSpPr>
          <p:grpSpPr>
            <a:xfrm>
              <a:off x="12671592" y="4215645"/>
              <a:ext cx="778845" cy="1127974"/>
              <a:chOff x="12671592" y="4215645"/>
              <a:chExt cx="778845" cy="1127974"/>
            </a:xfrm>
          </p:grpSpPr>
          <p:sp>
            <p:nvSpPr>
              <p:cNvPr id="133" name="任意多边形: 形状 132">
                <a:extLst>
                  <a:ext uri="{FF2B5EF4-FFF2-40B4-BE49-F238E27FC236}">
                    <a16:creationId xmlns:a16="http://schemas.microsoft.com/office/drawing/2014/main" id="{526AB234-B1B3-33AD-EF6D-09E9442C7E52}"/>
                  </a:ext>
                </a:extLst>
              </p:cNvPr>
              <p:cNvSpPr/>
              <p:nvPr/>
            </p:nvSpPr>
            <p:spPr>
              <a:xfrm>
                <a:off x="12747459" y="4770561"/>
                <a:ext cx="417248" cy="242378"/>
              </a:xfrm>
              <a:custGeom>
                <a:avLst/>
                <a:gdLst>
                  <a:gd name="connsiteX0" fmla="*/ 417249 w 417248"/>
                  <a:gd name="connsiteY0" fmla="*/ 0 h 242378"/>
                  <a:gd name="connsiteX1" fmla="*/ 0 w 417248"/>
                  <a:gd name="connsiteY1" fmla="*/ 242379 h 242378"/>
                </a:gdLst>
                <a:ahLst/>
                <a:cxnLst>
                  <a:cxn ang="0">
                    <a:pos x="connsiteX0" y="connsiteY0"/>
                  </a:cxn>
                  <a:cxn ang="0">
                    <a:pos x="connsiteX1" y="connsiteY1"/>
                  </a:cxn>
                </a:cxnLst>
                <a:rect l="l" t="t" r="r" b="b"/>
                <a:pathLst>
                  <a:path w="417248" h="242378">
                    <a:moveTo>
                      <a:pt x="417249" y="0"/>
                    </a:moveTo>
                    <a:lnTo>
                      <a:pt x="0" y="242379"/>
                    </a:lnTo>
                  </a:path>
                </a:pathLst>
              </a:custGeom>
              <a:ln w="47520" cap="rnd">
                <a:solidFill>
                  <a:srgbClr val="646464"/>
                </a:solidFill>
                <a:prstDash val="solid"/>
                <a:miter/>
              </a:ln>
            </p:spPr>
            <p:txBody>
              <a:bodyPr rtlCol="0" anchor="ctr"/>
              <a:lstStyle/>
              <a:p>
                <a:endParaRPr lang="zh-CN" altLang="en-US"/>
              </a:p>
            </p:txBody>
          </p:sp>
          <p:sp>
            <p:nvSpPr>
              <p:cNvPr id="134" name="任意多边形: 形状 133">
                <a:extLst>
                  <a:ext uri="{FF2B5EF4-FFF2-40B4-BE49-F238E27FC236}">
                    <a16:creationId xmlns:a16="http://schemas.microsoft.com/office/drawing/2014/main" id="{4E85C4CD-B4EB-1BB1-818B-1028A6298B78}"/>
                  </a:ext>
                </a:extLst>
              </p:cNvPr>
              <p:cNvSpPr/>
              <p:nvPr/>
            </p:nvSpPr>
            <p:spPr>
              <a:xfrm>
                <a:off x="12747459" y="4659768"/>
                <a:ext cx="15594" cy="353171"/>
              </a:xfrm>
              <a:custGeom>
                <a:avLst/>
                <a:gdLst>
                  <a:gd name="connsiteX0" fmla="*/ 0 w 15594"/>
                  <a:gd name="connsiteY0" fmla="*/ 353171 h 353171"/>
                  <a:gd name="connsiteX1" fmla="*/ 15595 w 15594"/>
                  <a:gd name="connsiteY1" fmla="*/ 0 h 353171"/>
                </a:gdLst>
                <a:ahLst/>
                <a:cxnLst>
                  <a:cxn ang="0">
                    <a:pos x="connsiteX0" y="connsiteY0"/>
                  </a:cxn>
                  <a:cxn ang="0">
                    <a:pos x="connsiteX1" y="connsiteY1"/>
                  </a:cxn>
                </a:cxnLst>
                <a:rect l="l" t="t" r="r" b="b"/>
                <a:pathLst>
                  <a:path w="15594" h="353171">
                    <a:moveTo>
                      <a:pt x="0" y="353171"/>
                    </a:moveTo>
                    <a:lnTo>
                      <a:pt x="15595" y="0"/>
                    </a:lnTo>
                  </a:path>
                </a:pathLst>
              </a:custGeom>
              <a:ln w="47520" cap="rnd">
                <a:solidFill>
                  <a:srgbClr val="646464"/>
                </a:solidFill>
                <a:prstDash val="solid"/>
                <a:miter/>
              </a:ln>
            </p:spPr>
            <p:txBody>
              <a:bodyPr rtlCol="0" anchor="ctr"/>
              <a:lstStyle/>
              <a:p>
                <a:endParaRPr lang="zh-CN" altLang="en-US"/>
              </a:p>
            </p:txBody>
          </p:sp>
          <p:sp>
            <p:nvSpPr>
              <p:cNvPr id="135" name="任意多边形: 形状 134">
                <a:extLst>
                  <a:ext uri="{FF2B5EF4-FFF2-40B4-BE49-F238E27FC236}">
                    <a16:creationId xmlns:a16="http://schemas.microsoft.com/office/drawing/2014/main" id="{B12DE743-2774-D41E-F520-B05D289C862E}"/>
                  </a:ext>
                </a:extLst>
              </p:cNvPr>
              <p:cNvSpPr/>
              <p:nvPr/>
            </p:nvSpPr>
            <p:spPr>
              <a:xfrm>
                <a:off x="12749192" y="4294433"/>
                <a:ext cx="299524" cy="53680"/>
              </a:xfrm>
              <a:custGeom>
                <a:avLst/>
                <a:gdLst>
                  <a:gd name="connsiteX0" fmla="*/ 0 w 299524"/>
                  <a:gd name="connsiteY0" fmla="*/ 53681 h 53680"/>
                  <a:gd name="connsiteX1" fmla="*/ 299525 w 299524"/>
                  <a:gd name="connsiteY1" fmla="*/ 0 h 53680"/>
                </a:gdLst>
                <a:ahLst/>
                <a:cxnLst>
                  <a:cxn ang="0">
                    <a:pos x="connsiteX0" y="connsiteY0"/>
                  </a:cxn>
                  <a:cxn ang="0">
                    <a:pos x="connsiteX1" y="connsiteY1"/>
                  </a:cxn>
                </a:cxnLst>
                <a:rect l="l" t="t" r="r" b="b"/>
                <a:pathLst>
                  <a:path w="299524" h="53680">
                    <a:moveTo>
                      <a:pt x="0" y="53681"/>
                    </a:moveTo>
                    <a:lnTo>
                      <a:pt x="299525" y="0"/>
                    </a:lnTo>
                  </a:path>
                </a:pathLst>
              </a:custGeom>
              <a:ln w="47520" cap="rnd">
                <a:solidFill>
                  <a:srgbClr val="646464"/>
                </a:solidFill>
                <a:prstDash val="solid"/>
                <a:miter/>
              </a:ln>
            </p:spPr>
            <p:txBody>
              <a:bodyPr rtlCol="0" anchor="ctr"/>
              <a:lstStyle/>
              <a:p>
                <a:endParaRPr lang="zh-CN" altLang="en-US"/>
              </a:p>
            </p:txBody>
          </p:sp>
          <p:sp>
            <p:nvSpPr>
              <p:cNvPr id="136" name="任意多边形: 形状 135">
                <a:extLst>
                  <a:ext uri="{FF2B5EF4-FFF2-40B4-BE49-F238E27FC236}">
                    <a16:creationId xmlns:a16="http://schemas.microsoft.com/office/drawing/2014/main" id="{9320897A-B690-ECC3-8908-C647A4077380}"/>
                  </a:ext>
                </a:extLst>
              </p:cNvPr>
              <p:cNvSpPr/>
              <p:nvPr/>
            </p:nvSpPr>
            <p:spPr>
              <a:xfrm>
                <a:off x="13164708" y="4252882"/>
                <a:ext cx="88301" cy="514213"/>
              </a:xfrm>
              <a:custGeom>
                <a:avLst/>
                <a:gdLst>
                  <a:gd name="connsiteX0" fmla="*/ 88301 w 88301"/>
                  <a:gd name="connsiteY0" fmla="*/ 0 h 514213"/>
                  <a:gd name="connsiteX1" fmla="*/ 0 w 88301"/>
                  <a:gd name="connsiteY1" fmla="*/ 514214 h 514213"/>
                </a:gdLst>
                <a:ahLst/>
                <a:cxnLst>
                  <a:cxn ang="0">
                    <a:pos x="connsiteX0" y="connsiteY0"/>
                  </a:cxn>
                  <a:cxn ang="0">
                    <a:pos x="connsiteX1" y="connsiteY1"/>
                  </a:cxn>
                </a:cxnLst>
                <a:rect l="l" t="t" r="r" b="b"/>
                <a:pathLst>
                  <a:path w="88301" h="514213">
                    <a:moveTo>
                      <a:pt x="88301" y="0"/>
                    </a:moveTo>
                    <a:lnTo>
                      <a:pt x="0" y="514214"/>
                    </a:lnTo>
                  </a:path>
                </a:pathLst>
              </a:custGeom>
              <a:ln w="47520" cap="rnd">
                <a:solidFill>
                  <a:srgbClr val="646464"/>
                </a:solidFill>
                <a:prstDash val="solid"/>
                <a:miter/>
              </a:ln>
            </p:spPr>
            <p:txBody>
              <a:bodyPr rtlCol="0" anchor="ctr"/>
              <a:lstStyle/>
              <a:p>
                <a:endParaRPr lang="zh-CN" altLang="en-US"/>
              </a:p>
            </p:txBody>
          </p:sp>
          <p:sp>
            <p:nvSpPr>
              <p:cNvPr id="137" name="任意多边形: 形状 136">
                <a:extLst>
                  <a:ext uri="{FF2B5EF4-FFF2-40B4-BE49-F238E27FC236}">
                    <a16:creationId xmlns:a16="http://schemas.microsoft.com/office/drawing/2014/main" id="{4B27C6B8-B15A-BD53-BE1C-33FF9B9E8260}"/>
                  </a:ext>
                </a:extLst>
              </p:cNvPr>
              <p:cNvSpPr/>
              <p:nvPr/>
            </p:nvSpPr>
            <p:spPr>
              <a:xfrm>
                <a:off x="13253009" y="4251149"/>
                <a:ext cx="159275" cy="3397"/>
              </a:xfrm>
              <a:custGeom>
                <a:avLst/>
                <a:gdLst>
                  <a:gd name="connsiteX0" fmla="*/ 0 w 159275"/>
                  <a:gd name="connsiteY0" fmla="*/ 0 h 3397"/>
                  <a:gd name="connsiteX1" fmla="*/ 159275 w 159275"/>
                  <a:gd name="connsiteY1" fmla="*/ 0 h 3397"/>
                </a:gdLst>
                <a:ahLst/>
                <a:cxnLst>
                  <a:cxn ang="0">
                    <a:pos x="connsiteX0" y="connsiteY0"/>
                  </a:cxn>
                  <a:cxn ang="0">
                    <a:pos x="connsiteX1" y="connsiteY1"/>
                  </a:cxn>
                </a:cxnLst>
                <a:rect l="l" t="t" r="r" b="b"/>
                <a:pathLst>
                  <a:path w="159275" h="3397">
                    <a:moveTo>
                      <a:pt x="0" y="0"/>
                    </a:moveTo>
                    <a:lnTo>
                      <a:pt x="159275" y="0"/>
                    </a:lnTo>
                  </a:path>
                </a:pathLst>
              </a:custGeom>
              <a:ln w="47520" cap="rnd">
                <a:solidFill>
                  <a:srgbClr val="646464"/>
                </a:solidFill>
                <a:prstDash val="solid"/>
                <a:miter/>
              </a:ln>
            </p:spPr>
            <p:txBody>
              <a:bodyPr rtlCol="0" anchor="ctr"/>
              <a:lstStyle/>
              <a:p>
                <a:endParaRPr lang="zh-CN" altLang="en-US"/>
              </a:p>
            </p:txBody>
          </p:sp>
          <p:sp>
            <p:nvSpPr>
              <p:cNvPr id="138" name="任意多边形: 形状 137">
                <a:extLst>
                  <a:ext uri="{FF2B5EF4-FFF2-40B4-BE49-F238E27FC236}">
                    <a16:creationId xmlns:a16="http://schemas.microsoft.com/office/drawing/2014/main" id="{EEBBF7D9-67E9-848C-09AF-B3F674B693B0}"/>
                  </a:ext>
                </a:extLst>
              </p:cNvPr>
              <p:cNvSpPr/>
              <p:nvPr/>
            </p:nvSpPr>
            <p:spPr>
              <a:xfrm>
                <a:off x="13048716" y="4251149"/>
                <a:ext cx="204292" cy="41551"/>
              </a:xfrm>
              <a:custGeom>
                <a:avLst/>
                <a:gdLst>
                  <a:gd name="connsiteX0" fmla="*/ 0 w 204292"/>
                  <a:gd name="connsiteY0" fmla="*/ 41552 h 41551"/>
                  <a:gd name="connsiteX1" fmla="*/ 204293 w 204292"/>
                  <a:gd name="connsiteY1" fmla="*/ 0 h 41551"/>
                </a:gdLst>
                <a:ahLst/>
                <a:cxnLst>
                  <a:cxn ang="0">
                    <a:pos x="connsiteX0" y="connsiteY0"/>
                  </a:cxn>
                  <a:cxn ang="0">
                    <a:pos x="connsiteX1" y="connsiteY1"/>
                  </a:cxn>
                </a:cxnLst>
                <a:rect l="l" t="t" r="r" b="b"/>
                <a:pathLst>
                  <a:path w="204292" h="41551">
                    <a:moveTo>
                      <a:pt x="0" y="41552"/>
                    </a:moveTo>
                    <a:lnTo>
                      <a:pt x="204293" y="0"/>
                    </a:lnTo>
                  </a:path>
                </a:pathLst>
              </a:custGeom>
              <a:ln w="47520" cap="rnd">
                <a:solidFill>
                  <a:srgbClr val="646464"/>
                </a:solidFill>
                <a:prstDash val="solid"/>
                <a:miter/>
              </a:ln>
            </p:spPr>
            <p:txBody>
              <a:bodyPr rtlCol="0" anchor="ctr"/>
              <a:lstStyle/>
              <a:p>
                <a:endParaRPr lang="zh-CN" altLang="en-US"/>
              </a:p>
            </p:txBody>
          </p:sp>
          <p:sp>
            <p:nvSpPr>
              <p:cNvPr id="139" name="任意多边形: 形状 138">
                <a:extLst>
                  <a:ext uri="{FF2B5EF4-FFF2-40B4-BE49-F238E27FC236}">
                    <a16:creationId xmlns:a16="http://schemas.microsoft.com/office/drawing/2014/main" id="{CF083585-D6B9-ED98-991A-BB828A5E158E}"/>
                  </a:ext>
                </a:extLst>
              </p:cNvPr>
              <p:cNvSpPr/>
              <p:nvPr/>
            </p:nvSpPr>
            <p:spPr>
              <a:xfrm>
                <a:off x="13221956" y="4221217"/>
                <a:ext cx="60475" cy="60475"/>
              </a:xfrm>
              <a:custGeom>
                <a:avLst/>
                <a:gdLst>
                  <a:gd name="connsiteX0" fmla="*/ 60476 w 60475"/>
                  <a:gd name="connsiteY0" fmla="*/ 30238 h 60475"/>
                  <a:gd name="connsiteX1" fmla="*/ 30238 w 60475"/>
                  <a:gd name="connsiteY1" fmla="*/ 60476 h 60475"/>
                  <a:gd name="connsiteX2" fmla="*/ 0 w 60475"/>
                  <a:gd name="connsiteY2" fmla="*/ 30238 h 60475"/>
                  <a:gd name="connsiteX3" fmla="*/ 30238 w 60475"/>
                  <a:gd name="connsiteY3" fmla="*/ 0 h 60475"/>
                  <a:gd name="connsiteX4" fmla="*/ 60476 w 60475"/>
                  <a:gd name="connsiteY4" fmla="*/ 30238 h 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75" h="60475">
                    <a:moveTo>
                      <a:pt x="60476" y="30238"/>
                    </a:moveTo>
                    <a:cubicBezTo>
                      <a:pt x="60476" y="46938"/>
                      <a:pt x="46938" y="60476"/>
                      <a:pt x="30238" y="60476"/>
                    </a:cubicBezTo>
                    <a:cubicBezTo>
                      <a:pt x="13538" y="60476"/>
                      <a:pt x="0" y="46938"/>
                      <a:pt x="0" y="30238"/>
                    </a:cubicBezTo>
                    <a:cubicBezTo>
                      <a:pt x="0" y="13538"/>
                      <a:pt x="13538" y="0"/>
                      <a:pt x="30238" y="0"/>
                    </a:cubicBezTo>
                    <a:cubicBezTo>
                      <a:pt x="46938" y="0"/>
                      <a:pt x="60476" y="13538"/>
                      <a:pt x="60476" y="30238"/>
                    </a:cubicBezTo>
                    <a:close/>
                  </a:path>
                </a:pathLst>
              </a:custGeom>
              <a:solidFill>
                <a:srgbClr val="5F797B"/>
              </a:solidFill>
              <a:ln w="3394" cap="rnd">
                <a:solidFill>
                  <a:srgbClr val="231815"/>
                </a:solidFill>
                <a:prstDash val="solid"/>
                <a:miter/>
              </a:ln>
            </p:spPr>
            <p:txBody>
              <a:bodyPr rtlCol="0" anchor="ctr"/>
              <a:lstStyle/>
              <a:p>
                <a:endParaRPr lang="zh-CN" altLang="en-US"/>
              </a:p>
            </p:txBody>
          </p:sp>
          <p:sp>
            <p:nvSpPr>
              <p:cNvPr id="140" name="任意多边形: 形状 139">
                <a:extLst>
                  <a:ext uri="{FF2B5EF4-FFF2-40B4-BE49-F238E27FC236}">
                    <a16:creationId xmlns:a16="http://schemas.microsoft.com/office/drawing/2014/main" id="{5D5F5476-D396-6754-7A54-81C0C5E0E8B9}"/>
                  </a:ext>
                </a:extLst>
              </p:cNvPr>
              <p:cNvSpPr/>
              <p:nvPr/>
            </p:nvSpPr>
            <p:spPr>
              <a:xfrm>
                <a:off x="13062578" y="4767095"/>
                <a:ext cx="102129" cy="545368"/>
              </a:xfrm>
              <a:custGeom>
                <a:avLst/>
                <a:gdLst>
                  <a:gd name="connsiteX0" fmla="*/ 102129 w 102129"/>
                  <a:gd name="connsiteY0" fmla="*/ 0 h 545368"/>
                  <a:gd name="connsiteX1" fmla="*/ 0 w 102129"/>
                  <a:gd name="connsiteY1" fmla="*/ 545369 h 545368"/>
                </a:gdLst>
                <a:ahLst/>
                <a:cxnLst>
                  <a:cxn ang="0">
                    <a:pos x="connsiteX0" y="connsiteY0"/>
                  </a:cxn>
                  <a:cxn ang="0">
                    <a:pos x="connsiteX1" y="connsiteY1"/>
                  </a:cxn>
                </a:cxnLst>
                <a:rect l="l" t="t" r="r" b="b"/>
                <a:pathLst>
                  <a:path w="102129" h="545368">
                    <a:moveTo>
                      <a:pt x="102129" y="0"/>
                    </a:moveTo>
                    <a:lnTo>
                      <a:pt x="0" y="545369"/>
                    </a:lnTo>
                  </a:path>
                </a:pathLst>
              </a:custGeom>
              <a:ln w="47520" cap="rnd">
                <a:solidFill>
                  <a:srgbClr val="646464"/>
                </a:solidFill>
                <a:prstDash val="solid"/>
                <a:miter/>
              </a:ln>
            </p:spPr>
            <p:txBody>
              <a:bodyPr rtlCol="0" anchor="ctr"/>
              <a:lstStyle/>
              <a:p>
                <a:endParaRPr lang="zh-CN" altLang="en-US"/>
              </a:p>
            </p:txBody>
          </p:sp>
          <p:sp>
            <p:nvSpPr>
              <p:cNvPr id="141" name="任意多边形: 形状 140">
                <a:extLst>
                  <a:ext uri="{FF2B5EF4-FFF2-40B4-BE49-F238E27FC236}">
                    <a16:creationId xmlns:a16="http://schemas.microsoft.com/office/drawing/2014/main" id="{1512112D-7338-EBFC-FA14-6681A431FFA7}"/>
                  </a:ext>
                </a:extLst>
              </p:cNvPr>
              <p:cNvSpPr/>
              <p:nvPr/>
            </p:nvSpPr>
            <p:spPr>
              <a:xfrm>
                <a:off x="12747459" y="5012940"/>
                <a:ext cx="315119" cy="299524"/>
              </a:xfrm>
              <a:custGeom>
                <a:avLst/>
                <a:gdLst>
                  <a:gd name="connsiteX0" fmla="*/ 315119 w 315119"/>
                  <a:gd name="connsiteY0" fmla="*/ 299525 h 299524"/>
                  <a:gd name="connsiteX1" fmla="*/ 0 w 315119"/>
                  <a:gd name="connsiteY1" fmla="*/ 0 h 299524"/>
                </a:gdLst>
                <a:ahLst/>
                <a:cxnLst>
                  <a:cxn ang="0">
                    <a:pos x="connsiteX0" y="connsiteY0"/>
                  </a:cxn>
                  <a:cxn ang="0">
                    <a:pos x="connsiteX1" y="connsiteY1"/>
                  </a:cxn>
                </a:cxnLst>
                <a:rect l="l" t="t" r="r" b="b"/>
                <a:pathLst>
                  <a:path w="315119" h="299524">
                    <a:moveTo>
                      <a:pt x="315119" y="299525"/>
                    </a:moveTo>
                    <a:lnTo>
                      <a:pt x="0" y="0"/>
                    </a:lnTo>
                  </a:path>
                </a:pathLst>
              </a:custGeom>
              <a:ln w="47520" cap="rnd">
                <a:solidFill>
                  <a:srgbClr val="646464"/>
                </a:solidFill>
                <a:prstDash val="solid"/>
                <a:miter/>
              </a:ln>
            </p:spPr>
            <p:txBody>
              <a:bodyPr rtlCol="0" anchor="ctr"/>
              <a:lstStyle/>
              <a:p>
                <a:endParaRPr lang="zh-CN" altLang="en-US"/>
              </a:p>
            </p:txBody>
          </p:sp>
          <p:sp>
            <p:nvSpPr>
              <p:cNvPr id="142" name="任意多边形: 形状 141">
                <a:extLst>
                  <a:ext uri="{FF2B5EF4-FFF2-40B4-BE49-F238E27FC236}">
                    <a16:creationId xmlns:a16="http://schemas.microsoft.com/office/drawing/2014/main" id="{F36C8319-C1A7-414E-5E94-EE63BBD841CE}"/>
                  </a:ext>
                </a:extLst>
              </p:cNvPr>
              <p:cNvSpPr/>
              <p:nvPr/>
            </p:nvSpPr>
            <p:spPr>
              <a:xfrm>
                <a:off x="12763054" y="4659768"/>
                <a:ext cx="401654" cy="110792"/>
              </a:xfrm>
              <a:custGeom>
                <a:avLst/>
                <a:gdLst>
                  <a:gd name="connsiteX0" fmla="*/ 401654 w 401654"/>
                  <a:gd name="connsiteY0" fmla="*/ 110793 h 110792"/>
                  <a:gd name="connsiteX1" fmla="*/ 0 w 401654"/>
                  <a:gd name="connsiteY1" fmla="*/ 0 h 110792"/>
                </a:gdLst>
                <a:ahLst/>
                <a:cxnLst>
                  <a:cxn ang="0">
                    <a:pos x="connsiteX0" y="connsiteY0"/>
                  </a:cxn>
                  <a:cxn ang="0">
                    <a:pos x="connsiteX1" y="connsiteY1"/>
                  </a:cxn>
                </a:cxnLst>
                <a:rect l="l" t="t" r="r" b="b"/>
                <a:pathLst>
                  <a:path w="401654" h="110792">
                    <a:moveTo>
                      <a:pt x="401654" y="110793"/>
                    </a:moveTo>
                    <a:lnTo>
                      <a:pt x="0" y="0"/>
                    </a:lnTo>
                  </a:path>
                </a:pathLst>
              </a:custGeom>
              <a:ln w="47520" cap="rnd">
                <a:solidFill>
                  <a:srgbClr val="646464"/>
                </a:solidFill>
                <a:prstDash val="solid"/>
                <a:miter/>
              </a:ln>
            </p:spPr>
            <p:txBody>
              <a:bodyPr rtlCol="0" anchor="ctr"/>
              <a:lstStyle/>
              <a:p>
                <a:endParaRPr lang="zh-CN" altLang="en-US"/>
              </a:p>
            </p:txBody>
          </p:sp>
          <p:sp>
            <p:nvSpPr>
              <p:cNvPr id="143" name="任意多边形: 形状 142">
                <a:extLst>
                  <a:ext uri="{FF2B5EF4-FFF2-40B4-BE49-F238E27FC236}">
                    <a16:creationId xmlns:a16="http://schemas.microsoft.com/office/drawing/2014/main" id="{69D5E4BE-A6CD-0C58-43BA-686178C95E35}"/>
                  </a:ext>
                </a:extLst>
              </p:cNvPr>
              <p:cNvSpPr/>
              <p:nvPr/>
            </p:nvSpPr>
            <p:spPr>
              <a:xfrm>
                <a:off x="13164708" y="4252882"/>
                <a:ext cx="247576" cy="514213"/>
              </a:xfrm>
              <a:custGeom>
                <a:avLst/>
                <a:gdLst>
                  <a:gd name="connsiteX0" fmla="*/ 247577 w 247576"/>
                  <a:gd name="connsiteY0" fmla="*/ 0 h 514213"/>
                  <a:gd name="connsiteX1" fmla="*/ 0 w 247576"/>
                  <a:gd name="connsiteY1" fmla="*/ 514214 h 514213"/>
                </a:gdLst>
                <a:ahLst/>
                <a:cxnLst>
                  <a:cxn ang="0">
                    <a:pos x="connsiteX0" y="connsiteY0"/>
                  </a:cxn>
                  <a:cxn ang="0">
                    <a:pos x="connsiteX1" y="connsiteY1"/>
                  </a:cxn>
                </a:cxnLst>
                <a:rect l="l" t="t" r="r" b="b"/>
                <a:pathLst>
                  <a:path w="247576" h="514213">
                    <a:moveTo>
                      <a:pt x="247577" y="0"/>
                    </a:moveTo>
                    <a:lnTo>
                      <a:pt x="0" y="514214"/>
                    </a:lnTo>
                  </a:path>
                </a:pathLst>
              </a:custGeom>
              <a:ln w="47520" cap="rnd">
                <a:solidFill>
                  <a:srgbClr val="646464"/>
                </a:solidFill>
                <a:prstDash val="solid"/>
                <a:miter/>
              </a:ln>
            </p:spPr>
            <p:txBody>
              <a:bodyPr rtlCol="0" anchor="ctr"/>
              <a:lstStyle/>
              <a:p>
                <a:endParaRPr lang="zh-CN" altLang="en-US"/>
              </a:p>
            </p:txBody>
          </p:sp>
          <p:sp>
            <p:nvSpPr>
              <p:cNvPr id="144" name="任意多边形: 形状 143">
                <a:extLst>
                  <a:ext uri="{FF2B5EF4-FFF2-40B4-BE49-F238E27FC236}">
                    <a16:creationId xmlns:a16="http://schemas.microsoft.com/office/drawing/2014/main" id="{36D8966E-08A8-C971-CBBB-8C32568A315F}"/>
                  </a:ext>
                </a:extLst>
              </p:cNvPr>
              <p:cNvSpPr/>
              <p:nvPr/>
            </p:nvSpPr>
            <p:spPr>
              <a:xfrm>
                <a:off x="12747459" y="4349847"/>
                <a:ext cx="417248" cy="417248"/>
              </a:xfrm>
              <a:custGeom>
                <a:avLst/>
                <a:gdLst>
                  <a:gd name="connsiteX0" fmla="*/ 0 w 417248"/>
                  <a:gd name="connsiteY0" fmla="*/ 0 h 417248"/>
                  <a:gd name="connsiteX1" fmla="*/ 417249 w 417248"/>
                  <a:gd name="connsiteY1" fmla="*/ 417249 h 417248"/>
                </a:gdLst>
                <a:ahLst/>
                <a:cxnLst>
                  <a:cxn ang="0">
                    <a:pos x="connsiteX0" y="connsiteY0"/>
                  </a:cxn>
                  <a:cxn ang="0">
                    <a:pos x="connsiteX1" y="connsiteY1"/>
                  </a:cxn>
                </a:cxnLst>
                <a:rect l="l" t="t" r="r" b="b"/>
                <a:pathLst>
                  <a:path w="417248" h="417248">
                    <a:moveTo>
                      <a:pt x="0" y="0"/>
                    </a:moveTo>
                    <a:lnTo>
                      <a:pt x="417249" y="417249"/>
                    </a:lnTo>
                  </a:path>
                </a:pathLst>
              </a:custGeom>
              <a:ln w="47520" cap="rnd">
                <a:solidFill>
                  <a:srgbClr val="646464"/>
                </a:solidFill>
                <a:prstDash val="solid"/>
                <a:miter/>
              </a:ln>
            </p:spPr>
            <p:txBody>
              <a:bodyPr rtlCol="0" anchor="ctr"/>
              <a:lstStyle/>
              <a:p>
                <a:endParaRPr lang="zh-CN" altLang="en-US"/>
              </a:p>
            </p:txBody>
          </p:sp>
          <p:sp>
            <p:nvSpPr>
              <p:cNvPr id="145" name="任意多边形: 形状 144">
                <a:extLst>
                  <a:ext uri="{FF2B5EF4-FFF2-40B4-BE49-F238E27FC236}">
                    <a16:creationId xmlns:a16="http://schemas.microsoft.com/office/drawing/2014/main" id="{C327CE4C-5EAD-4227-BFA4-4648470CAFC9}"/>
                  </a:ext>
                </a:extLst>
              </p:cNvPr>
              <p:cNvSpPr/>
              <p:nvPr/>
            </p:nvSpPr>
            <p:spPr>
              <a:xfrm>
                <a:off x="13045251" y="4294433"/>
                <a:ext cx="119456" cy="472662"/>
              </a:xfrm>
              <a:custGeom>
                <a:avLst/>
                <a:gdLst>
                  <a:gd name="connsiteX0" fmla="*/ 0 w 119456"/>
                  <a:gd name="connsiteY0" fmla="*/ 0 h 472662"/>
                  <a:gd name="connsiteX1" fmla="*/ 119457 w 119456"/>
                  <a:gd name="connsiteY1" fmla="*/ 472662 h 472662"/>
                </a:gdLst>
                <a:ahLst/>
                <a:cxnLst>
                  <a:cxn ang="0">
                    <a:pos x="connsiteX0" y="connsiteY0"/>
                  </a:cxn>
                  <a:cxn ang="0">
                    <a:pos x="connsiteX1" y="connsiteY1"/>
                  </a:cxn>
                </a:cxnLst>
                <a:rect l="l" t="t" r="r" b="b"/>
                <a:pathLst>
                  <a:path w="119456" h="472662">
                    <a:moveTo>
                      <a:pt x="0" y="0"/>
                    </a:moveTo>
                    <a:lnTo>
                      <a:pt x="119457" y="472662"/>
                    </a:lnTo>
                  </a:path>
                </a:pathLst>
              </a:custGeom>
              <a:ln w="47520" cap="rnd">
                <a:solidFill>
                  <a:srgbClr val="646464"/>
                </a:solidFill>
                <a:prstDash val="solid"/>
                <a:miter/>
              </a:ln>
            </p:spPr>
            <p:txBody>
              <a:bodyPr rtlCol="0" anchor="ctr"/>
              <a:lstStyle/>
              <a:p>
                <a:endParaRPr lang="zh-CN" altLang="en-US"/>
              </a:p>
            </p:txBody>
          </p:sp>
          <p:sp>
            <p:nvSpPr>
              <p:cNvPr id="146" name="任意多边形: 形状 145">
                <a:extLst>
                  <a:ext uri="{FF2B5EF4-FFF2-40B4-BE49-F238E27FC236}">
                    <a16:creationId xmlns:a16="http://schemas.microsoft.com/office/drawing/2014/main" id="{8EA7D701-66F0-D558-B926-CA840445E73D}"/>
                  </a:ext>
                </a:extLst>
              </p:cNvPr>
              <p:cNvSpPr/>
              <p:nvPr/>
            </p:nvSpPr>
            <p:spPr>
              <a:xfrm>
                <a:off x="12747459" y="4349847"/>
                <a:ext cx="15594" cy="309921"/>
              </a:xfrm>
              <a:custGeom>
                <a:avLst/>
                <a:gdLst>
                  <a:gd name="connsiteX0" fmla="*/ 0 w 15594"/>
                  <a:gd name="connsiteY0" fmla="*/ 0 h 309921"/>
                  <a:gd name="connsiteX1" fmla="*/ 15595 w 15594"/>
                  <a:gd name="connsiteY1" fmla="*/ 309921 h 309921"/>
                </a:gdLst>
                <a:ahLst/>
                <a:cxnLst>
                  <a:cxn ang="0">
                    <a:pos x="connsiteX0" y="connsiteY0"/>
                  </a:cxn>
                  <a:cxn ang="0">
                    <a:pos x="connsiteX1" y="connsiteY1"/>
                  </a:cxn>
                </a:cxnLst>
                <a:rect l="l" t="t" r="r" b="b"/>
                <a:pathLst>
                  <a:path w="15594" h="309921">
                    <a:moveTo>
                      <a:pt x="0" y="0"/>
                    </a:moveTo>
                    <a:lnTo>
                      <a:pt x="15595" y="309921"/>
                    </a:lnTo>
                  </a:path>
                </a:pathLst>
              </a:custGeom>
              <a:ln w="47520" cap="rnd">
                <a:solidFill>
                  <a:srgbClr val="646464"/>
                </a:solidFill>
                <a:prstDash val="solid"/>
                <a:miter/>
              </a:ln>
            </p:spPr>
            <p:txBody>
              <a:bodyPr rtlCol="0" anchor="ctr"/>
              <a:lstStyle/>
              <a:p>
                <a:endParaRPr lang="zh-CN" altLang="en-US"/>
              </a:p>
            </p:txBody>
          </p:sp>
          <p:sp>
            <p:nvSpPr>
              <p:cNvPr id="147" name="任意多边形: 形状 146">
                <a:extLst>
                  <a:ext uri="{FF2B5EF4-FFF2-40B4-BE49-F238E27FC236}">
                    <a16:creationId xmlns:a16="http://schemas.microsoft.com/office/drawing/2014/main" id="{E103A582-E953-5F0D-131E-209F2B25F706}"/>
                  </a:ext>
                </a:extLst>
              </p:cNvPr>
              <p:cNvSpPr/>
              <p:nvPr/>
            </p:nvSpPr>
            <p:spPr>
              <a:xfrm>
                <a:off x="13044911" y="4654332"/>
                <a:ext cx="241019" cy="224032"/>
              </a:xfrm>
              <a:custGeom>
                <a:avLst/>
                <a:gdLst>
                  <a:gd name="connsiteX0" fmla="*/ 241020 w 241019"/>
                  <a:gd name="connsiteY0" fmla="*/ 112016 h 224032"/>
                  <a:gd name="connsiteX1" fmla="*/ 120510 w 241019"/>
                  <a:gd name="connsiteY1" fmla="*/ 224032 h 224032"/>
                  <a:gd name="connsiteX2" fmla="*/ 0 w 241019"/>
                  <a:gd name="connsiteY2" fmla="*/ 112016 h 224032"/>
                  <a:gd name="connsiteX3" fmla="*/ 120510 w 241019"/>
                  <a:gd name="connsiteY3" fmla="*/ 0 h 224032"/>
                  <a:gd name="connsiteX4" fmla="*/ 241020 w 241019"/>
                  <a:gd name="connsiteY4" fmla="*/ 112016 h 22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9" h="224032">
                    <a:moveTo>
                      <a:pt x="241020" y="112016"/>
                    </a:moveTo>
                    <a:cubicBezTo>
                      <a:pt x="241020" y="173881"/>
                      <a:pt x="187066" y="224032"/>
                      <a:pt x="120510" y="224032"/>
                    </a:cubicBezTo>
                    <a:cubicBezTo>
                      <a:pt x="53954" y="224032"/>
                      <a:pt x="0" y="173881"/>
                      <a:pt x="0" y="112016"/>
                    </a:cubicBezTo>
                    <a:cubicBezTo>
                      <a:pt x="0" y="50151"/>
                      <a:pt x="53954" y="0"/>
                      <a:pt x="120510" y="0"/>
                    </a:cubicBezTo>
                    <a:cubicBezTo>
                      <a:pt x="187066" y="0"/>
                      <a:pt x="241020" y="50152"/>
                      <a:pt x="241020" y="112016"/>
                    </a:cubicBezTo>
                    <a:close/>
                  </a:path>
                </a:pathLst>
              </a:custGeom>
              <a:solidFill>
                <a:srgbClr val="F4F1DE"/>
              </a:solidFill>
              <a:ln w="3394" cap="rnd">
                <a:solidFill>
                  <a:srgbClr val="231815"/>
                </a:solidFill>
                <a:prstDash val="solid"/>
                <a:miter/>
              </a:ln>
            </p:spPr>
            <p:txBody>
              <a:bodyPr rtlCol="0" anchor="ctr"/>
              <a:lstStyle/>
              <a:p>
                <a:endParaRPr lang="zh-CN" altLang="en-US"/>
              </a:p>
            </p:txBody>
          </p:sp>
          <p:sp>
            <p:nvSpPr>
              <p:cNvPr id="148" name="任意多边形: 形状 147">
                <a:extLst>
                  <a:ext uri="{FF2B5EF4-FFF2-40B4-BE49-F238E27FC236}">
                    <a16:creationId xmlns:a16="http://schemas.microsoft.com/office/drawing/2014/main" id="{3AFDE055-C54D-D89B-EC78-7900CD2360D5}"/>
                  </a:ext>
                </a:extLst>
              </p:cNvPr>
              <p:cNvSpPr/>
              <p:nvPr/>
            </p:nvSpPr>
            <p:spPr>
              <a:xfrm>
                <a:off x="12991740" y="4237423"/>
                <a:ext cx="112389" cy="112389"/>
              </a:xfrm>
              <a:custGeom>
                <a:avLst/>
                <a:gdLst>
                  <a:gd name="connsiteX0" fmla="*/ 112390 w 112389"/>
                  <a:gd name="connsiteY0" fmla="*/ 56195 h 112389"/>
                  <a:gd name="connsiteX1" fmla="*/ 56195 w 112389"/>
                  <a:gd name="connsiteY1" fmla="*/ 112390 h 112389"/>
                  <a:gd name="connsiteX2" fmla="*/ 0 w 112389"/>
                  <a:gd name="connsiteY2" fmla="*/ 56195 h 112389"/>
                  <a:gd name="connsiteX3" fmla="*/ 56195 w 112389"/>
                  <a:gd name="connsiteY3" fmla="*/ 0 h 112389"/>
                  <a:gd name="connsiteX4" fmla="*/ 112390 w 112389"/>
                  <a:gd name="connsiteY4" fmla="*/ 56195 h 11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89" h="112389">
                    <a:moveTo>
                      <a:pt x="112390" y="56195"/>
                    </a:moveTo>
                    <a:cubicBezTo>
                      <a:pt x="112390" y="87230"/>
                      <a:pt x="87230" y="112390"/>
                      <a:pt x="56195" y="112390"/>
                    </a:cubicBezTo>
                    <a:cubicBezTo>
                      <a:pt x="25159" y="112390"/>
                      <a:pt x="0" y="87231"/>
                      <a:pt x="0" y="56195"/>
                    </a:cubicBezTo>
                    <a:cubicBezTo>
                      <a:pt x="0" y="25159"/>
                      <a:pt x="25159" y="0"/>
                      <a:pt x="56195" y="0"/>
                    </a:cubicBezTo>
                    <a:cubicBezTo>
                      <a:pt x="87230" y="0"/>
                      <a:pt x="112390" y="25159"/>
                      <a:pt x="112390" y="56195"/>
                    </a:cubicBezTo>
                    <a:close/>
                  </a:path>
                </a:pathLst>
              </a:custGeom>
              <a:solidFill>
                <a:srgbClr val="EAB69F"/>
              </a:solidFill>
              <a:ln w="3394" cap="rnd">
                <a:solidFill>
                  <a:srgbClr val="231815"/>
                </a:solidFill>
                <a:prstDash val="solid"/>
                <a:miter/>
              </a:ln>
            </p:spPr>
            <p:txBody>
              <a:bodyPr rtlCol="0" anchor="ctr"/>
              <a:lstStyle/>
              <a:p>
                <a:endParaRPr lang="zh-CN" altLang="en-US"/>
              </a:p>
            </p:txBody>
          </p:sp>
          <p:sp>
            <p:nvSpPr>
              <p:cNvPr id="149" name="任意多边形: 形状 148">
                <a:extLst>
                  <a:ext uri="{FF2B5EF4-FFF2-40B4-BE49-F238E27FC236}">
                    <a16:creationId xmlns:a16="http://schemas.microsoft.com/office/drawing/2014/main" id="{A43AE3C5-646A-A3E1-3F89-D33E5C4CEE0C}"/>
                  </a:ext>
                </a:extLst>
              </p:cNvPr>
              <p:cNvSpPr/>
              <p:nvPr/>
            </p:nvSpPr>
            <p:spPr>
              <a:xfrm>
                <a:off x="13030676" y="5280969"/>
                <a:ext cx="62650" cy="62650"/>
              </a:xfrm>
              <a:custGeom>
                <a:avLst/>
                <a:gdLst>
                  <a:gd name="connsiteX0" fmla="*/ 62650 w 62650"/>
                  <a:gd name="connsiteY0" fmla="*/ 31325 h 62650"/>
                  <a:gd name="connsiteX1" fmla="*/ 31325 w 62650"/>
                  <a:gd name="connsiteY1" fmla="*/ 62650 h 62650"/>
                  <a:gd name="connsiteX2" fmla="*/ 0 w 62650"/>
                  <a:gd name="connsiteY2" fmla="*/ 31325 h 62650"/>
                  <a:gd name="connsiteX3" fmla="*/ 31325 w 62650"/>
                  <a:gd name="connsiteY3" fmla="*/ 0 h 62650"/>
                  <a:gd name="connsiteX4" fmla="*/ 62650 w 62650"/>
                  <a:gd name="connsiteY4" fmla="*/ 31325 h 6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50" h="62650">
                    <a:moveTo>
                      <a:pt x="62650" y="31325"/>
                    </a:moveTo>
                    <a:cubicBezTo>
                      <a:pt x="62650" y="48625"/>
                      <a:pt x="48625" y="62650"/>
                      <a:pt x="31325" y="62650"/>
                    </a:cubicBezTo>
                    <a:cubicBezTo>
                      <a:pt x="14025" y="62650"/>
                      <a:pt x="0" y="48625"/>
                      <a:pt x="0" y="31325"/>
                    </a:cubicBezTo>
                    <a:cubicBezTo>
                      <a:pt x="0" y="14025"/>
                      <a:pt x="14025" y="0"/>
                      <a:pt x="31325" y="0"/>
                    </a:cubicBezTo>
                    <a:cubicBezTo>
                      <a:pt x="48625" y="0"/>
                      <a:pt x="62650" y="14025"/>
                      <a:pt x="62650" y="31325"/>
                    </a:cubicBezTo>
                    <a:close/>
                  </a:path>
                </a:pathLst>
              </a:custGeom>
              <a:solidFill>
                <a:srgbClr val="F2CC8F"/>
              </a:solidFill>
              <a:ln w="3394" cap="rnd">
                <a:solidFill>
                  <a:srgbClr val="231815"/>
                </a:solidFill>
                <a:prstDash val="solid"/>
                <a:miter/>
              </a:ln>
            </p:spPr>
            <p:txBody>
              <a:bodyPr rtlCol="0" anchor="ctr"/>
              <a:lstStyle/>
              <a:p>
                <a:endParaRPr lang="zh-CN" altLang="en-US"/>
              </a:p>
            </p:txBody>
          </p:sp>
          <p:sp>
            <p:nvSpPr>
              <p:cNvPr id="150" name="任意多边形: 形状 149">
                <a:extLst>
                  <a:ext uri="{FF2B5EF4-FFF2-40B4-BE49-F238E27FC236}">
                    <a16:creationId xmlns:a16="http://schemas.microsoft.com/office/drawing/2014/main" id="{203196F5-2F5A-D08E-FB0E-1112F7473DB6}"/>
                  </a:ext>
                </a:extLst>
              </p:cNvPr>
              <p:cNvSpPr/>
              <p:nvPr/>
            </p:nvSpPr>
            <p:spPr>
              <a:xfrm>
                <a:off x="12678354" y="4277242"/>
                <a:ext cx="140113" cy="140113"/>
              </a:xfrm>
              <a:custGeom>
                <a:avLst/>
                <a:gdLst>
                  <a:gd name="connsiteX0" fmla="*/ 140113 w 140113"/>
                  <a:gd name="connsiteY0" fmla="*/ 70057 h 140113"/>
                  <a:gd name="connsiteX1" fmla="*/ 70057 w 140113"/>
                  <a:gd name="connsiteY1" fmla="*/ 140113 h 140113"/>
                  <a:gd name="connsiteX2" fmla="*/ 0 w 140113"/>
                  <a:gd name="connsiteY2" fmla="*/ 70057 h 140113"/>
                  <a:gd name="connsiteX3" fmla="*/ 70057 w 140113"/>
                  <a:gd name="connsiteY3" fmla="*/ 0 h 140113"/>
                  <a:gd name="connsiteX4" fmla="*/ 140113 w 140113"/>
                  <a:gd name="connsiteY4" fmla="*/ 70057 h 140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13" h="140113">
                    <a:moveTo>
                      <a:pt x="140113" y="70057"/>
                    </a:moveTo>
                    <a:cubicBezTo>
                      <a:pt x="140113" y="108748"/>
                      <a:pt x="108748" y="140113"/>
                      <a:pt x="70057" y="140113"/>
                    </a:cubicBezTo>
                    <a:cubicBezTo>
                      <a:pt x="31365" y="140113"/>
                      <a:pt x="0" y="108748"/>
                      <a:pt x="0" y="70057"/>
                    </a:cubicBezTo>
                    <a:cubicBezTo>
                      <a:pt x="0" y="31365"/>
                      <a:pt x="31365" y="0"/>
                      <a:pt x="70057" y="0"/>
                    </a:cubicBezTo>
                    <a:cubicBezTo>
                      <a:pt x="108748" y="0"/>
                      <a:pt x="140113" y="31365"/>
                      <a:pt x="140113" y="70057"/>
                    </a:cubicBezTo>
                    <a:close/>
                  </a:path>
                </a:pathLst>
              </a:custGeom>
              <a:solidFill>
                <a:srgbClr val="EAB69F"/>
              </a:solidFill>
              <a:ln w="3394" cap="rnd">
                <a:solidFill>
                  <a:srgbClr val="231815"/>
                </a:solidFill>
                <a:prstDash val="solid"/>
                <a:miter/>
              </a:ln>
            </p:spPr>
            <p:txBody>
              <a:bodyPr rtlCol="0" anchor="ctr"/>
              <a:lstStyle/>
              <a:p>
                <a:endParaRPr lang="zh-CN" altLang="en-US"/>
              </a:p>
            </p:txBody>
          </p:sp>
          <p:sp>
            <p:nvSpPr>
              <p:cNvPr id="151" name="任意多边形: 形状 150">
                <a:extLst>
                  <a:ext uri="{FF2B5EF4-FFF2-40B4-BE49-F238E27FC236}">
                    <a16:creationId xmlns:a16="http://schemas.microsoft.com/office/drawing/2014/main" id="{F9392C6E-AE04-47C1-A417-277C1D1C2179}"/>
                  </a:ext>
                </a:extLst>
              </p:cNvPr>
              <p:cNvSpPr/>
              <p:nvPr/>
            </p:nvSpPr>
            <p:spPr>
              <a:xfrm>
                <a:off x="12721774" y="4617911"/>
                <a:ext cx="82831" cy="82831"/>
              </a:xfrm>
              <a:custGeom>
                <a:avLst/>
                <a:gdLst>
                  <a:gd name="connsiteX0" fmla="*/ 82831 w 82831"/>
                  <a:gd name="connsiteY0" fmla="*/ 41416 h 82831"/>
                  <a:gd name="connsiteX1" fmla="*/ 41416 w 82831"/>
                  <a:gd name="connsiteY1" fmla="*/ 82831 h 82831"/>
                  <a:gd name="connsiteX2" fmla="*/ 0 w 82831"/>
                  <a:gd name="connsiteY2" fmla="*/ 41416 h 82831"/>
                  <a:gd name="connsiteX3" fmla="*/ 41416 w 82831"/>
                  <a:gd name="connsiteY3" fmla="*/ 0 h 82831"/>
                  <a:gd name="connsiteX4" fmla="*/ 82831 w 82831"/>
                  <a:gd name="connsiteY4" fmla="*/ 41416 h 82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1" h="82831">
                    <a:moveTo>
                      <a:pt x="82831" y="41416"/>
                    </a:moveTo>
                    <a:cubicBezTo>
                      <a:pt x="82831" y="64289"/>
                      <a:pt x="64289" y="82831"/>
                      <a:pt x="41416" y="82831"/>
                    </a:cubicBezTo>
                    <a:cubicBezTo>
                      <a:pt x="18542" y="82831"/>
                      <a:pt x="0" y="64289"/>
                      <a:pt x="0" y="41416"/>
                    </a:cubicBezTo>
                    <a:cubicBezTo>
                      <a:pt x="0" y="18543"/>
                      <a:pt x="18542" y="0"/>
                      <a:pt x="41416" y="0"/>
                    </a:cubicBezTo>
                    <a:cubicBezTo>
                      <a:pt x="64289" y="0"/>
                      <a:pt x="82831" y="18543"/>
                      <a:pt x="82831" y="41416"/>
                    </a:cubicBezTo>
                    <a:close/>
                  </a:path>
                </a:pathLst>
              </a:custGeom>
              <a:solidFill>
                <a:srgbClr val="5F797B"/>
              </a:solidFill>
              <a:ln w="3394" cap="rnd">
                <a:solidFill>
                  <a:srgbClr val="231815"/>
                </a:solidFill>
                <a:prstDash val="solid"/>
                <a:miter/>
              </a:ln>
            </p:spPr>
            <p:txBody>
              <a:bodyPr rtlCol="0" anchor="ctr"/>
              <a:lstStyle/>
              <a:p>
                <a:endParaRPr lang="zh-CN" altLang="en-US"/>
              </a:p>
            </p:txBody>
          </p:sp>
          <p:sp>
            <p:nvSpPr>
              <p:cNvPr id="152" name="任意多边形: 形状 151">
                <a:extLst>
                  <a:ext uri="{FF2B5EF4-FFF2-40B4-BE49-F238E27FC236}">
                    <a16:creationId xmlns:a16="http://schemas.microsoft.com/office/drawing/2014/main" id="{E47D9C5D-7B35-9BF9-3167-195068A87D24}"/>
                  </a:ext>
                </a:extLst>
              </p:cNvPr>
              <p:cNvSpPr/>
              <p:nvPr/>
            </p:nvSpPr>
            <p:spPr>
              <a:xfrm>
                <a:off x="12671592" y="4936767"/>
                <a:ext cx="152072" cy="152072"/>
              </a:xfrm>
              <a:custGeom>
                <a:avLst/>
                <a:gdLst>
                  <a:gd name="connsiteX0" fmla="*/ 152073 w 152072"/>
                  <a:gd name="connsiteY0" fmla="*/ 76036 h 152072"/>
                  <a:gd name="connsiteX1" fmla="*/ 76036 w 152072"/>
                  <a:gd name="connsiteY1" fmla="*/ 152073 h 152072"/>
                  <a:gd name="connsiteX2" fmla="*/ 0 w 152072"/>
                  <a:gd name="connsiteY2" fmla="*/ 76036 h 152072"/>
                  <a:gd name="connsiteX3" fmla="*/ 76036 w 152072"/>
                  <a:gd name="connsiteY3" fmla="*/ 0 h 152072"/>
                  <a:gd name="connsiteX4" fmla="*/ 152073 w 152072"/>
                  <a:gd name="connsiteY4" fmla="*/ 76036 h 152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 h="152072">
                    <a:moveTo>
                      <a:pt x="152073" y="76036"/>
                    </a:moveTo>
                    <a:cubicBezTo>
                      <a:pt x="152073" y="118030"/>
                      <a:pt x="118030" y="152073"/>
                      <a:pt x="76036" y="152073"/>
                    </a:cubicBezTo>
                    <a:cubicBezTo>
                      <a:pt x="34043" y="152073"/>
                      <a:pt x="0" y="118030"/>
                      <a:pt x="0" y="76036"/>
                    </a:cubicBezTo>
                    <a:cubicBezTo>
                      <a:pt x="0" y="34043"/>
                      <a:pt x="34043" y="0"/>
                      <a:pt x="76036" y="0"/>
                    </a:cubicBezTo>
                    <a:cubicBezTo>
                      <a:pt x="118030" y="0"/>
                      <a:pt x="152073" y="34043"/>
                      <a:pt x="152073" y="76036"/>
                    </a:cubicBezTo>
                    <a:close/>
                  </a:path>
                </a:pathLst>
              </a:custGeom>
              <a:solidFill>
                <a:srgbClr val="EAB69F"/>
              </a:solidFill>
              <a:ln w="3394" cap="rnd">
                <a:solidFill>
                  <a:srgbClr val="231815"/>
                </a:solidFill>
                <a:prstDash val="solid"/>
                <a:miter/>
              </a:ln>
            </p:spPr>
            <p:txBody>
              <a:bodyPr rtlCol="0" anchor="ctr"/>
              <a:lstStyle/>
              <a:p>
                <a:endParaRPr lang="zh-CN" altLang="en-US"/>
              </a:p>
            </p:txBody>
          </p:sp>
          <p:sp>
            <p:nvSpPr>
              <p:cNvPr id="153" name="任意多边形: 形状 152">
                <a:extLst>
                  <a:ext uri="{FF2B5EF4-FFF2-40B4-BE49-F238E27FC236}">
                    <a16:creationId xmlns:a16="http://schemas.microsoft.com/office/drawing/2014/main" id="{EE9CB5AE-9224-E59E-7C96-FDDEB1B16F94}"/>
                  </a:ext>
                </a:extLst>
              </p:cNvPr>
              <p:cNvSpPr/>
              <p:nvPr/>
            </p:nvSpPr>
            <p:spPr>
              <a:xfrm>
                <a:off x="13376712" y="4215645"/>
                <a:ext cx="73726" cy="73726"/>
              </a:xfrm>
              <a:custGeom>
                <a:avLst/>
                <a:gdLst>
                  <a:gd name="connsiteX0" fmla="*/ 73726 w 73726"/>
                  <a:gd name="connsiteY0" fmla="*/ 36863 h 73726"/>
                  <a:gd name="connsiteX1" fmla="*/ 36863 w 73726"/>
                  <a:gd name="connsiteY1" fmla="*/ 73726 h 73726"/>
                  <a:gd name="connsiteX2" fmla="*/ 0 w 73726"/>
                  <a:gd name="connsiteY2" fmla="*/ 36863 h 73726"/>
                  <a:gd name="connsiteX3" fmla="*/ 36863 w 73726"/>
                  <a:gd name="connsiteY3" fmla="*/ 0 h 73726"/>
                  <a:gd name="connsiteX4" fmla="*/ 73726 w 73726"/>
                  <a:gd name="connsiteY4" fmla="*/ 36863 h 7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26" h="73726">
                    <a:moveTo>
                      <a:pt x="73726" y="36863"/>
                    </a:moveTo>
                    <a:cubicBezTo>
                      <a:pt x="73726" y="57222"/>
                      <a:pt x="57222" y="73726"/>
                      <a:pt x="36863" y="73726"/>
                    </a:cubicBezTo>
                    <a:cubicBezTo>
                      <a:pt x="16504" y="73726"/>
                      <a:pt x="0" y="57222"/>
                      <a:pt x="0" y="36863"/>
                    </a:cubicBezTo>
                    <a:cubicBezTo>
                      <a:pt x="0" y="16504"/>
                      <a:pt x="16504" y="0"/>
                      <a:pt x="36863" y="0"/>
                    </a:cubicBezTo>
                    <a:cubicBezTo>
                      <a:pt x="57222" y="0"/>
                      <a:pt x="73726" y="16504"/>
                      <a:pt x="73726" y="36863"/>
                    </a:cubicBezTo>
                    <a:close/>
                  </a:path>
                </a:pathLst>
              </a:custGeom>
              <a:solidFill>
                <a:srgbClr val="E07A5F"/>
              </a:solidFill>
              <a:ln w="3394" cap="rnd">
                <a:solidFill>
                  <a:srgbClr val="231815"/>
                </a:solidFill>
                <a:prstDash val="solid"/>
                <a:miter/>
              </a:ln>
            </p:spPr>
            <p:txBody>
              <a:bodyPr rtlCol="0" anchor="ctr"/>
              <a:lstStyle/>
              <a:p>
                <a:endParaRPr lang="zh-CN" altLang="en-US"/>
              </a:p>
            </p:txBody>
          </p:sp>
        </p:grpSp>
      </p:grpSp>
      <p:pic>
        <p:nvPicPr>
          <p:cNvPr id="99" name="图片 98">
            <a:extLst>
              <a:ext uri="{FF2B5EF4-FFF2-40B4-BE49-F238E27FC236}">
                <a16:creationId xmlns:a16="http://schemas.microsoft.com/office/drawing/2014/main" id="{AE3C01FB-18A3-BFBD-EC72-161FB900ECB5}"/>
              </a:ext>
            </a:extLst>
          </p:cNvPr>
          <p:cNvPicPr>
            <a:picLocks noChangeAspect="1"/>
          </p:cNvPicPr>
          <p:nvPr/>
        </p:nvPicPr>
        <p:blipFill>
          <a:blip r:embed="rId12"/>
          <a:stretch>
            <a:fillRect/>
          </a:stretch>
        </p:blipFill>
        <p:spPr>
          <a:xfrm>
            <a:off x="4878532" y="2198282"/>
            <a:ext cx="2462720" cy="2462720"/>
          </a:xfrm>
          <a:custGeom>
            <a:avLst/>
            <a:gdLst>
              <a:gd name="connsiteX0" fmla="*/ 381 w 1739526"/>
              <a:gd name="connsiteY0" fmla="*/ 1203 h 1739526"/>
              <a:gd name="connsiteX1" fmla="*/ 1739908 w 1739526"/>
              <a:gd name="connsiteY1" fmla="*/ 1203 h 1739526"/>
              <a:gd name="connsiteX2" fmla="*/ 1739908 w 1739526"/>
              <a:gd name="connsiteY2" fmla="*/ 1740730 h 1739526"/>
              <a:gd name="connsiteX3" fmla="*/ 381 w 1739526"/>
              <a:gd name="connsiteY3" fmla="*/ 1740730 h 1739526"/>
            </a:gdLst>
            <a:ahLst/>
            <a:cxnLst>
              <a:cxn ang="0">
                <a:pos x="connsiteX0" y="connsiteY0"/>
              </a:cxn>
              <a:cxn ang="0">
                <a:pos x="connsiteX1" y="connsiteY1"/>
              </a:cxn>
              <a:cxn ang="0">
                <a:pos x="connsiteX2" y="connsiteY2"/>
              </a:cxn>
              <a:cxn ang="0">
                <a:pos x="connsiteX3" y="connsiteY3"/>
              </a:cxn>
            </a:cxnLst>
            <a:rect l="l" t="t" r="r" b="b"/>
            <a:pathLst>
              <a:path w="1739526" h="1739526">
                <a:moveTo>
                  <a:pt x="381" y="1203"/>
                </a:moveTo>
                <a:lnTo>
                  <a:pt x="1739908" y="1203"/>
                </a:lnTo>
                <a:lnTo>
                  <a:pt x="1739908" y="1740730"/>
                </a:lnTo>
                <a:lnTo>
                  <a:pt x="381" y="1740730"/>
                </a:lnTo>
                <a:close/>
              </a:path>
            </a:pathLst>
          </a:custGeom>
        </p:spPr>
      </p:pic>
      <p:pic>
        <p:nvPicPr>
          <p:cNvPr id="103" name="图片 102">
            <a:extLst>
              <a:ext uri="{FF2B5EF4-FFF2-40B4-BE49-F238E27FC236}">
                <a16:creationId xmlns:a16="http://schemas.microsoft.com/office/drawing/2014/main" id="{E36EBA8F-223B-F392-FC05-D9241DDC34FF}"/>
              </a:ext>
            </a:extLst>
          </p:cNvPr>
          <p:cNvPicPr>
            <a:picLocks noChangeAspect="1"/>
          </p:cNvPicPr>
          <p:nvPr/>
        </p:nvPicPr>
        <p:blipFill>
          <a:blip r:embed="rId13"/>
          <a:stretch>
            <a:fillRect/>
          </a:stretch>
        </p:blipFill>
        <p:spPr>
          <a:xfrm>
            <a:off x="8591697" y="2180909"/>
            <a:ext cx="2462720" cy="2462720"/>
          </a:xfrm>
          <a:custGeom>
            <a:avLst/>
            <a:gdLst>
              <a:gd name="connsiteX0" fmla="*/ 762 w 1739526"/>
              <a:gd name="connsiteY0" fmla="*/ 1203 h 1739526"/>
              <a:gd name="connsiteX1" fmla="*/ 1740289 w 1739526"/>
              <a:gd name="connsiteY1" fmla="*/ 1203 h 1739526"/>
              <a:gd name="connsiteX2" fmla="*/ 1740289 w 1739526"/>
              <a:gd name="connsiteY2" fmla="*/ 1740730 h 1739526"/>
              <a:gd name="connsiteX3" fmla="*/ 762 w 1739526"/>
              <a:gd name="connsiteY3" fmla="*/ 1740730 h 1739526"/>
            </a:gdLst>
            <a:ahLst/>
            <a:cxnLst>
              <a:cxn ang="0">
                <a:pos x="connsiteX0" y="connsiteY0"/>
              </a:cxn>
              <a:cxn ang="0">
                <a:pos x="connsiteX1" y="connsiteY1"/>
              </a:cxn>
              <a:cxn ang="0">
                <a:pos x="connsiteX2" y="connsiteY2"/>
              </a:cxn>
              <a:cxn ang="0">
                <a:pos x="connsiteX3" y="connsiteY3"/>
              </a:cxn>
            </a:cxnLst>
            <a:rect l="l" t="t" r="r" b="b"/>
            <a:pathLst>
              <a:path w="1739526" h="1739526">
                <a:moveTo>
                  <a:pt x="762" y="1203"/>
                </a:moveTo>
                <a:lnTo>
                  <a:pt x="1740289" y="1203"/>
                </a:lnTo>
                <a:lnTo>
                  <a:pt x="1740289" y="1740730"/>
                </a:lnTo>
                <a:lnTo>
                  <a:pt x="762" y="1740730"/>
                </a:lnTo>
                <a:close/>
              </a:path>
            </a:pathLst>
          </a:custGeom>
        </p:spPr>
      </p:pic>
      <p:grpSp>
        <p:nvGrpSpPr>
          <p:cNvPr id="105" name="图形 4">
            <a:extLst>
              <a:ext uri="{FF2B5EF4-FFF2-40B4-BE49-F238E27FC236}">
                <a16:creationId xmlns:a16="http://schemas.microsoft.com/office/drawing/2014/main" id="{B4CEE148-A481-0BDE-69CD-A16A9AC5927B}"/>
              </a:ext>
            </a:extLst>
          </p:cNvPr>
          <p:cNvGrpSpPr/>
          <p:nvPr/>
        </p:nvGrpSpPr>
        <p:grpSpPr>
          <a:xfrm>
            <a:off x="1097523" y="2165302"/>
            <a:ext cx="2462720" cy="2462720"/>
            <a:chOff x="12192252" y="5281105"/>
            <a:chExt cx="1739526" cy="1739526"/>
          </a:xfrm>
        </p:grpSpPr>
        <p:pic>
          <p:nvPicPr>
            <p:cNvPr id="106" name="图片 105">
              <a:extLst>
                <a:ext uri="{FF2B5EF4-FFF2-40B4-BE49-F238E27FC236}">
                  <a16:creationId xmlns:a16="http://schemas.microsoft.com/office/drawing/2014/main" id="{24FD7255-DBDB-A54E-421E-D93D03056F7A}"/>
                </a:ext>
              </a:extLst>
            </p:cNvPr>
            <p:cNvPicPr>
              <a:picLocks noChangeAspect="1"/>
            </p:cNvPicPr>
            <p:nvPr/>
          </p:nvPicPr>
          <p:blipFill>
            <a:blip r:embed="rId14"/>
            <a:stretch>
              <a:fillRect/>
            </a:stretch>
          </p:blipFill>
          <p:spPr>
            <a:xfrm>
              <a:off x="12192252" y="5281105"/>
              <a:ext cx="1739526" cy="1739526"/>
            </a:xfrm>
            <a:custGeom>
              <a:avLst/>
              <a:gdLst>
                <a:gd name="connsiteX0" fmla="*/ 0 w 1739526"/>
                <a:gd name="connsiteY0" fmla="*/ 1604 h 1739526"/>
                <a:gd name="connsiteX1" fmla="*/ 1739527 w 1739526"/>
                <a:gd name="connsiteY1" fmla="*/ 1604 h 1739526"/>
                <a:gd name="connsiteX2" fmla="*/ 1739527 w 1739526"/>
                <a:gd name="connsiteY2" fmla="*/ 1741131 h 1739526"/>
                <a:gd name="connsiteX3" fmla="*/ 0 w 1739526"/>
                <a:gd name="connsiteY3" fmla="*/ 1741131 h 1739526"/>
              </a:gdLst>
              <a:ahLst/>
              <a:cxnLst>
                <a:cxn ang="0">
                  <a:pos x="connsiteX0" y="connsiteY0"/>
                </a:cxn>
                <a:cxn ang="0">
                  <a:pos x="connsiteX1" y="connsiteY1"/>
                </a:cxn>
                <a:cxn ang="0">
                  <a:pos x="connsiteX2" y="connsiteY2"/>
                </a:cxn>
                <a:cxn ang="0">
                  <a:pos x="connsiteX3" y="connsiteY3"/>
                </a:cxn>
              </a:cxnLst>
              <a:rect l="l" t="t" r="r" b="b"/>
              <a:pathLst>
                <a:path w="1739526" h="1739526">
                  <a:moveTo>
                    <a:pt x="0" y="1604"/>
                  </a:moveTo>
                  <a:lnTo>
                    <a:pt x="1739527" y="1604"/>
                  </a:lnTo>
                  <a:lnTo>
                    <a:pt x="1739527" y="1741131"/>
                  </a:lnTo>
                  <a:lnTo>
                    <a:pt x="0" y="1741131"/>
                  </a:lnTo>
                  <a:close/>
                </a:path>
              </a:pathLst>
            </a:custGeom>
          </p:spPr>
        </p:pic>
        <p:grpSp>
          <p:nvGrpSpPr>
            <p:cNvPr id="107" name="图形 4">
              <a:extLst>
                <a:ext uri="{FF2B5EF4-FFF2-40B4-BE49-F238E27FC236}">
                  <a16:creationId xmlns:a16="http://schemas.microsoft.com/office/drawing/2014/main" id="{177D7A4D-242F-D03F-2F0A-58075ED288B0}"/>
                </a:ext>
              </a:extLst>
            </p:cNvPr>
            <p:cNvGrpSpPr/>
            <p:nvPr/>
          </p:nvGrpSpPr>
          <p:grpSpPr>
            <a:xfrm>
              <a:off x="12655624" y="5644945"/>
              <a:ext cx="792503" cy="1065426"/>
              <a:chOff x="12655624" y="5644945"/>
              <a:chExt cx="792503" cy="1065426"/>
            </a:xfrm>
          </p:grpSpPr>
          <p:sp>
            <p:nvSpPr>
              <p:cNvPr id="108" name="任意多边形: 形状 107">
                <a:extLst>
                  <a:ext uri="{FF2B5EF4-FFF2-40B4-BE49-F238E27FC236}">
                    <a16:creationId xmlns:a16="http://schemas.microsoft.com/office/drawing/2014/main" id="{AF607CB0-92B4-F61E-9362-F6D1B3C86C69}"/>
                  </a:ext>
                </a:extLst>
              </p:cNvPr>
              <p:cNvSpPr/>
              <p:nvPr/>
            </p:nvSpPr>
            <p:spPr>
              <a:xfrm>
                <a:off x="12785749" y="5768852"/>
                <a:ext cx="358403" cy="397848"/>
              </a:xfrm>
              <a:custGeom>
                <a:avLst/>
                <a:gdLst>
                  <a:gd name="connsiteX0" fmla="*/ 0 w 358403"/>
                  <a:gd name="connsiteY0" fmla="*/ 0 h 397848"/>
                  <a:gd name="connsiteX1" fmla="*/ 358404 w 358403"/>
                  <a:gd name="connsiteY1" fmla="*/ 397849 h 397848"/>
                </a:gdLst>
                <a:ahLst/>
                <a:cxnLst>
                  <a:cxn ang="0">
                    <a:pos x="connsiteX0" y="connsiteY0"/>
                  </a:cxn>
                  <a:cxn ang="0">
                    <a:pos x="connsiteX1" y="connsiteY1"/>
                  </a:cxn>
                </a:cxnLst>
                <a:rect l="l" t="t" r="r" b="b"/>
                <a:pathLst>
                  <a:path w="358403" h="397848">
                    <a:moveTo>
                      <a:pt x="0" y="0"/>
                    </a:moveTo>
                    <a:lnTo>
                      <a:pt x="358404" y="397849"/>
                    </a:lnTo>
                  </a:path>
                </a:pathLst>
              </a:custGeom>
              <a:ln w="47520" cap="rnd">
                <a:solidFill>
                  <a:srgbClr val="646464"/>
                </a:solidFill>
                <a:prstDash val="solid"/>
                <a:miter/>
              </a:ln>
            </p:spPr>
            <p:txBody>
              <a:bodyPr rtlCol="0" anchor="ctr"/>
              <a:lstStyle/>
              <a:p>
                <a:endParaRPr lang="zh-CN" altLang="en-US"/>
              </a:p>
            </p:txBody>
          </p:sp>
          <p:sp>
            <p:nvSpPr>
              <p:cNvPr id="109" name="任意多边形: 形状 108">
                <a:extLst>
                  <a:ext uri="{FF2B5EF4-FFF2-40B4-BE49-F238E27FC236}">
                    <a16:creationId xmlns:a16="http://schemas.microsoft.com/office/drawing/2014/main" id="{996CDE09-3A77-3529-6C39-3DF2C0989C50}"/>
                  </a:ext>
                </a:extLst>
              </p:cNvPr>
              <p:cNvSpPr/>
              <p:nvPr/>
            </p:nvSpPr>
            <p:spPr>
              <a:xfrm>
                <a:off x="12694628" y="6063451"/>
                <a:ext cx="449524" cy="103250"/>
              </a:xfrm>
              <a:custGeom>
                <a:avLst/>
                <a:gdLst>
                  <a:gd name="connsiteX0" fmla="*/ 0 w 449524"/>
                  <a:gd name="connsiteY0" fmla="*/ 0 h 103250"/>
                  <a:gd name="connsiteX1" fmla="*/ 449525 w 449524"/>
                  <a:gd name="connsiteY1" fmla="*/ 103250 h 103250"/>
                </a:gdLst>
                <a:ahLst/>
                <a:cxnLst>
                  <a:cxn ang="0">
                    <a:pos x="connsiteX0" y="connsiteY0"/>
                  </a:cxn>
                  <a:cxn ang="0">
                    <a:pos x="connsiteX1" y="connsiteY1"/>
                  </a:cxn>
                </a:cxnLst>
                <a:rect l="l" t="t" r="r" b="b"/>
                <a:pathLst>
                  <a:path w="449524" h="103250">
                    <a:moveTo>
                      <a:pt x="0" y="0"/>
                    </a:moveTo>
                    <a:lnTo>
                      <a:pt x="449525" y="103250"/>
                    </a:lnTo>
                  </a:path>
                </a:pathLst>
              </a:custGeom>
              <a:ln w="47520" cap="rnd">
                <a:solidFill>
                  <a:srgbClr val="646464"/>
                </a:solidFill>
                <a:prstDash val="solid"/>
                <a:miter/>
              </a:ln>
            </p:spPr>
            <p:txBody>
              <a:bodyPr rtlCol="0" anchor="ctr"/>
              <a:lstStyle/>
              <a:p>
                <a:endParaRPr lang="zh-CN" altLang="en-US"/>
              </a:p>
            </p:txBody>
          </p:sp>
          <p:sp>
            <p:nvSpPr>
              <p:cNvPr id="110" name="任意多边形: 形状 109">
                <a:extLst>
                  <a:ext uri="{FF2B5EF4-FFF2-40B4-BE49-F238E27FC236}">
                    <a16:creationId xmlns:a16="http://schemas.microsoft.com/office/drawing/2014/main" id="{6A95A5C3-7044-EA49-49BC-121F80DBDBAA}"/>
                  </a:ext>
                </a:extLst>
              </p:cNvPr>
              <p:cNvSpPr/>
              <p:nvPr/>
            </p:nvSpPr>
            <p:spPr>
              <a:xfrm>
                <a:off x="13144153" y="5677731"/>
                <a:ext cx="116908" cy="488970"/>
              </a:xfrm>
              <a:custGeom>
                <a:avLst/>
                <a:gdLst>
                  <a:gd name="connsiteX0" fmla="*/ 116908 w 116908"/>
                  <a:gd name="connsiteY0" fmla="*/ 0 h 488970"/>
                  <a:gd name="connsiteX1" fmla="*/ 0 w 116908"/>
                  <a:gd name="connsiteY1" fmla="*/ 488970 h 488970"/>
                </a:gdLst>
                <a:ahLst/>
                <a:cxnLst>
                  <a:cxn ang="0">
                    <a:pos x="connsiteX0" y="connsiteY0"/>
                  </a:cxn>
                  <a:cxn ang="0">
                    <a:pos x="connsiteX1" y="connsiteY1"/>
                  </a:cxn>
                </a:cxnLst>
                <a:rect l="l" t="t" r="r" b="b"/>
                <a:pathLst>
                  <a:path w="116908" h="488970">
                    <a:moveTo>
                      <a:pt x="116908" y="0"/>
                    </a:moveTo>
                    <a:lnTo>
                      <a:pt x="0" y="488970"/>
                    </a:lnTo>
                  </a:path>
                </a:pathLst>
              </a:custGeom>
              <a:ln w="47520" cap="rnd">
                <a:solidFill>
                  <a:srgbClr val="646464"/>
                </a:solidFill>
                <a:prstDash val="solid"/>
                <a:miter/>
              </a:ln>
            </p:spPr>
            <p:txBody>
              <a:bodyPr rtlCol="0" anchor="ctr"/>
              <a:lstStyle/>
              <a:p>
                <a:endParaRPr lang="zh-CN" altLang="en-US"/>
              </a:p>
            </p:txBody>
          </p:sp>
          <p:sp>
            <p:nvSpPr>
              <p:cNvPr id="111" name="任意多边形: 形状 110">
                <a:extLst>
                  <a:ext uri="{FF2B5EF4-FFF2-40B4-BE49-F238E27FC236}">
                    <a16:creationId xmlns:a16="http://schemas.microsoft.com/office/drawing/2014/main" id="{C5599D95-7B4E-FFE7-8739-1B8049B02192}"/>
                  </a:ext>
                </a:extLst>
              </p:cNvPr>
              <p:cNvSpPr/>
              <p:nvPr/>
            </p:nvSpPr>
            <p:spPr>
              <a:xfrm>
                <a:off x="13066689" y="5768852"/>
                <a:ext cx="77463" cy="397848"/>
              </a:xfrm>
              <a:custGeom>
                <a:avLst/>
                <a:gdLst>
                  <a:gd name="connsiteX0" fmla="*/ 0 w 77463"/>
                  <a:gd name="connsiteY0" fmla="*/ 0 h 397848"/>
                  <a:gd name="connsiteX1" fmla="*/ 77463 w 77463"/>
                  <a:gd name="connsiteY1" fmla="*/ 397849 h 397848"/>
                </a:gdLst>
                <a:ahLst/>
                <a:cxnLst>
                  <a:cxn ang="0">
                    <a:pos x="connsiteX0" y="connsiteY0"/>
                  </a:cxn>
                  <a:cxn ang="0">
                    <a:pos x="connsiteX1" y="connsiteY1"/>
                  </a:cxn>
                </a:cxnLst>
                <a:rect l="l" t="t" r="r" b="b"/>
                <a:pathLst>
                  <a:path w="77463" h="397848">
                    <a:moveTo>
                      <a:pt x="0" y="0"/>
                    </a:moveTo>
                    <a:lnTo>
                      <a:pt x="77463" y="397849"/>
                    </a:lnTo>
                  </a:path>
                </a:pathLst>
              </a:custGeom>
              <a:ln w="47520" cap="rnd">
                <a:solidFill>
                  <a:srgbClr val="646464"/>
                </a:solidFill>
                <a:prstDash val="solid"/>
                <a:miter/>
              </a:ln>
            </p:spPr>
            <p:txBody>
              <a:bodyPr rtlCol="0" anchor="ctr"/>
              <a:lstStyle/>
              <a:p>
                <a:endParaRPr lang="zh-CN" altLang="en-US"/>
              </a:p>
            </p:txBody>
          </p:sp>
          <p:sp>
            <p:nvSpPr>
              <p:cNvPr id="112" name="任意多边形: 形状 111">
                <a:extLst>
                  <a:ext uri="{FF2B5EF4-FFF2-40B4-BE49-F238E27FC236}">
                    <a16:creationId xmlns:a16="http://schemas.microsoft.com/office/drawing/2014/main" id="{F74D2C2F-08F2-4D57-36DB-75F7BA897F3D}"/>
                  </a:ext>
                </a:extLst>
              </p:cNvPr>
              <p:cNvSpPr/>
              <p:nvPr/>
            </p:nvSpPr>
            <p:spPr>
              <a:xfrm>
                <a:off x="13261061" y="5677731"/>
                <a:ext cx="154926" cy="3397"/>
              </a:xfrm>
              <a:custGeom>
                <a:avLst/>
                <a:gdLst>
                  <a:gd name="connsiteX0" fmla="*/ 0 w 154926"/>
                  <a:gd name="connsiteY0" fmla="*/ 0 h 3397"/>
                  <a:gd name="connsiteX1" fmla="*/ 154927 w 154926"/>
                  <a:gd name="connsiteY1" fmla="*/ 0 h 3397"/>
                </a:gdLst>
                <a:ahLst/>
                <a:cxnLst>
                  <a:cxn ang="0">
                    <a:pos x="connsiteX0" y="connsiteY0"/>
                  </a:cxn>
                  <a:cxn ang="0">
                    <a:pos x="connsiteX1" y="connsiteY1"/>
                  </a:cxn>
                </a:cxnLst>
                <a:rect l="l" t="t" r="r" b="b"/>
                <a:pathLst>
                  <a:path w="154926" h="3397">
                    <a:moveTo>
                      <a:pt x="0" y="0"/>
                    </a:moveTo>
                    <a:lnTo>
                      <a:pt x="154927" y="0"/>
                    </a:lnTo>
                  </a:path>
                </a:pathLst>
              </a:custGeom>
              <a:ln w="47520" cap="rnd">
                <a:solidFill>
                  <a:srgbClr val="646464"/>
                </a:solidFill>
                <a:prstDash val="solid"/>
                <a:miter/>
              </a:ln>
            </p:spPr>
            <p:txBody>
              <a:bodyPr rtlCol="0" anchor="ctr"/>
              <a:lstStyle/>
              <a:p>
                <a:endParaRPr lang="zh-CN" altLang="en-US"/>
              </a:p>
            </p:txBody>
          </p:sp>
          <p:sp>
            <p:nvSpPr>
              <p:cNvPr id="113" name="任意多边形: 形状 112">
                <a:extLst>
                  <a:ext uri="{FF2B5EF4-FFF2-40B4-BE49-F238E27FC236}">
                    <a16:creationId xmlns:a16="http://schemas.microsoft.com/office/drawing/2014/main" id="{8DE681C6-9ADA-9BC7-9234-45817D2EFE1C}"/>
                  </a:ext>
                </a:extLst>
              </p:cNvPr>
              <p:cNvSpPr/>
              <p:nvPr/>
            </p:nvSpPr>
            <p:spPr>
              <a:xfrm>
                <a:off x="13066689" y="5677731"/>
                <a:ext cx="194371" cy="91121"/>
              </a:xfrm>
              <a:custGeom>
                <a:avLst/>
                <a:gdLst>
                  <a:gd name="connsiteX0" fmla="*/ 0 w 194371"/>
                  <a:gd name="connsiteY0" fmla="*/ 91121 h 91121"/>
                  <a:gd name="connsiteX1" fmla="*/ 194372 w 194371"/>
                  <a:gd name="connsiteY1" fmla="*/ 0 h 91121"/>
                </a:gdLst>
                <a:ahLst/>
                <a:cxnLst>
                  <a:cxn ang="0">
                    <a:pos x="connsiteX0" y="connsiteY0"/>
                  </a:cxn>
                  <a:cxn ang="0">
                    <a:pos x="connsiteX1" y="connsiteY1"/>
                  </a:cxn>
                </a:cxnLst>
                <a:rect l="l" t="t" r="r" b="b"/>
                <a:pathLst>
                  <a:path w="194371" h="91121">
                    <a:moveTo>
                      <a:pt x="0" y="91121"/>
                    </a:moveTo>
                    <a:lnTo>
                      <a:pt x="194372" y="0"/>
                    </a:lnTo>
                  </a:path>
                </a:pathLst>
              </a:custGeom>
              <a:ln w="47520" cap="rnd">
                <a:solidFill>
                  <a:srgbClr val="646464"/>
                </a:solidFill>
                <a:prstDash val="solid"/>
                <a:miter/>
              </a:ln>
            </p:spPr>
            <p:txBody>
              <a:bodyPr rtlCol="0" anchor="ctr"/>
              <a:lstStyle/>
              <a:p>
                <a:endParaRPr lang="zh-CN" altLang="en-US"/>
              </a:p>
            </p:txBody>
          </p:sp>
          <p:sp>
            <p:nvSpPr>
              <p:cNvPr id="114" name="任意多边形: 形状 113">
                <a:extLst>
                  <a:ext uri="{FF2B5EF4-FFF2-40B4-BE49-F238E27FC236}">
                    <a16:creationId xmlns:a16="http://schemas.microsoft.com/office/drawing/2014/main" id="{E465D18A-95BC-DC68-8A81-DF40E4B8FB8B}"/>
                  </a:ext>
                </a:extLst>
              </p:cNvPr>
              <p:cNvSpPr/>
              <p:nvPr/>
            </p:nvSpPr>
            <p:spPr>
              <a:xfrm>
                <a:off x="13144153" y="5677731"/>
                <a:ext cx="271835" cy="488970"/>
              </a:xfrm>
              <a:custGeom>
                <a:avLst/>
                <a:gdLst>
                  <a:gd name="connsiteX0" fmla="*/ 271835 w 271835"/>
                  <a:gd name="connsiteY0" fmla="*/ 0 h 488970"/>
                  <a:gd name="connsiteX1" fmla="*/ 0 w 271835"/>
                  <a:gd name="connsiteY1" fmla="*/ 488970 h 488970"/>
                </a:gdLst>
                <a:ahLst/>
                <a:cxnLst>
                  <a:cxn ang="0">
                    <a:pos x="connsiteX0" y="connsiteY0"/>
                  </a:cxn>
                  <a:cxn ang="0">
                    <a:pos x="connsiteX1" y="connsiteY1"/>
                  </a:cxn>
                </a:cxnLst>
                <a:rect l="l" t="t" r="r" b="b"/>
                <a:pathLst>
                  <a:path w="271835" h="488970">
                    <a:moveTo>
                      <a:pt x="271835" y="0"/>
                    </a:moveTo>
                    <a:lnTo>
                      <a:pt x="0" y="488970"/>
                    </a:lnTo>
                  </a:path>
                </a:pathLst>
              </a:custGeom>
              <a:ln w="47520" cap="rnd">
                <a:solidFill>
                  <a:srgbClr val="646464"/>
                </a:solidFill>
                <a:prstDash val="solid"/>
                <a:miter/>
              </a:ln>
            </p:spPr>
            <p:txBody>
              <a:bodyPr rtlCol="0" anchor="ctr"/>
              <a:lstStyle/>
              <a:p>
                <a:endParaRPr lang="zh-CN" altLang="en-US"/>
              </a:p>
            </p:txBody>
          </p:sp>
          <p:sp>
            <p:nvSpPr>
              <p:cNvPr id="115" name="任意多边形: 形状 114">
                <a:extLst>
                  <a:ext uri="{FF2B5EF4-FFF2-40B4-BE49-F238E27FC236}">
                    <a16:creationId xmlns:a16="http://schemas.microsoft.com/office/drawing/2014/main" id="{08677CD6-8389-EA80-9688-119D0018AF89}"/>
                  </a:ext>
                </a:extLst>
              </p:cNvPr>
              <p:cNvSpPr/>
              <p:nvPr/>
            </p:nvSpPr>
            <p:spPr>
              <a:xfrm>
                <a:off x="13080347" y="6166701"/>
                <a:ext cx="63805" cy="514825"/>
              </a:xfrm>
              <a:custGeom>
                <a:avLst/>
                <a:gdLst>
                  <a:gd name="connsiteX0" fmla="*/ 63805 w 63805"/>
                  <a:gd name="connsiteY0" fmla="*/ 0 h 514825"/>
                  <a:gd name="connsiteX1" fmla="*/ 0 w 63805"/>
                  <a:gd name="connsiteY1" fmla="*/ 514825 h 514825"/>
                </a:gdLst>
                <a:ahLst/>
                <a:cxnLst>
                  <a:cxn ang="0">
                    <a:pos x="connsiteX0" y="connsiteY0"/>
                  </a:cxn>
                  <a:cxn ang="0">
                    <a:pos x="connsiteX1" y="connsiteY1"/>
                  </a:cxn>
                </a:cxnLst>
                <a:rect l="l" t="t" r="r" b="b"/>
                <a:pathLst>
                  <a:path w="63805" h="514825">
                    <a:moveTo>
                      <a:pt x="63805" y="0"/>
                    </a:moveTo>
                    <a:lnTo>
                      <a:pt x="0" y="514825"/>
                    </a:lnTo>
                  </a:path>
                </a:pathLst>
              </a:custGeom>
              <a:ln w="47520" cap="rnd">
                <a:solidFill>
                  <a:srgbClr val="646464"/>
                </a:solidFill>
                <a:prstDash val="solid"/>
                <a:miter/>
              </a:ln>
            </p:spPr>
            <p:txBody>
              <a:bodyPr rtlCol="0" anchor="ctr"/>
              <a:lstStyle/>
              <a:p>
                <a:endParaRPr lang="zh-CN" altLang="en-US"/>
              </a:p>
            </p:txBody>
          </p:sp>
          <p:sp>
            <p:nvSpPr>
              <p:cNvPr id="116" name="任意多边形: 形状 115">
                <a:extLst>
                  <a:ext uri="{FF2B5EF4-FFF2-40B4-BE49-F238E27FC236}">
                    <a16:creationId xmlns:a16="http://schemas.microsoft.com/office/drawing/2014/main" id="{02DC421D-DF0E-3161-A642-68A999B1FCF4}"/>
                  </a:ext>
                </a:extLst>
              </p:cNvPr>
              <p:cNvSpPr/>
              <p:nvPr/>
            </p:nvSpPr>
            <p:spPr>
              <a:xfrm>
                <a:off x="12785171" y="6166701"/>
                <a:ext cx="358981" cy="388505"/>
              </a:xfrm>
              <a:custGeom>
                <a:avLst/>
                <a:gdLst>
                  <a:gd name="connsiteX0" fmla="*/ 0 w 358981"/>
                  <a:gd name="connsiteY0" fmla="*/ 388506 h 388505"/>
                  <a:gd name="connsiteX1" fmla="*/ 358981 w 358981"/>
                  <a:gd name="connsiteY1" fmla="*/ 0 h 388505"/>
                </a:gdLst>
                <a:ahLst/>
                <a:cxnLst>
                  <a:cxn ang="0">
                    <a:pos x="connsiteX0" y="connsiteY0"/>
                  </a:cxn>
                  <a:cxn ang="0">
                    <a:pos x="connsiteX1" y="connsiteY1"/>
                  </a:cxn>
                </a:cxnLst>
                <a:rect l="l" t="t" r="r" b="b"/>
                <a:pathLst>
                  <a:path w="358981" h="388505">
                    <a:moveTo>
                      <a:pt x="0" y="388506"/>
                    </a:moveTo>
                    <a:lnTo>
                      <a:pt x="358981" y="0"/>
                    </a:lnTo>
                  </a:path>
                </a:pathLst>
              </a:custGeom>
              <a:ln w="47520" cap="rnd">
                <a:solidFill>
                  <a:srgbClr val="646464"/>
                </a:solidFill>
                <a:prstDash val="solid"/>
                <a:miter/>
              </a:ln>
            </p:spPr>
            <p:txBody>
              <a:bodyPr rtlCol="0" anchor="ctr"/>
              <a:lstStyle/>
              <a:p>
                <a:endParaRPr lang="zh-CN" altLang="en-US"/>
              </a:p>
            </p:txBody>
          </p:sp>
          <p:sp>
            <p:nvSpPr>
              <p:cNvPr id="117" name="任意多边形: 形状 116">
                <a:extLst>
                  <a:ext uri="{FF2B5EF4-FFF2-40B4-BE49-F238E27FC236}">
                    <a16:creationId xmlns:a16="http://schemas.microsoft.com/office/drawing/2014/main" id="{71607FA7-5C19-DE6B-8036-0782E87DFBD9}"/>
                  </a:ext>
                </a:extLst>
              </p:cNvPr>
              <p:cNvSpPr/>
              <p:nvPr/>
            </p:nvSpPr>
            <p:spPr>
              <a:xfrm>
                <a:off x="12785749" y="5768852"/>
                <a:ext cx="280940" cy="3397"/>
              </a:xfrm>
              <a:custGeom>
                <a:avLst/>
                <a:gdLst>
                  <a:gd name="connsiteX0" fmla="*/ 0 w 280940"/>
                  <a:gd name="connsiteY0" fmla="*/ 0 h 3397"/>
                  <a:gd name="connsiteX1" fmla="*/ 280940 w 280940"/>
                  <a:gd name="connsiteY1" fmla="*/ 0 h 3397"/>
                </a:gdLst>
                <a:ahLst/>
                <a:cxnLst>
                  <a:cxn ang="0">
                    <a:pos x="connsiteX0" y="connsiteY0"/>
                  </a:cxn>
                  <a:cxn ang="0">
                    <a:pos x="connsiteX1" y="connsiteY1"/>
                  </a:cxn>
                </a:cxnLst>
                <a:rect l="l" t="t" r="r" b="b"/>
                <a:pathLst>
                  <a:path w="280940" h="3397">
                    <a:moveTo>
                      <a:pt x="0" y="0"/>
                    </a:moveTo>
                    <a:lnTo>
                      <a:pt x="280940" y="0"/>
                    </a:lnTo>
                  </a:path>
                </a:pathLst>
              </a:custGeom>
              <a:ln w="47520" cap="rnd">
                <a:solidFill>
                  <a:srgbClr val="646464"/>
                </a:solidFill>
                <a:prstDash val="solid"/>
                <a:miter/>
              </a:ln>
            </p:spPr>
            <p:txBody>
              <a:bodyPr rtlCol="0" anchor="ctr"/>
              <a:lstStyle/>
              <a:p>
                <a:endParaRPr lang="zh-CN" altLang="en-US"/>
              </a:p>
            </p:txBody>
          </p:sp>
          <p:sp>
            <p:nvSpPr>
              <p:cNvPr id="118" name="任意多边形: 形状 117">
                <a:extLst>
                  <a:ext uri="{FF2B5EF4-FFF2-40B4-BE49-F238E27FC236}">
                    <a16:creationId xmlns:a16="http://schemas.microsoft.com/office/drawing/2014/main" id="{B38DA4A9-65B6-D373-1EAE-D9257719FBCF}"/>
                  </a:ext>
                </a:extLst>
              </p:cNvPr>
              <p:cNvSpPr/>
              <p:nvPr/>
            </p:nvSpPr>
            <p:spPr>
              <a:xfrm>
                <a:off x="12785749" y="6555478"/>
                <a:ext cx="294598" cy="126047"/>
              </a:xfrm>
              <a:custGeom>
                <a:avLst/>
                <a:gdLst>
                  <a:gd name="connsiteX0" fmla="*/ 0 w 294598"/>
                  <a:gd name="connsiteY0" fmla="*/ 0 h 126047"/>
                  <a:gd name="connsiteX1" fmla="*/ 294598 w 294598"/>
                  <a:gd name="connsiteY1" fmla="*/ 126048 h 126047"/>
                </a:gdLst>
                <a:ahLst/>
                <a:cxnLst>
                  <a:cxn ang="0">
                    <a:pos x="connsiteX0" y="connsiteY0"/>
                  </a:cxn>
                  <a:cxn ang="0">
                    <a:pos x="connsiteX1" y="connsiteY1"/>
                  </a:cxn>
                </a:cxnLst>
                <a:rect l="l" t="t" r="r" b="b"/>
                <a:pathLst>
                  <a:path w="294598" h="126047">
                    <a:moveTo>
                      <a:pt x="0" y="0"/>
                    </a:moveTo>
                    <a:lnTo>
                      <a:pt x="294598" y="126048"/>
                    </a:lnTo>
                  </a:path>
                </a:pathLst>
              </a:custGeom>
              <a:ln w="47520" cap="rnd">
                <a:solidFill>
                  <a:srgbClr val="646464"/>
                </a:solidFill>
                <a:prstDash val="solid"/>
                <a:miter/>
              </a:ln>
            </p:spPr>
            <p:txBody>
              <a:bodyPr rtlCol="0" anchor="ctr"/>
              <a:lstStyle/>
              <a:p>
                <a:endParaRPr lang="zh-CN" altLang="en-US"/>
              </a:p>
            </p:txBody>
          </p:sp>
          <p:sp>
            <p:nvSpPr>
              <p:cNvPr id="119" name="任意多边形: 形状 118">
                <a:extLst>
                  <a:ext uri="{FF2B5EF4-FFF2-40B4-BE49-F238E27FC236}">
                    <a16:creationId xmlns:a16="http://schemas.microsoft.com/office/drawing/2014/main" id="{B0183B6E-3856-D453-C4C0-3C60E692AC18}"/>
                  </a:ext>
                </a:extLst>
              </p:cNvPr>
              <p:cNvSpPr/>
              <p:nvPr/>
            </p:nvSpPr>
            <p:spPr>
              <a:xfrm>
                <a:off x="13050959" y="6652138"/>
                <a:ext cx="58233" cy="58233"/>
              </a:xfrm>
              <a:custGeom>
                <a:avLst/>
                <a:gdLst>
                  <a:gd name="connsiteX0" fmla="*/ 58233 w 58233"/>
                  <a:gd name="connsiteY0" fmla="*/ 29117 h 58233"/>
                  <a:gd name="connsiteX1" fmla="*/ 29117 w 58233"/>
                  <a:gd name="connsiteY1" fmla="*/ 58233 h 58233"/>
                  <a:gd name="connsiteX2" fmla="*/ 0 w 58233"/>
                  <a:gd name="connsiteY2" fmla="*/ 29117 h 58233"/>
                  <a:gd name="connsiteX3" fmla="*/ 29117 w 58233"/>
                  <a:gd name="connsiteY3" fmla="*/ 0 h 58233"/>
                  <a:gd name="connsiteX4" fmla="*/ 58233 w 58233"/>
                  <a:gd name="connsiteY4" fmla="*/ 29117 h 5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3" h="58233">
                    <a:moveTo>
                      <a:pt x="58233" y="29117"/>
                    </a:moveTo>
                    <a:cubicBezTo>
                      <a:pt x="58233" y="45197"/>
                      <a:pt x="45197" y="58233"/>
                      <a:pt x="29117" y="58233"/>
                    </a:cubicBezTo>
                    <a:cubicBezTo>
                      <a:pt x="13036" y="58233"/>
                      <a:pt x="0" y="45197"/>
                      <a:pt x="0" y="29117"/>
                    </a:cubicBezTo>
                    <a:cubicBezTo>
                      <a:pt x="0" y="13036"/>
                      <a:pt x="13036" y="0"/>
                      <a:pt x="29117" y="0"/>
                    </a:cubicBezTo>
                    <a:cubicBezTo>
                      <a:pt x="45197" y="0"/>
                      <a:pt x="58233" y="13036"/>
                      <a:pt x="58233" y="29117"/>
                    </a:cubicBezTo>
                    <a:close/>
                  </a:path>
                </a:pathLst>
              </a:custGeom>
              <a:solidFill>
                <a:srgbClr val="F2CC8F"/>
              </a:solidFill>
              <a:ln w="3394" cap="rnd">
                <a:solidFill>
                  <a:srgbClr val="231815"/>
                </a:solidFill>
                <a:prstDash val="solid"/>
                <a:miter/>
              </a:ln>
            </p:spPr>
            <p:txBody>
              <a:bodyPr rtlCol="0" anchor="ctr"/>
              <a:lstStyle/>
              <a:p>
                <a:endParaRPr lang="zh-CN" altLang="en-US"/>
              </a:p>
            </p:txBody>
          </p:sp>
          <p:sp>
            <p:nvSpPr>
              <p:cNvPr id="120" name="任意多边形: 形状 119">
                <a:extLst>
                  <a:ext uri="{FF2B5EF4-FFF2-40B4-BE49-F238E27FC236}">
                    <a16:creationId xmlns:a16="http://schemas.microsoft.com/office/drawing/2014/main" id="{66480627-5192-0454-51C8-E2D5DC1DE181}"/>
                  </a:ext>
                </a:extLst>
              </p:cNvPr>
              <p:cNvSpPr/>
              <p:nvPr/>
            </p:nvSpPr>
            <p:spPr>
              <a:xfrm>
                <a:off x="13010393" y="5711774"/>
                <a:ext cx="114020" cy="114020"/>
              </a:xfrm>
              <a:custGeom>
                <a:avLst/>
                <a:gdLst>
                  <a:gd name="connsiteX0" fmla="*/ 114021 w 114020"/>
                  <a:gd name="connsiteY0" fmla="*/ 57010 h 114020"/>
                  <a:gd name="connsiteX1" fmla="*/ 57010 w 114020"/>
                  <a:gd name="connsiteY1" fmla="*/ 114021 h 114020"/>
                  <a:gd name="connsiteX2" fmla="*/ 0 w 114020"/>
                  <a:gd name="connsiteY2" fmla="*/ 57010 h 114020"/>
                  <a:gd name="connsiteX3" fmla="*/ 57010 w 114020"/>
                  <a:gd name="connsiteY3" fmla="*/ 0 h 114020"/>
                  <a:gd name="connsiteX4" fmla="*/ 114021 w 114020"/>
                  <a:gd name="connsiteY4" fmla="*/ 57010 h 114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20" h="114020">
                    <a:moveTo>
                      <a:pt x="114021" y="57010"/>
                    </a:moveTo>
                    <a:cubicBezTo>
                      <a:pt x="114021" y="88496"/>
                      <a:pt x="88496" y="114021"/>
                      <a:pt x="57010" y="114021"/>
                    </a:cubicBezTo>
                    <a:cubicBezTo>
                      <a:pt x="25524" y="114021"/>
                      <a:pt x="0" y="88496"/>
                      <a:pt x="0" y="57010"/>
                    </a:cubicBezTo>
                    <a:cubicBezTo>
                      <a:pt x="0" y="25524"/>
                      <a:pt x="25524" y="0"/>
                      <a:pt x="57010" y="0"/>
                    </a:cubicBezTo>
                    <a:cubicBezTo>
                      <a:pt x="88496" y="0"/>
                      <a:pt x="114021" y="25524"/>
                      <a:pt x="114021" y="57010"/>
                    </a:cubicBezTo>
                    <a:close/>
                  </a:path>
                </a:pathLst>
              </a:custGeom>
              <a:solidFill>
                <a:srgbClr val="EAB69F"/>
              </a:solidFill>
              <a:ln w="3394" cap="rnd">
                <a:solidFill>
                  <a:srgbClr val="231815"/>
                </a:solidFill>
                <a:prstDash val="solid"/>
                <a:miter/>
              </a:ln>
            </p:spPr>
            <p:txBody>
              <a:bodyPr rtlCol="0" anchor="ctr"/>
              <a:lstStyle/>
              <a:p>
                <a:endParaRPr lang="zh-CN" altLang="en-US"/>
              </a:p>
            </p:txBody>
          </p:sp>
          <p:sp>
            <p:nvSpPr>
              <p:cNvPr id="121" name="任意多边形: 形状 120">
                <a:extLst>
                  <a:ext uri="{FF2B5EF4-FFF2-40B4-BE49-F238E27FC236}">
                    <a16:creationId xmlns:a16="http://schemas.microsoft.com/office/drawing/2014/main" id="{EF036810-E5EF-A767-1593-7C6B1AE620AE}"/>
                  </a:ext>
                </a:extLst>
              </p:cNvPr>
              <p:cNvSpPr/>
              <p:nvPr/>
            </p:nvSpPr>
            <p:spPr>
              <a:xfrm>
                <a:off x="12734582" y="6505501"/>
                <a:ext cx="99750" cy="99750"/>
              </a:xfrm>
              <a:custGeom>
                <a:avLst/>
                <a:gdLst>
                  <a:gd name="connsiteX0" fmla="*/ 99751 w 99750"/>
                  <a:gd name="connsiteY0" fmla="*/ 49875 h 99750"/>
                  <a:gd name="connsiteX1" fmla="*/ 49876 w 99750"/>
                  <a:gd name="connsiteY1" fmla="*/ 99751 h 99750"/>
                  <a:gd name="connsiteX2" fmla="*/ 0 w 99750"/>
                  <a:gd name="connsiteY2" fmla="*/ 49875 h 99750"/>
                  <a:gd name="connsiteX3" fmla="*/ 49876 w 99750"/>
                  <a:gd name="connsiteY3" fmla="*/ 0 h 99750"/>
                  <a:gd name="connsiteX4" fmla="*/ 99751 w 99750"/>
                  <a:gd name="connsiteY4" fmla="*/ 49875 h 9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0" h="99750">
                    <a:moveTo>
                      <a:pt x="99751" y="49875"/>
                    </a:moveTo>
                    <a:cubicBezTo>
                      <a:pt x="99751" y="77421"/>
                      <a:pt x="77421" y="99751"/>
                      <a:pt x="49876" y="99751"/>
                    </a:cubicBezTo>
                    <a:cubicBezTo>
                      <a:pt x="22330" y="99751"/>
                      <a:pt x="0" y="77421"/>
                      <a:pt x="0" y="49875"/>
                    </a:cubicBezTo>
                    <a:cubicBezTo>
                      <a:pt x="0" y="22330"/>
                      <a:pt x="22330" y="0"/>
                      <a:pt x="49876" y="0"/>
                    </a:cubicBezTo>
                    <a:cubicBezTo>
                      <a:pt x="77421" y="0"/>
                      <a:pt x="99751" y="22330"/>
                      <a:pt x="99751" y="49875"/>
                    </a:cubicBezTo>
                    <a:close/>
                  </a:path>
                </a:pathLst>
              </a:custGeom>
              <a:solidFill>
                <a:srgbClr val="EAB69F"/>
              </a:solidFill>
              <a:ln w="3394" cap="rnd">
                <a:solidFill>
                  <a:srgbClr val="231815"/>
                </a:solidFill>
                <a:prstDash val="solid"/>
                <a:miter/>
              </a:ln>
            </p:spPr>
            <p:txBody>
              <a:bodyPr rtlCol="0" anchor="ctr"/>
              <a:lstStyle/>
              <a:p>
                <a:endParaRPr lang="zh-CN" altLang="en-US"/>
              </a:p>
            </p:txBody>
          </p:sp>
          <p:sp>
            <p:nvSpPr>
              <p:cNvPr id="122" name="任意多边形: 形状 121">
                <a:extLst>
                  <a:ext uri="{FF2B5EF4-FFF2-40B4-BE49-F238E27FC236}">
                    <a16:creationId xmlns:a16="http://schemas.microsoft.com/office/drawing/2014/main" id="{347A7F48-8559-75D8-3F7A-8A302CD53E0B}"/>
                  </a:ext>
                </a:extLst>
              </p:cNvPr>
              <p:cNvSpPr/>
              <p:nvPr/>
            </p:nvSpPr>
            <p:spPr>
              <a:xfrm>
                <a:off x="13383439" y="5644945"/>
                <a:ext cx="64688" cy="64688"/>
              </a:xfrm>
              <a:custGeom>
                <a:avLst/>
                <a:gdLst>
                  <a:gd name="connsiteX0" fmla="*/ 64689 w 64688"/>
                  <a:gd name="connsiteY0" fmla="*/ 32344 h 64688"/>
                  <a:gd name="connsiteX1" fmla="*/ 32344 w 64688"/>
                  <a:gd name="connsiteY1" fmla="*/ 64689 h 64688"/>
                  <a:gd name="connsiteX2" fmla="*/ 0 w 64688"/>
                  <a:gd name="connsiteY2" fmla="*/ 32344 h 64688"/>
                  <a:gd name="connsiteX3" fmla="*/ 32344 w 64688"/>
                  <a:gd name="connsiteY3" fmla="*/ 0 h 64688"/>
                  <a:gd name="connsiteX4" fmla="*/ 64689 w 64688"/>
                  <a:gd name="connsiteY4" fmla="*/ 32344 h 64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88" h="64688">
                    <a:moveTo>
                      <a:pt x="64689" y="32344"/>
                    </a:moveTo>
                    <a:cubicBezTo>
                      <a:pt x="64689" y="50208"/>
                      <a:pt x="50208" y="64689"/>
                      <a:pt x="32344" y="64689"/>
                    </a:cubicBezTo>
                    <a:cubicBezTo>
                      <a:pt x="14481" y="64689"/>
                      <a:pt x="0" y="50208"/>
                      <a:pt x="0" y="32344"/>
                    </a:cubicBezTo>
                    <a:cubicBezTo>
                      <a:pt x="0" y="14481"/>
                      <a:pt x="14481" y="0"/>
                      <a:pt x="32344" y="0"/>
                    </a:cubicBezTo>
                    <a:cubicBezTo>
                      <a:pt x="50208" y="0"/>
                      <a:pt x="64689" y="14481"/>
                      <a:pt x="64689" y="32344"/>
                    </a:cubicBezTo>
                    <a:close/>
                  </a:path>
                </a:pathLst>
              </a:custGeom>
              <a:solidFill>
                <a:srgbClr val="E07A5F"/>
              </a:solidFill>
              <a:ln w="3394" cap="rnd">
                <a:solidFill>
                  <a:srgbClr val="231815"/>
                </a:solidFill>
                <a:prstDash val="solid"/>
                <a:miter/>
              </a:ln>
            </p:spPr>
            <p:txBody>
              <a:bodyPr rtlCol="0" anchor="ctr"/>
              <a:lstStyle/>
              <a:p>
                <a:endParaRPr lang="zh-CN" altLang="en-US"/>
              </a:p>
            </p:txBody>
          </p:sp>
          <p:sp>
            <p:nvSpPr>
              <p:cNvPr id="123" name="任意多边形: 形状 122">
                <a:extLst>
                  <a:ext uri="{FF2B5EF4-FFF2-40B4-BE49-F238E27FC236}">
                    <a16:creationId xmlns:a16="http://schemas.microsoft.com/office/drawing/2014/main" id="{DE3B7CC3-86F5-E182-25E9-6F51EABFE34A}"/>
                  </a:ext>
                </a:extLst>
              </p:cNvPr>
              <p:cNvSpPr/>
              <p:nvPr/>
            </p:nvSpPr>
            <p:spPr>
              <a:xfrm>
                <a:off x="13231842" y="5649158"/>
                <a:ext cx="57417" cy="57417"/>
              </a:xfrm>
              <a:custGeom>
                <a:avLst/>
                <a:gdLst>
                  <a:gd name="connsiteX0" fmla="*/ 57418 w 57417"/>
                  <a:gd name="connsiteY0" fmla="*/ 28709 h 57417"/>
                  <a:gd name="connsiteX1" fmla="*/ 28709 w 57417"/>
                  <a:gd name="connsiteY1" fmla="*/ 57418 h 57417"/>
                  <a:gd name="connsiteX2" fmla="*/ 0 w 57417"/>
                  <a:gd name="connsiteY2" fmla="*/ 28709 h 57417"/>
                  <a:gd name="connsiteX3" fmla="*/ 28709 w 57417"/>
                  <a:gd name="connsiteY3" fmla="*/ 0 h 57417"/>
                  <a:gd name="connsiteX4" fmla="*/ 57418 w 57417"/>
                  <a:gd name="connsiteY4" fmla="*/ 28709 h 57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17" h="57417">
                    <a:moveTo>
                      <a:pt x="57418" y="28709"/>
                    </a:moveTo>
                    <a:cubicBezTo>
                      <a:pt x="57418" y="44564"/>
                      <a:pt x="44564" y="57418"/>
                      <a:pt x="28709" y="57418"/>
                    </a:cubicBezTo>
                    <a:cubicBezTo>
                      <a:pt x="12853" y="57418"/>
                      <a:pt x="0" y="44564"/>
                      <a:pt x="0" y="28709"/>
                    </a:cubicBezTo>
                    <a:cubicBezTo>
                      <a:pt x="0" y="12853"/>
                      <a:pt x="12853" y="0"/>
                      <a:pt x="28709" y="0"/>
                    </a:cubicBezTo>
                    <a:cubicBezTo>
                      <a:pt x="44564" y="0"/>
                      <a:pt x="57418" y="12853"/>
                      <a:pt x="57418" y="28709"/>
                    </a:cubicBezTo>
                    <a:close/>
                  </a:path>
                </a:pathLst>
              </a:custGeom>
              <a:solidFill>
                <a:srgbClr val="5F797B"/>
              </a:solidFill>
              <a:ln w="3394" cap="rnd">
                <a:solidFill>
                  <a:srgbClr val="231815"/>
                </a:solidFill>
                <a:prstDash val="solid"/>
                <a:miter/>
              </a:ln>
            </p:spPr>
            <p:txBody>
              <a:bodyPr rtlCol="0" anchor="ctr"/>
              <a:lstStyle/>
              <a:p>
                <a:endParaRPr lang="zh-CN" altLang="en-US"/>
              </a:p>
            </p:txBody>
          </p:sp>
          <p:sp>
            <p:nvSpPr>
              <p:cNvPr id="124" name="任意多边形: 形状 123">
                <a:extLst>
                  <a:ext uri="{FF2B5EF4-FFF2-40B4-BE49-F238E27FC236}">
                    <a16:creationId xmlns:a16="http://schemas.microsoft.com/office/drawing/2014/main" id="{5A3FF168-656A-34E8-DAAB-CFBD7E5AF940}"/>
                  </a:ext>
                </a:extLst>
              </p:cNvPr>
              <p:cNvSpPr/>
              <p:nvPr/>
            </p:nvSpPr>
            <p:spPr>
              <a:xfrm>
                <a:off x="12694628" y="5768852"/>
                <a:ext cx="91121" cy="294598"/>
              </a:xfrm>
              <a:custGeom>
                <a:avLst/>
                <a:gdLst>
                  <a:gd name="connsiteX0" fmla="*/ 91121 w 91121"/>
                  <a:gd name="connsiteY0" fmla="*/ 0 h 294598"/>
                  <a:gd name="connsiteX1" fmla="*/ 0 w 91121"/>
                  <a:gd name="connsiteY1" fmla="*/ 294598 h 294598"/>
                </a:gdLst>
                <a:ahLst/>
                <a:cxnLst>
                  <a:cxn ang="0">
                    <a:pos x="connsiteX0" y="connsiteY0"/>
                  </a:cxn>
                  <a:cxn ang="0">
                    <a:pos x="connsiteX1" y="connsiteY1"/>
                  </a:cxn>
                </a:cxnLst>
                <a:rect l="l" t="t" r="r" b="b"/>
                <a:pathLst>
                  <a:path w="91121" h="294598">
                    <a:moveTo>
                      <a:pt x="91121" y="0"/>
                    </a:moveTo>
                    <a:lnTo>
                      <a:pt x="0" y="294598"/>
                    </a:lnTo>
                  </a:path>
                </a:pathLst>
              </a:custGeom>
              <a:ln w="47520" cap="rnd">
                <a:solidFill>
                  <a:srgbClr val="646464"/>
                </a:solidFill>
                <a:prstDash val="solid"/>
                <a:miter/>
              </a:ln>
            </p:spPr>
            <p:txBody>
              <a:bodyPr rtlCol="0" anchor="ctr"/>
              <a:lstStyle/>
              <a:p>
                <a:endParaRPr lang="zh-CN" altLang="en-US"/>
              </a:p>
            </p:txBody>
          </p:sp>
          <p:sp>
            <p:nvSpPr>
              <p:cNvPr id="125" name="任意多边形: 形状 124">
                <a:extLst>
                  <a:ext uri="{FF2B5EF4-FFF2-40B4-BE49-F238E27FC236}">
                    <a16:creationId xmlns:a16="http://schemas.microsoft.com/office/drawing/2014/main" id="{00643261-724D-6666-B173-C417427F7845}"/>
                  </a:ext>
                </a:extLst>
              </p:cNvPr>
              <p:cNvSpPr/>
              <p:nvPr/>
            </p:nvSpPr>
            <p:spPr>
              <a:xfrm>
                <a:off x="13031525" y="6063417"/>
                <a:ext cx="223828" cy="208063"/>
              </a:xfrm>
              <a:custGeom>
                <a:avLst/>
                <a:gdLst>
                  <a:gd name="connsiteX0" fmla="*/ 223828 w 223828"/>
                  <a:gd name="connsiteY0" fmla="*/ 104032 h 208063"/>
                  <a:gd name="connsiteX1" fmla="*/ 111914 w 223828"/>
                  <a:gd name="connsiteY1" fmla="*/ 208064 h 208063"/>
                  <a:gd name="connsiteX2" fmla="*/ 0 w 223828"/>
                  <a:gd name="connsiteY2" fmla="*/ 104032 h 208063"/>
                  <a:gd name="connsiteX3" fmla="*/ 111914 w 223828"/>
                  <a:gd name="connsiteY3" fmla="*/ 0 h 208063"/>
                  <a:gd name="connsiteX4" fmla="*/ 223828 w 223828"/>
                  <a:gd name="connsiteY4" fmla="*/ 104032 h 208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28" h="208063">
                    <a:moveTo>
                      <a:pt x="223828" y="104032"/>
                    </a:moveTo>
                    <a:cubicBezTo>
                      <a:pt x="223828" y="161487"/>
                      <a:pt x="173723" y="208064"/>
                      <a:pt x="111914" y="208064"/>
                    </a:cubicBezTo>
                    <a:cubicBezTo>
                      <a:pt x="50106" y="208064"/>
                      <a:pt x="0" y="161487"/>
                      <a:pt x="0" y="104032"/>
                    </a:cubicBezTo>
                    <a:cubicBezTo>
                      <a:pt x="0" y="46577"/>
                      <a:pt x="50106" y="0"/>
                      <a:pt x="111914" y="0"/>
                    </a:cubicBezTo>
                    <a:cubicBezTo>
                      <a:pt x="173723" y="0"/>
                      <a:pt x="223828" y="46577"/>
                      <a:pt x="223828" y="104032"/>
                    </a:cubicBezTo>
                    <a:close/>
                  </a:path>
                </a:pathLst>
              </a:custGeom>
              <a:solidFill>
                <a:srgbClr val="F4F1DE"/>
              </a:solidFill>
              <a:ln w="3394" cap="rnd">
                <a:solidFill>
                  <a:srgbClr val="231815"/>
                </a:solidFill>
                <a:prstDash val="solid"/>
                <a:miter/>
              </a:ln>
            </p:spPr>
            <p:txBody>
              <a:bodyPr rtlCol="0" anchor="ctr"/>
              <a:lstStyle/>
              <a:p>
                <a:endParaRPr lang="zh-CN" altLang="en-US"/>
              </a:p>
            </p:txBody>
          </p:sp>
          <p:sp>
            <p:nvSpPr>
              <p:cNvPr id="126" name="任意多边形: 形状 125">
                <a:extLst>
                  <a:ext uri="{FF2B5EF4-FFF2-40B4-BE49-F238E27FC236}">
                    <a16:creationId xmlns:a16="http://schemas.microsoft.com/office/drawing/2014/main" id="{8E48EC6D-8FD8-BAF6-F708-E23EEE704629}"/>
                  </a:ext>
                </a:extLst>
              </p:cNvPr>
              <p:cNvSpPr/>
              <p:nvPr/>
            </p:nvSpPr>
            <p:spPr>
              <a:xfrm>
                <a:off x="12728229" y="5712454"/>
                <a:ext cx="114088" cy="114088"/>
              </a:xfrm>
              <a:custGeom>
                <a:avLst/>
                <a:gdLst>
                  <a:gd name="connsiteX0" fmla="*/ 114089 w 114088"/>
                  <a:gd name="connsiteY0" fmla="*/ 57044 h 114088"/>
                  <a:gd name="connsiteX1" fmla="*/ 57044 w 114088"/>
                  <a:gd name="connsiteY1" fmla="*/ 114089 h 114088"/>
                  <a:gd name="connsiteX2" fmla="*/ 0 w 114088"/>
                  <a:gd name="connsiteY2" fmla="*/ 57044 h 114088"/>
                  <a:gd name="connsiteX3" fmla="*/ 57044 w 114088"/>
                  <a:gd name="connsiteY3" fmla="*/ 0 h 114088"/>
                  <a:gd name="connsiteX4" fmla="*/ 114089 w 114088"/>
                  <a:gd name="connsiteY4" fmla="*/ 57044 h 11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88" h="114088">
                    <a:moveTo>
                      <a:pt x="114089" y="57044"/>
                    </a:moveTo>
                    <a:cubicBezTo>
                      <a:pt x="114089" y="88549"/>
                      <a:pt x="88549" y="114089"/>
                      <a:pt x="57044" y="114089"/>
                    </a:cubicBezTo>
                    <a:cubicBezTo>
                      <a:pt x="25540" y="114089"/>
                      <a:pt x="0" y="88549"/>
                      <a:pt x="0" y="57044"/>
                    </a:cubicBezTo>
                    <a:cubicBezTo>
                      <a:pt x="0" y="25540"/>
                      <a:pt x="25540" y="0"/>
                      <a:pt x="57044" y="0"/>
                    </a:cubicBezTo>
                    <a:cubicBezTo>
                      <a:pt x="88549" y="0"/>
                      <a:pt x="114089" y="25539"/>
                      <a:pt x="114089" y="57044"/>
                    </a:cubicBezTo>
                    <a:close/>
                  </a:path>
                </a:pathLst>
              </a:custGeom>
              <a:solidFill>
                <a:srgbClr val="EAB69F"/>
              </a:solidFill>
              <a:ln w="3394" cap="rnd">
                <a:solidFill>
                  <a:srgbClr val="231815"/>
                </a:solidFill>
                <a:prstDash val="solid"/>
                <a:miter/>
              </a:ln>
            </p:spPr>
            <p:txBody>
              <a:bodyPr rtlCol="0" anchor="ctr"/>
              <a:lstStyle/>
              <a:p>
                <a:endParaRPr lang="zh-CN" altLang="en-US"/>
              </a:p>
            </p:txBody>
          </p:sp>
          <p:sp>
            <p:nvSpPr>
              <p:cNvPr id="127" name="任意多边形: 形状 126">
                <a:extLst>
                  <a:ext uri="{FF2B5EF4-FFF2-40B4-BE49-F238E27FC236}">
                    <a16:creationId xmlns:a16="http://schemas.microsoft.com/office/drawing/2014/main" id="{8B21FC36-D0D4-2337-7239-956EFC708E40}"/>
                  </a:ext>
                </a:extLst>
              </p:cNvPr>
              <p:cNvSpPr/>
              <p:nvPr/>
            </p:nvSpPr>
            <p:spPr>
              <a:xfrm>
                <a:off x="12655624" y="6025093"/>
                <a:ext cx="76987" cy="76987"/>
              </a:xfrm>
              <a:custGeom>
                <a:avLst/>
                <a:gdLst>
                  <a:gd name="connsiteX0" fmla="*/ 76988 w 76987"/>
                  <a:gd name="connsiteY0" fmla="*/ 38494 h 76987"/>
                  <a:gd name="connsiteX1" fmla="*/ 38494 w 76987"/>
                  <a:gd name="connsiteY1" fmla="*/ 76987 h 76987"/>
                  <a:gd name="connsiteX2" fmla="*/ 0 w 76987"/>
                  <a:gd name="connsiteY2" fmla="*/ 38494 h 76987"/>
                  <a:gd name="connsiteX3" fmla="*/ 38494 w 76987"/>
                  <a:gd name="connsiteY3" fmla="*/ 0 h 76987"/>
                  <a:gd name="connsiteX4" fmla="*/ 76988 w 76987"/>
                  <a:gd name="connsiteY4" fmla="*/ 38494 h 76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87" h="76987">
                    <a:moveTo>
                      <a:pt x="76988" y="38494"/>
                    </a:moveTo>
                    <a:cubicBezTo>
                      <a:pt x="76988" y="59754"/>
                      <a:pt x="59753" y="76987"/>
                      <a:pt x="38494" y="76987"/>
                    </a:cubicBezTo>
                    <a:cubicBezTo>
                      <a:pt x="17234" y="76987"/>
                      <a:pt x="0" y="59753"/>
                      <a:pt x="0" y="38494"/>
                    </a:cubicBezTo>
                    <a:cubicBezTo>
                      <a:pt x="0" y="17234"/>
                      <a:pt x="17234" y="0"/>
                      <a:pt x="38494" y="0"/>
                    </a:cubicBezTo>
                    <a:cubicBezTo>
                      <a:pt x="59753" y="0"/>
                      <a:pt x="76988" y="17234"/>
                      <a:pt x="76988" y="38494"/>
                    </a:cubicBezTo>
                    <a:close/>
                  </a:path>
                </a:pathLst>
              </a:custGeom>
              <a:solidFill>
                <a:srgbClr val="5F797B"/>
              </a:solidFill>
              <a:ln w="3394" cap="rnd">
                <a:solidFill>
                  <a:srgbClr val="231815"/>
                </a:solidFill>
                <a:prstDash val="solid"/>
                <a:miter/>
              </a:ln>
            </p:spPr>
            <p:txBody>
              <a:bodyPr rtlCol="0" anchor="ctr"/>
              <a:lstStyle/>
              <a:p>
                <a:endParaRPr lang="zh-CN" altLang="en-US"/>
              </a:p>
            </p:txBody>
          </p:sp>
        </p:grpSp>
      </p:grpSp>
      <p:pic>
        <p:nvPicPr>
          <p:cNvPr id="100" name="图片 99">
            <a:extLst>
              <a:ext uri="{FF2B5EF4-FFF2-40B4-BE49-F238E27FC236}">
                <a16:creationId xmlns:a16="http://schemas.microsoft.com/office/drawing/2014/main" id="{B8B16A2F-46E7-05BB-6502-5994849EBD7D}"/>
              </a:ext>
            </a:extLst>
          </p:cNvPr>
          <p:cNvPicPr>
            <a:picLocks noChangeAspect="1"/>
          </p:cNvPicPr>
          <p:nvPr/>
        </p:nvPicPr>
        <p:blipFill>
          <a:blip r:embed="rId15"/>
          <a:stretch>
            <a:fillRect/>
          </a:stretch>
        </p:blipFill>
        <p:spPr>
          <a:xfrm>
            <a:off x="4884310" y="2203068"/>
            <a:ext cx="2462720" cy="2462720"/>
          </a:xfrm>
          <a:custGeom>
            <a:avLst/>
            <a:gdLst>
              <a:gd name="connsiteX0" fmla="*/ 381 w 1739526"/>
              <a:gd name="connsiteY0" fmla="*/ 1604 h 1739526"/>
              <a:gd name="connsiteX1" fmla="*/ 1739908 w 1739526"/>
              <a:gd name="connsiteY1" fmla="*/ 1604 h 1739526"/>
              <a:gd name="connsiteX2" fmla="*/ 1739908 w 1739526"/>
              <a:gd name="connsiteY2" fmla="*/ 1741131 h 1739526"/>
              <a:gd name="connsiteX3" fmla="*/ 381 w 1739526"/>
              <a:gd name="connsiteY3" fmla="*/ 1741131 h 1739526"/>
            </a:gdLst>
            <a:ahLst/>
            <a:cxnLst>
              <a:cxn ang="0">
                <a:pos x="connsiteX0" y="connsiteY0"/>
              </a:cxn>
              <a:cxn ang="0">
                <a:pos x="connsiteX1" y="connsiteY1"/>
              </a:cxn>
              <a:cxn ang="0">
                <a:pos x="connsiteX2" y="connsiteY2"/>
              </a:cxn>
              <a:cxn ang="0">
                <a:pos x="connsiteX3" y="connsiteY3"/>
              </a:cxn>
            </a:cxnLst>
            <a:rect l="l" t="t" r="r" b="b"/>
            <a:pathLst>
              <a:path w="1739526" h="1739526">
                <a:moveTo>
                  <a:pt x="381" y="1604"/>
                </a:moveTo>
                <a:lnTo>
                  <a:pt x="1739908" y="1604"/>
                </a:lnTo>
                <a:lnTo>
                  <a:pt x="1739908" y="1741131"/>
                </a:lnTo>
                <a:lnTo>
                  <a:pt x="381" y="1741131"/>
                </a:lnTo>
                <a:close/>
              </a:path>
            </a:pathLst>
          </a:custGeom>
        </p:spPr>
      </p:pic>
      <mc:AlternateContent xmlns:mc="http://schemas.openxmlformats.org/markup-compatibility/2006">
        <mc:Choice xmlns:a14="http://schemas.microsoft.com/office/drawing/2010/main" Requires="a14">
          <p:sp>
            <p:nvSpPr>
              <p:cNvPr id="72" name="文本占位符 3">
                <a:extLst>
                  <a:ext uri="{FF2B5EF4-FFF2-40B4-BE49-F238E27FC236}">
                    <a16:creationId xmlns:a16="http://schemas.microsoft.com/office/drawing/2014/main" id="{C56A59C3-4D8B-D669-CADB-085EBD15C314}"/>
                  </a:ext>
                </a:extLst>
              </p:cNvPr>
              <p:cNvSpPr>
                <a:spLocks noGrp="1"/>
              </p:cNvSpPr>
              <p:nvPr>
                <p:ph type="body" sz="quarter" idx="3"/>
              </p:nvPr>
            </p:nvSpPr>
            <p:spPr>
              <a:xfrm>
                <a:off x="3539777" y="4813959"/>
                <a:ext cx="5122560" cy="1254318"/>
              </a:xfrm>
            </p:spPr>
            <p:txBody>
              <a:bodyPr/>
              <a:lstStyle/>
              <a:p>
                <a:pPr>
                  <a:buClr>
                    <a:schemeClr val="tx1"/>
                  </a:buClr>
                </a:pPr>
                <a14:m>
                  <m:oMathPara xmlns:m="http://schemas.openxmlformats.org/officeDocument/2006/math">
                    <m:oMathParaPr>
                      <m:jc m:val="centerGroup"/>
                    </m:oMathParaPr>
                    <m:oMath xmlns:m="http://schemas.openxmlformats.org/officeDocument/2006/math">
                      <m:r>
                        <a:rPr lang="en-US" altLang="zh-CN" i="1" cap="none" dirty="0" smtClean="0">
                          <a:solidFill>
                            <a:schemeClr val="tx1"/>
                          </a:solidFill>
                          <a:latin typeface="Cambria Math" panose="02040503050406030204" pitchFamily="18" charset="0"/>
                        </a:rPr>
                        <m:t>𝑃</m:t>
                      </m:r>
                      <m:d>
                        <m:dPr>
                          <m:ctrlPr>
                            <a:rPr lang="en-US" altLang="zh-CN" i="1" cap="none" dirty="0" smtClean="0">
                              <a:solidFill>
                                <a:schemeClr val="tx1"/>
                              </a:solidFill>
                              <a:latin typeface="Cambria Math" panose="02040503050406030204" pitchFamily="18" charset="0"/>
                            </a:rPr>
                          </m:ctrlPr>
                        </m:dPr>
                        <m:e>
                          <m:r>
                            <a:rPr lang="en-US" altLang="zh-CN" i="1" cap="none" dirty="0" smtClean="0">
                              <a:solidFill>
                                <a:schemeClr val="tx1"/>
                              </a:solidFill>
                              <a:latin typeface="Cambria Math" panose="02040503050406030204" pitchFamily="18" charset="0"/>
                            </a:rPr>
                            <m:t>𝐺</m:t>
                          </m:r>
                          <m:r>
                            <a:rPr lang="en-US" altLang="zh-CN" b="0" i="1" cap="none" baseline="-25000" dirty="0" smtClean="0">
                              <a:solidFill>
                                <a:schemeClr val="tx1"/>
                              </a:solidFill>
                              <a:latin typeface="Cambria Math" panose="02040503050406030204" pitchFamily="18" charset="0"/>
                            </a:rPr>
                            <m:t>𝑇</m:t>
                          </m:r>
                        </m:e>
                        <m:e>
                          <m:r>
                            <a:rPr lang="en-US" altLang="zh-CN" b="0" i="1" cap="none" dirty="0" smtClean="0">
                              <a:solidFill>
                                <a:schemeClr val="tx1"/>
                              </a:solidFill>
                              <a:latin typeface="Cambria Math" panose="02040503050406030204" pitchFamily="18" charset="0"/>
                            </a:rPr>
                            <m:t>𝐵</m:t>
                          </m:r>
                        </m:e>
                      </m:d>
                      <m:r>
                        <a:rPr lang="en-US" altLang="zh-CN" b="0" i="1" cap="none" dirty="0" smtClean="0">
                          <a:solidFill>
                            <a:schemeClr val="tx1"/>
                          </a:solidFill>
                          <a:latin typeface="Cambria Math" panose="02040503050406030204" pitchFamily="18" charset="0"/>
                        </a:rPr>
                        <m:t>=</m:t>
                      </m:r>
                      <m:nary>
                        <m:naryPr>
                          <m:chr m:val="∏"/>
                          <m:ctrlPr>
                            <a:rPr lang="en-US" altLang="zh-CN" b="0" i="1" cap="none" dirty="0" smtClean="0">
                              <a:solidFill>
                                <a:schemeClr val="tx1"/>
                              </a:solidFill>
                              <a:latin typeface="Cambria Math" panose="02040503050406030204" pitchFamily="18" charset="0"/>
                            </a:rPr>
                          </m:ctrlPr>
                        </m:naryPr>
                        <m:sub>
                          <m:r>
                            <m:rPr>
                              <m:brk m:alnAt="23"/>
                            </m:rPr>
                            <a:rPr lang="en-US" altLang="zh-CN" b="0" i="1" cap="none" dirty="0" smtClean="0">
                              <a:solidFill>
                                <a:schemeClr val="tx1"/>
                              </a:solidFill>
                              <a:latin typeface="Cambria Math" panose="02040503050406030204" pitchFamily="18" charset="0"/>
                            </a:rPr>
                            <m:t>𝑡</m:t>
                          </m:r>
                          <m:r>
                            <a:rPr lang="en-US" altLang="zh-CN" b="0" i="1" cap="none" dirty="0" smtClean="0">
                              <a:solidFill>
                                <a:schemeClr val="tx1"/>
                              </a:solidFill>
                              <a:latin typeface="Cambria Math" panose="02040503050406030204" pitchFamily="18" charset="0"/>
                            </a:rPr>
                            <m:t>=0</m:t>
                          </m:r>
                        </m:sub>
                        <m:sup>
                          <m:r>
                            <a:rPr lang="en-US" altLang="zh-CN" b="0" i="1" cap="none" dirty="0" smtClean="0">
                              <a:solidFill>
                                <a:schemeClr val="tx1"/>
                              </a:solidFill>
                              <a:latin typeface="Cambria Math" panose="02040503050406030204" pitchFamily="18" charset="0"/>
                            </a:rPr>
                            <m:t>𝑇</m:t>
                          </m:r>
                        </m:sup>
                        <m:e>
                          <m:r>
                            <a:rPr lang="en-US" altLang="zh-CN" b="0" i="1" cap="none" dirty="0" smtClean="0">
                              <a:solidFill>
                                <a:schemeClr val="tx1"/>
                              </a:solidFill>
                              <a:latin typeface="Cambria Math" panose="02040503050406030204" pitchFamily="18" charset="0"/>
                            </a:rPr>
                            <m:t>𝑃</m:t>
                          </m:r>
                          <m:d>
                            <m:dPr>
                              <m:ctrlPr>
                                <a:rPr lang="en-US" altLang="zh-CN" b="0" i="1" cap="none" dirty="0" smtClean="0">
                                  <a:solidFill>
                                    <a:schemeClr val="tx1"/>
                                  </a:solidFill>
                                  <a:latin typeface="Cambria Math" panose="02040503050406030204" pitchFamily="18" charset="0"/>
                                </a:rPr>
                              </m:ctrlPr>
                            </m:dPr>
                            <m:e>
                              <m:r>
                                <a:rPr lang="en-US" altLang="zh-CN" b="0" i="1" cap="none" dirty="0" smtClean="0">
                                  <a:solidFill>
                                    <a:schemeClr val="tx1"/>
                                  </a:solidFill>
                                  <a:latin typeface="Cambria Math" panose="02040503050406030204" pitchFamily="18" charset="0"/>
                                  <a:ea typeface="Cambria Math" panose="02040503050406030204" pitchFamily="18" charset="0"/>
                                </a:rPr>
                                <m:t>∆</m:t>
                              </m:r>
                              <m:r>
                                <a:rPr lang="en-US" altLang="zh-CN" b="0" i="1" cap="none" dirty="0" smtClean="0">
                                  <a:solidFill>
                                    <a:schemeClr val="tx1"/>
                                  </a:solidFill>
                                  <a:latin typeface="Cambria Math" panose="02040503050406030204" pitchFamily="18" charset="0"/>
                                  <a:ea typeface="Cambria Math" panose="02040503050406030204" pitchFamily="18" charset="0"/>
                                </a:rPr>
                                <m:t>𝑉𝑡</m:t>
                              </m:r>
                              <m:r>
                                <a:rPr lang="en-US" altLang="zh-CN" b="0" i="1" cap="none" baseline="-25000" dirty="0" smtClean="0">
                                  <a:solidFill>
                                    <a:schemeClr val="tx1"/>
                                  </a:solidFill>
                                  <a:latin typeface="Cambria Math" panose="02040503050406030204" pitchFamily="18" charset="0"/>
                                  <a:ea typeface="Cambria Math" panose="02040503050406030204" pitchFamily="18" charset="0"/>
                                </a:rPr>
                                <m:t>+1,∆</m:t>
                              </m:r>
                              <m:r>
                                <a:rPr lang="en-US" altLang="zh-CN" b="0" i="1" cap="none" dirty="0" smtClean="0">
                                  <a:solidFill>
                                    <a:schemeClr val="tx1"/>
                                  </a:solidFill>
                                  <a:latin typeface="Cambria Math" panose="02040503050406030204" pitchFamily="18" charset="0"/>
                                  <a:ea typeface="Cambria Math" panose="02040503050406030204" pitchFamily="18" charset="0"/>
                                </a:rPr>
                                <m:t>ℰ</m:t>
                              </m:r>
                              <m:r>
                                <a:rPr lang="en-US" altLang="zh-CN" b="0" i="1" cap="none" baseline="-25000" dirty="0" smtClean="0">
                                  <a:solidFill>
                                    <a:schemeClr val="tx1"/>
                                  </a:solidFill>
                                  <a:latin typeface="Cambria Math" panose="02040503050406030204" pitchFamily="18" charset="0"/>
                                  <a:ea typeface="Cambria Math" panose="02040503050406030204" pitchFamily="18" charset="0"/>
                                </a:rPr>
                                <m:t>𝑡</m:t>
                              </m:r>
                              <m:r>
                                <a:rPr lang="en-US" altLang="zh-CN" b="0" i="1" cap="none" baseline="-25000" dirty="0" smtClean="0">
                                  <a:solidFill>
                                    <a:schemeClr val="tx1"/>
                                  </a:solidFill>
                                  <a:latin typeface="Cambria Math" panose="02040503050406030204" pitchFamily="18" charset="0"/>
                                  <a:ea typeface="Cambria Math" panose="02040503050406030204" pitchFamily="18" charset="0"/>
                                </a:rPr>
                                <m:t>+1|</m:t>
                              </m:r>
                              <m:r>
                                <a:rPr lang="en-US" altLang="zh-CN" i="1" cap="none" dirty="0">
                                  <a:solidFill>
                                    <a:schemeClr val="tx1"/>
                                  </a:solidFill>
                                  <a:latin typeface="Cambria Math" panose="02040503050406030204" pitchFamily="18" charset="0"/>
                                </a:rPr>
                                <m:t>𝐺</m:t>
                              </m:r>
                              <m:r>
                                <a:rPr lang="en-US" altLang="zh-CN" i="1" cap="none" baseline="-25000" dirty="0">
                                  <a:solidFill>
                                    <a:schemeClr val="tx1"/>
                                  </a:solidFill>
                                  <a:latin typeface="Cambria Math" panose="02040503050406030204" pitchFamily="18" charset="0"/>
                                </a:rPr>
                                <m:t>𝒕</m:t>
                              </m:r>
                              <m:r>
                                <a:rPr lang="en-US" altLang="zh-CN" b="0" i="1" cap="none" dirty="0" smtClean="0">
                                  <a:solidFill>
                                    <a:schemeClr val="tx1"/>
                                  </a:solidFill>
                                  <a:latin typeface="Cambria Math" panose="02040503050406030204" pitchFamily="18" charset="0"/>
                                  <a:ea typeface="Cambria Math" panose="02040503050406030204" pitchFamily="18" charset="0"/>
                                </a:rPr>
                                <m:t>,</m:t>
                              </m:r>
                              <m:r>
                                <a:rPr lang="en-US" altLang="zh-CN" b="1" i="1" cap="none" dirty="0" smtClean="0">
                                  <a:solidFill>
                                    <a:schemeClr val="tx1"/>
                                  </a:solidFill>
                                  <a:latin typeface="Cambria Math" panose="02040503050406030204" pitchFamily="18" charset="0"/>
                                  <a:ea typeface="Cambria Math" panose="02040503050406030204" pitchFamily="18" charset="0"/>
                                </a:rPr>
                                <m:t>𝑩</m:t>
                              </m:r>
                            </m:e>
                          </m:d>
                        </m:e>
                      </m:nary>
                    </m:oMath>
                  </m:oMathPara>
                </a14:m>
                <a:endParaRPr lang="en-US" altLang="zh-CN" cap="none" dirty="0">
                  <a:solidFill>
                    <a:schemeClr val="tx1"/>
                  </a:solidFill>
                </a:endParaRPr>
              </a:p>
              <a:p>
                <a:pPr>
                  <a:buClr>
                    <a:schemeClr val="tx1"/>
                  </a:buClr>
                </a:pPr>
                <a:endParaRPr lang="zh-CN" altLang="en-US" cap="none" dirty="0">
                  <a:solidFill>
                    <a:schemeClr val="tx1"/>
                  </a:solidFill>
                </a:endParaRPr>
              </a:p>
            </p:txBody>
          </p:sp>
        </mc:Choice>
        <mc:Fallback>
          <p:sp>
            <p:nvSpPr>
              <p:cNvPr id="72" name="文本占位符 3">
                <a:extLst>
                  <a:ext uri="{FF2B5EF4-FFF2-40B4-BE49-F238E27FC236}">
                    <a16:creationId xmlns:a16="http://schemas.microsoft.com/office/drawing/2014/main" id="{C56A59C3-4D8B-D669-CADB-085EBD15C314}"/>
                  </a:ext>
                </a:extLst>
              </p:cNvPr>
              <p:cNvSpPr>
                <a:spLocks noGrp="1" noRot="1" noChangeAspect="1" noMove="1" noResize="1" noEditPoints="1" noAdjustHandles="1" noChangeArrowheads="1" noChangeShapeType="1" noTextEdit="1"/>
              </p:cNvSpPr>
              <p:nvPr>
                <p:ph type="body" sz="quarter" idx="3"/>
              </p:nvPr>
            </p:nvSpPr>
            <p:spPr>
              <a:xfrm>
                <a:off x="3539777" y="4813959"/>
                <a:ext cx="5122560" cy="1254318"/>
              </a:xfrm>
              <a:blipFill>
                <a:blip r:embed="rId16"/>
                <a:stretch>
                  <a:fillRect/>
                </a:stretch>
              </a:blipFill>
            </p:spPr>
            <p:txBody>
              <a:bodyPr/>
              <a:lstStyle/>
              <a:p>
                <a:r>
                  <a:rPr lang="zh-CN" altLang="en-US">
                    <a:noFill/>
                  </a:rPr>
                  <a:t> </a:t>
                </a:r>
              </a:p>
            </p:txBody>
          </p:sp>
        </mc:Fallback>
      </mc:AlternateContent>
      <p:pic>
        <p:nvPicPr>
          <p:cNvPr id="104" name="图片 103">
            <a:extLst>
              <a:ext uri="{FF2B5EF4-FFF2-40B4-BE49-F238E27FC236}">
                <a16:creationId xmlns:a16="http://schemas.microsoft.com/office/drawing/2014/main" id="{B77E33B4-1CD6-37C2-097F-E7DE0A93C731}"/>
              </a:ext>
            </a:extLst>
          </p:cNvPr>
          <p:cNvPicPr>
            <a:picLocks noChangeAspect="1"/>
          </p:cNvPicPr>
          <p:nvPr/>
        </p:nvPicPr>
        <p:blipFill>
          <a:blip r:embed="rId17"/>
          <a:stretch>
            <a:fillRect/>
          </a:stretch>
        </p:blipFill>
        <p:spPr>
          <a:xfrm>
            <a:off x="8596897" y="2178356"/>
            <a:ext cx="2462720" cy="2462720"/>
          </a:xfrm>
          <a:custGeom>
            <a:avLst/>
            <a:gdLst>
              <a:gd name="connsiteX0" fmla="*/ 762 w 1739526"/>
              <a:gd name="connsiteY0" fmla="*/ 1604 h 1739526"/>
              <a:gd name="connsiteX1" fmla="*/ 1740289 w 1739526"/>
              <a:gd name="connsiteY1" fmla="*/ 1604 h 1739526"/>
              <a:gd name="connsiteX2" fmla="*/ 1740289 w 1739526"/>
              <a:gd name="connsiteY2" fmla="*/ 1741131 h 1739526"/>
              <a:gd name="connsiteX3" fmla="*/ 762 w 1739526"/>
              <a:gd name="connsiteY3" fmla="*/ 1741131 h 1739526"/>
            </a:gdLst>
            <a:ahLst/>
            <a:cxnLst>
              <a:cxn ang="0">
                <a:pos x="connsiteX0" y="connsiteY0"/>
              </a:cxn>
              <a:cxn ang="0">
                <a:pos x="connsiteX1" y="connsiteY1"/>
              </a:cxn>
              <a:cxn ang="0">
                <a:pos x="connsiteX2" y="connsiteY2"/>
              </a:cxn>
              <a:cxn ang="0">
                <a:pos x="connsiteX3" y="connsiteY3"/>
              </a:cxn>
            </a:cxnLst>
            <a:rect l="l" t="t" r="r" b="b"/>
            <a:pathLst>
              <a:path w="1739526" h="1739526">
                <a:moveTo>
                  <a:pt x="762" y="1604"/>
                </a:moveTo>
                <a:lnTo>
                  <a:pt x="1740289" y="1604"/>
                </a:lnTo>
                <a:lnTo>
                  <a:pt x="1740289" y="1741131"/>
                </a:lnTo>
                <a:lnTo>
                  <a:pt x="762" y="1741131"/>
                </a:lnTo>
                <a:close/>
              </a:path>
            </a:pathLst>
          </a:custGeom>
        </p:spPr>
      </p:pic>
      <mc:AlternateContent xmlns:mc="http://schemas.openxmlformats.org/markup-compatibility/2006">
        <mc:Choice xmlns:a14="http://schemas.microsoft.com/office/drawing/2010/main" Requires="a14">
          <p:sp>
            <p:nvSpPr>
              <p:cNvPr id="73" name="文本占位符 3">
                <a:extLst>
                  <a:ext uri="{FF2B5EF4-FFF2-40B4-BE49-F238E27FC236}">
                    <a16:creationId xmlns:a16="http://schemas.microsoft.com/office/drawing/2014/main" id="{FA89C585-0982-4929-91E3-52C673AC17D7}"/>
                  </a:ext>
                </a:extLst>
              </p:cNvPr>
              <p:cNvSpPr txBox="1">
                <a:spLocks/>
              </p:cNvSpPr>
              <p:nvPr/>
            </p:nvSpPr>
            <p:spPr>
              <a:xfrm>
                <a:off x="3528981" y="4815020"/>
                <a:ext cx="5122560" cy="1254318"/>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buClr>
                    <a:schemeClr val="tx1"/>
                  </a:buClr>
                </a:pPr>
                <a14:m>
                  <m:oMathPara xmlns:m="http://schemas.openxmlformats.org/officeDocument/2006/math">
                    <m:oMathParaPr>
                      <m:jc m:val="centerGroup"/>
                    </m:oMathParaPr>
                    <m:oMath xmlns:m="http://schemas.openxmlformats.org/officeDocument/2006/math">
                      <m:r>
                        <a:rPr lang="en-US" altLang="zh-CN" i="1" cap="none" dirty="0" smtClean="0">
                          <a:solidFill>
                            <a:schemeClr val="tx1"/>
                          </a:solidFill>
                          <a:latin typeface="Cambria Math" panose="02040503050406030204" pitchFamily="18" charset="0"/>
                        </a:rPr>
                        <m:t>𝑃</m:t>
                      </m:r>
                      <m:d>
                        <m:dPr>
                          <m:ctrlPr>
                            <a:rPr lang="en-US" altLang="zh-CN" i="1" cap="none" dirty="0" smtClean="0">
                              <a:solidFill>
                                <a:schemeClr val="tx1"/>
                              </a:solidFill>
                              <a:latin typeface="Cambria Math" panose="02040503050406030204" pitchFamily="18" charset="0"/>
                            </a:rPr>
                          </m:ctrlPr>
                        </m:dPr>
                        <m:e>
                          <m:r>
                            <a:rPr lang="en-US" altLang="zh-CN" i="1" cap="none" dirty="0" smtClean="0">
                              <a:solidFill>
                                <a:schemeClr val="tx1"/>
                              </a:solidFill>
                              <a:latin typeface="Cambria Math" panose="02040503050406030204" pitchFamily="18" charset="0"/>
                            </a:rPr>
                            <m:t>𝐺</m:t>
                          </m:r>
                          <m:r>
                            <a:rPr lang="en-US" altLang="zh-CN" b="0" i="1" cap="none" baseline="-25000" dirty="0" smtClean="0">
                              <a:solidFill>
                                <a:schemeClr val="tx1"/>
                              </a:solidFill>
                              <a:latin typeface="Cambria Math" panose="02040503050406030204" pitchFamily="18" charset="0"/>
                            </a:rPr>
                            <m:t>𝑇</m:t>
                          </m:r>
                        </m:e>
                        <m:e>
                          <m:r>
                            <a:rPr lang="en-US" altLang="zh-CN" b="0" i="1" cap="none" dirty="0" smtClean="0">
                              <a:solidFill>
                                <a:schemeClr val="tx1"/>
                              </a:solidFill>
                              <a:latin typeface="Cambria Math" panose="02040503050406030204" pitchFamily="18" charset="0"/>
                            </a:rPr>
                            <m:t>𝐵</m:t>
                          </m:r>
                          <m:r>
                            <a:rPr lang="en-US" altLang="zh-CN" b="0" i="1" cap="none" dirty="0" smtClean="0">
                              <a:solidFill>
                                <a:schemeClr val="tx1"/>
                              </a:solidFill>
                              <a:latin typeface="Cambria Math" panose="02040503050406030204" pitchFamily="18" charset="0"/>
                            </a:rPr>
                            <m:t>,</m:t>
                          </m:r>
                          <m:r>
                            <a:rPr lang="en-US" altLang="zh-CN" b="0" i="1" cap="none" dirty="0" smtClean="0">
                              <a:solidFill>
                                <a:schemeClr val="tx1"/>
                              </a:solidFill>
                              <a:latin typeface="Cambria Math" panose="02040503050406030204" pitchFamily="18" charset="0"/>
                            </a:rPr>
                            <m:t>𝑊</m:t>
                          </m:r>
                        </m:e>
                      </m:d>
                      <m:r>
                        <a:rPr lang="en-US" altLang="zh-CN" b="0" i="1" cap="none" dirty="0" smtClean="0">
                          <a:solidFill>
                            <a:schemeClr val="tx1"/>
                          </a:solidFill>
                          <a:latin typeface="Cambria Math" panose="02040503050406030204" pitchFamily="18" charset="0"/>
                        </a:rPr>
                        <m:t>=</m:t>
                      </m:r>
                      <m:nary>
                        <m:naryPr>
                          <m:chr m:val="∏"/>
                          <m:ctrlPr>
                            <a:rPr lang="en-US" altLang="zh-CN" b="0" i="1" cap="none" dirty="0" smtClean="0">
                              <a:solidFill>
                                <a:schemeClr val="tx1"/>
                              </a:solidFill>
                              <a:latin typeface="Cambria Math" panose="02040503050406030204" pitchFamily="18" charset="0"/>
                            </a:rPr>
                          </m:ctrlPr>
                        </m:naryPr>
                        <m:sub>
                          <m:r>
                            <m:rPr>
                              <m:brk m:alnAt="23"/>
                            </m:rPr>
                            <a:rPr lang="en-US" altLang="zh-CN" b="0" i="1" cap="none" dirty="0" smtClean="0">
                              <a:solidFill>
                                <a:schemeClr val="tx1"/>
                              </a:solidFill>
                              <a:latin typeface="Cambria Math" panose="02040503050406030204" pitchFamily="18" charset="0"/>
                            </a:rPr>
                            <m:t>𝑡</m:t>
                          </m:r>
                          <m:r>
                            <a:rPr lang="en-US" altLang="zh-CN" b="0" i="1" cap="none" dirty="0" smtClean="0">
                              <a:solidFill>
                                <a:schemeClr val="tx1"/>
                              </a:solidFill>
                              <a:latin typeface="Cambria Math" panose="02040503050406030204" pitchFamily="18" charset="0"/>
                            </a:rPr>
                            <m:t>=0</m:t>
                          </m:r>
                        </m:sub>
                        <m:sup>
                          <m:r>
                            <a:rPr lang="en-US" altLang="zh-CN" b="0" i="1" cap="none" dirty="0" smtClean="0">
                              <a:solidFill>
                                <a:schemeClr val="tx1"/>
                              </a:solidFill>
                              <a:latin typeface="Cambria Math" panose="02040503050406030204" pitchFamily="18" charset="0"/>
                            </a:rPr>
                            <m:t>𝑇</m:t>
                          </m:r>
                        </m:sup>
                        <m:e>
                          <m:r>
                            <a:rPr lang="en-US" altLang="zh-CN" b="0" i="1" cap="none" dirty="0" smtClean="0">
                              <a:solidFill>
                                <a:schemeClr val="tx1"/>
                              </a:solidFill>
                              <a:latin typeface="Cambria Math" panose="02040503050406030204" pitchFamily="18" charset="0"/>
                            </a:rPr>
                            <m:t>𝑝</m:t>
                          </m:r>
                          <m:d>
                            <m:dPr>
                              <m:ctrlPr>
                                <a:rPr lang="en-US" altLang="zh-CN" b="0" i="1" cap="none" dirty="0" smtClean="0">
                                  <a:solidFill>
                                    <a:schemeClr val="tx1"/>
                                  </a:solidFill>
                                  <a:latin typeface="Cambria Math" panose="02040503050406030204" pitchFamily="18" charset="0"/>
                                </a:rPr>
                              </m:ctrlPr>
                            </m:dPr>
                            <m:e>
                              <m:r>
                                <a:rPr lang="en-US" altLang="zh-CN" b="0" i="1" cap="none" dirty="0" smtClean="0">
                                  <a:solidFill>
                                    <a:schemeClr val="tx1"/>
                                  </a:solidFill>
                                  <a:latin typeface="Cambria Math" panose="02040503050406030204" pitchFamily="18" charset="0"/>
                                  <a:ea typeface="Cambria Math" panose="02040503050406030204" pitchFamily="18" charset="0"/>
                                </a:rPr>
                                <m:t>∆</m:t>
                              </m:r>
                              <m:r>
                                <a:rPr lang="en-US" altLang="zh-CN" b="0" i="1" cap="none" dirty="0" smtClean="0">
                                  <a:solidFill>
                                    <a:schemeClr val="tx1"/>
                                  </a:solidFill>
                                  <a:latin typeface="Cambria Math" panose="02040503050406030204" pitchFamily="18" charset="0"/>
                                  <a:ea typeface="Cambria Math" panose="02040503050406030204" pitchFamily="18" charset="0"/>
                                </a:rPr>
                                <m:t>𝑉𝑡</m:t>
                              </m:r>
                              <m:r>
                                <a:rPr lang="en-US" altLang="zh-CN" b="0" i="1" cap="none" baseline="-25000" dirty="0" smtClean="0">
                                  <a:solidFill>
                                    <a:schemeClr val="tx1"/>
                                  </a:solidFill>
                                  <a:latin typeface="Cambria Math" panose="02040503050406030204" pitchFamily="18" charset="0"/>
                                  <a:ea typeface="Cambria Math" panose="02040503050406030204" pitchFamily="18" charset="0"/>
                                </a:rPr>
                                <m:t>+1,∆</m:t>
                              </m:r>
                              <m:r>
                                <a:rPr lang="en-US" altLang="zh-CN" b="0" i="1" cap="none" dirty="0" smtClean="0">
                                  <a:solidFill>
                                    <a:schemeClr val="tx1"/>
                                  </a:solidFill>
                                  <a:latin typeface="Cambria Math" panose="02040503050406030204" pitchFamily="18" charset="0"/>
                                  <a:ea typeface="Cambria Math" panose="02040503050406030204" pitchFamily="18" charset="0"/>
                                </a:rPr>
                                <m:t>ℰ</m:t>
                              </m:r>
                              <m:r>
                                <a:rPr lang="en-US" altLang="zh-CN" b="0" i="1" cap="none" baseline="-25000" dirty="0" smtClean="0">
                                  <a:solidFill>
                                    <a:schemeClr val="tx1"/>
                                  </a:solidFill>
                                  <a:latin typeface="Cambria Math" panose="02040503050406030204" pitchFamily="18" charset="0"/>
                                  <a:ea typeface="Cambria Math" panose="02040503050406030204" pitchFamily="18" charset="0"/>
                                </a:rPr>
                                <m:t>𝑡</m:t>
                              </m:r>
                              <m:r>
                                <a:rPr lang="en-US" altLang="zh-CN" b="0" i="1" cap="none" baseline="-25000" dirty="0" smtClean="0">
                                  <a:solidFill>
                                    <a:schemeClr val="tx1"/>
                                  </a:solidFill>
                                  <a:latin typeface="Cambria Math" panose="02040503050406030204" pitchFamily="18" charset="0"/>
                                  <a:ea typeface="Cambria Math" panose="02040503050406030204" pitchFamily="18" charset="0"/>
                                </a:rPr>
                                <m:t>+1|</m:t>
                              </m:r>
                              <m:r>
                                <a:rPr lang="en-US" altLang="zh-CN" i="1" cap="none" dirty="0">
                                  <a:solidFill>
                                    <a:schemeClr val="tx1"/>
                                  </a:solidFill>
                                  <a:latin typeface="Cambria Math" panose="02040503050406030204" pitchFamily="18" charset="0"/>
                                </a:rPr>
                                <m:t>𝐺</m:t>
                              </m:r>
                              <m:r>
                                <a:rPr lang="en-US" altLang="zh-CN" b="0" i="1" cap="none" baseline="-25000" dirty="0">
                                  <a:solidFill>
                                    <a:schemeClr val="tx1"/>
                                  </a:solidFill>
                                  <a:latin typeface="Cambria Math" panose="02040503050406030204" pitchFamily="18" charset="0"/>
                                </a:rPr>
                                <m:t>𝑡</m:t>
                              </m:r>
                              <m:r>
                                <a:rPr lang="en-US" altLang="zh-CN" b="0" i="1" cap="none" dirty="0" smtClean="0">
                                  <a:solidFill>
                                    <a:schemeClr val="tx1"/>
                                  </a:solidFill>
                                  <a:latin typeface="Cambria Math" panose="02040503050406030204" pitchFamily="18" charset="0"/>
                                  <a:ea typeface="Cambria Math" panose="02040503050406030204" pitchFamily="18" charset="0"/>
                                </a:rPr>
                                <m:t>,</m:t>
                              </m:r>
                              <m:r>
                                <a:rPr lang="en-US" altLang="zh-CN" b="0" i="1" cap="none" dirty="0" smtClean="0">
                                  <a:solidFill>
                                    <a:schemeClr val="tx1"/>
                                  </a:solidFill>
                                  <a:latin typeface="Cambria Math" panose="02040503050406030204" pitchFamily="18" charset="0"/>
                                  <a:ea typeface="Cambria Math" panose="02040503050406030204" pitchFamily="18" charset="0"/>
                                </a:rPr>
                                <m:t>𝐵</m:t>
                              </m:r>
                              <m:r>
                                <a:rPr lang="en-US" altLang="zh-CN" b="0" i="1" cap="none" dirty="0" smtClean="0">
                                  <a:solidFill>
                                    <a:schemeClr val="tx1"/>
                                  </a:solidFill>
                                  <a:latin typeface="Cambria Math" panose="02040503050406030204" pitchFamily="18" charset="0"/>
                                  <a:ea typeface="Cambria Math" panose="02040503050406030204" pitchFamily="18" charset="0"/>
                                </a:rPr>
                                <m:t>,</m:t>
                              </m:r>
                              <m:r>
                                <a:rPr lang="en-US" altLang="zh-CN" b="1" i="1" cap="none" dirty="0" smtClean="0">
                                  <a:solidFill>
                                    <a:schemeClr val="tx1"/>
                                  </a:solidFill>
                                  <a:latin typeface="Cambria Math" panose="02040503050406030204" pitchFamily="18" charset="0"/>
                                  <a:ea typeface="Cambria Math" panose="02040503050406030204" pitchFamily="18" charset="0"/>
                                </a:rPr>
                                <m:t>𝑾</m:t>
                              </m:r>
                            </m:e>
                          </m:d>
                        </m:e>
                      </m:nary>
                    </m:oMath>
                  </m:oMathPara>
                </a14:m>
                <a:endParaRPr lang="en-US" altLang="zh-CN" cap="none" dirty="0">
                  <a:solidFill>
                    <a:schemeClr val="tx1"/>
                  </a:solidFill>
                </a:endParaRPr>
              </a:p>
              <a:p>
                <a:pPr>
                  <a:buClr>
                    <a:schemeClr val="tx1"/>
                  </a:buClr>
                </a:pPr>
                <a:endParaRPr lang="zh-CN" altLang="en-US" cap="none" dirty="0">
                  <a:solidFill>
                    <a:schemeClr val="tx1"/>
                  </a:solidFill>
                </a:endParaRPr>
              </a:p>
            </p:txBody>
          </p:sp>
        </mc:Choice>
        <mc:Fallback>
          <p:sp>
            <p:nvSpPr>
              <p:cNvPr id="73" name="文本占位符 3">
                <a:extLst>
                  <a:ext uri="{FF2B5EF4-FFF2-40B4-BE49-F238E27FC236}">
                    <a16:creationId xmlns:a16="http://schemas.microsoft.com/office/drawing/2014/main" id="{FA89C585-0982-4929-91E3-52C673AC17D7}"/>
                  </a:ext>
                </a:extLst>
              </p:cNvPr>
              <p:cNvSpPr txBox="1">
                <a:spLocks noRot="1" noChangeAspect="1" noMove="1" noResize="1" noEditPoints="1" noAdjustHandles="1" noChangeArrowheads="1" noChangeShapeType="1" noTextEdit="1"/>
              </p:cNvSpPr>
              <p:nvPr/>
            </p:nvSpPr>
            <p:spPr>
              <a:xfrm>
                <a:off x="3528981" y="4815020"/>
                <a:ext cx="5122560" cy="1254318"/>
              </a:xfrm>
              <a:prstGeom prst="rect">
                <a:avLst/>
              </a:prstGeom>
              <a:blipFill>
                <a:blip r:embed="rId18"/>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74" name="文本占位符 3">
                <a:extLst>
                  <a:ext uri="{FF2B5EF4-FFF2-40B4-BE49-F238E27FC236}">
                    <a16:creationId xmlns:a16="http://schemas.microsoft.com/office/drawing/2014/main" id="{F9316E0F-854C-A5BD-A290-C97B1835A45E}"/>
                  </a:ext>
                </a:extLst>
              </p:cNvPr>
              <p:cNvSpPr txBox="1">
                <a:spLocks/>
              </p:cNvSpPr>
              <p:nvPr/>
            </p:nvSpPr>
            <p:spPr>
              <a:xfrm>
                <a:off x="3546759" y="4812549"/>
                <a:ext cx="5122560" cy="1254318"/>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buClr>
                    <a:schemeClr val="tx1"/>
                  </a:buClr>
                </a:pPr>
                <a14:m>
                  <m:oMathPara xmlns:m="http://schemas.openxmlformats.org/officeDocument/2006/math">
                    <m:oMathParaPr>
                      <m:jc m:val="centerGroup"/>
                    </m:oMathParaPr>
                    <m:oMath xmlns:m="http://schemas.openxmlformats.org/officeDocument/2006/math">
                      <m:r>
                        <a:rPr lang="en-US" altLang="zh-CN" i="1" cap="none" dirty="0" smtClean="0">
                          <a:solidFill>
                            <a:schemeClr val="tx1"/>
                          </a:solidFill>
                          <a:latin typeface="Cambria Math" panose="02040503050406030204" pitchFamily="18" charset="0"/>
                        </a:rPr>
                        <m:t>𝑃</m:t>
                      </m:r>
                      <m:d>
                        <m:dPr>
                          <m:ctrlPr>
                            <a:rPr lang="en-US" altLang="zh-CN" i="1" cap="none" dirty="0" smtClean="0">
                              <a:solidFill>
                                <a:schemeClr val="tx1"/>
                              </a:solidFill>
                              <a:latin typeface="Cambria Math" panose="02040503050406030204" pitchFamily="18" charset="0"/>
                            </a:rPr>
                          </m:ctrlPr>
                        </m:dPr>
                        <m:e>
                          <m:r>
                            <a:rPr lang="en-US" altLang="zh-CN" i="1" cap="none" dirty="0" smtClean="0">
                              <a:solidFill>
                                <a:schemeClr val="tx1"/>
                              </a:solidFill>
                              <a:latin typeface="Cambria Math" panose="02040503050406030204" pitchFamily="18" charset="0"/>
                            </a:rPr>
                            <m:t>𝐺</m:t>
                          </m:r>
                          <m:r>
                            <a:rPr lang="en-US" altLang="zh-CN" b="0" i="1" cap="none" baseline="-25000" dirty="0" smtClean="0">
                              <a:solidFill>
                                <a:schemeClr val="tx1"/>
                              </a:solidFill>
                              <a:latin typeface="Cambria Math" panose="02040503050406030204" pitchFamily="18" charset="0"/>
                            </a:rPr>
                            <m:t>𝑇</m:t>
                          </m:r>
                        </m:e>
                        <m:e>
                          <m:r>
                            <a:rPr lang="en-US" altLang="zh-CN" b="0" i="1" cap="none" dirty="0" smtClean="0">
                              <a:solidFill>
                                <a:schemeClr val="tx1"/>
                              </a:solidFill>
                              <a:latin typeface="Cambria Math" panose="02040503050406030204" pitchFamily="18" charset="0"/>
                            </a:rPr>
                            <m:t>𝐵</m:t>
                          </m:r>
                          <m:r>
                            <a:rPr lang="en-US" altLang="zh-CN" b="0" i="1" cap="none" dirty="0" smtClean="0">
                              <a:solidFill>
                                <a:schemeClr val="tx1"/>
                              </a:solidFill>
                              <a:latin typeface="Cambria Math" panose="02040503050406030204" pitchFamily="18" charset="0"/>
                            </a:rPr>
                            <m:t>,</m:t>
                          </m:r>
                          <m:r>
                            <a:rPr lang="en-US" altLang="zh-CN" b="0" i="1" cap="none" dirty="0" smtClean="0">
                              <a:solidFill>
                                <a:schemeClr val="tx1"/>
                              </a:solidFill>
                              <a:latin typeface="Cambria Math" panose="02040503050406030204" pitchFamily="18" charset="0"/>
                            </a:rPr>
                            <m:t>𝐷</m:t>
                          </m:r>
                        </m:e>
                      </m:d>
                      <m:r>
                        <a:rPr lang="en-US" altLang="zh-CN" b="0" i="1" cap="none" dirty="0" smtClean="0">
                          <a:solidFill>
                            <a:schemeClr val="tx1"/>
                          </a:solidFill>
                          <a:latin typeface="Cambria Math" panose="02040503050406030204" pitchFamily="18" charset="0"/>
                        </a:rPr>
                        <m:t>=</m:t>
                      </m:r>
                      <m:nary>
                        <m:naryPr>
                          <m:chr m:val="∏"/>
                          <m:ctrlPr>
                            <a:rPr lang="en-US" altLang="zh-CN" b="0" i="1" cap="none" dirty="0" smtClean="0">
                              <a:solidFill>
                                <a:schemeClr val="tx1"/>
                              </a:solidFill>
                              <a:latin typeface="Cambria Math" panose="02040503050406030204" pitchFamily="18" charset="0"/>
                            </a:rPr>
                          </m:ctrlPr>
                        </m:naryPr>
                        <m:sub>
                          <m:r>
                            <m:rPr>
                              <m:brk m:alnAt="23"/>
                            </m:rPr>
                            <a:rPr lang="en-US" altLang="zh-CN" b="0" i="1" cap="none" dirty="0" smtClean="0">
                              <a:solidFill>
                                <a:schemeClr val="tx1"/>
                              </a:solidFill>
                              <a:latin typeface="Cambria Math" panose="02040503050406030204" pitchFamily="18" charset="0"/>
                            </a:rPr>
                            <m:t>𝑡</m:t>
                          </m:r>
                          <m:r>
                            <a:rPr lang="en-US" altLang="zh-CN" b="0" i="1" cap="none" dirty="0" smtClean="0">
                              <a:solidFill>
                                <a:schemeClr val="tx1"/>
                              </a:solidFill>
                              <a:latin typeface="Cambria Math" panose="02040503050406030204" pitchFamily="18" charset="0"/>
                            </a:rPr>
                            <m:t>=0</m:t>
                          </m:r>
                        </m:sub>
                        <m:sup>
                          <m:r>
                            <a:rPr lang="en-US" altLang="zh-CN" b="0" i="1" cap="none" dirty="0" smtClean="0">
                              <a:solidFill>
                                <a:schemeClr val="tx1"/>
                              </a:solidFill>
                              <a:latin typeface="Cambria Math" panose="02040503050406030204" pitchFamily="18" charset="0"/>
                            </a:rPr>
                            <m:t>𝑇</m:t>
                          </m:r>
                        </m:sup>
                        <m:e>
                          <m:r>
                            <a:rPr lang="en-US" altLang="zh-CN" b="0" i="1" cap="none" dirty="0" smtClean="0">
                              <a:solidFill>
                                <a:schemeClr val="tx1"/>
                              </a:solidFill>
                              <a:latin typeface="Cambria Math" panose="02040503050406030204" pitchFamily="18" charset="0"/>
                            </a:rPr>
                            <m:t>𝑃</m:t>
                          </m:r>
                          <m:d>
                            <m:dPr>
                              <m:ctrlPr>
                                <a:rPr lang="en-US" altLang="zh-CN" b="0" i="1" cap="none" dirty="0" smtClean="0">
                                  <a:solidFill>
                                    <a:schemeClr val="tx1"/>
                                  </a:solidFill>
                                  <a:latin typeface="Cambria Math" panose="02040503050406030204" pitchFamily="18" charset="0"/>
                                </a:rPr>
                              </m:ctrlPr>
                            </m:dPr>
                            <m:e>
                              <m:r>
                                <a:rPr lang="en-US" altLang="zh-CN" b="0" i="1" cap="none" dirty="0" smtClean="0">
                                  <a:solidFill>
                                    <a:schemeClr val="tx1"/>
                                  </a:solidFill>
                                  <a:latin typeface="Cambria Math" panose="02040503050406030204" pitchFamily="18" charset="0"/>
                                  <a:ea typeface="Cambria Math" panose="02040503050406030204" pitchFamily="18" charset="0"/>
                                </a:rPr>
                                <m:t>∆</m:t>
                              </m:r>
                              <m:r>
                                <a:rPr lang="en-US" altLang="zh-CN" b="0" i="1" cap="none" dirty="0" smtClean="0">
                                  <a:solidFill>
                                    <a:schemeClr val="tx1"/>
                                  </a:solidFill>
                                  <a:latin typeface="Cambria Math" panose="02040503050406030204" pitchFamily="18" charset="0"/>
                                  <a:ea typeface="Cambria Math" panose="02040503050406030204" pitchFamily="18" charset="0"/>
                                </a:rPr>
                                <m:t>𝑉𝑡</m:t>
                              </m:r>
                              <m:r>
                                <a:rPr lang="en-US" altLang="zh-CN" b="0" i="1" cap="none" baseline="-25000" dirty="0" smtClean="0">
                                  <a:solidFill>
                                    <a:schemeClr val="tx1"/>
                                  </a:solidFill>
                                  <a:latin typeface="Cambria Math" panose="02040503050406030204" pitchFamily="18" charset="0"/>
                                  <a:ea typeface="Cambria Math" panose="02040503050406030204" pitchFamily="18" charset="0"/>
                                </a:rPr>
                                <m:t>+1,∆</m:t>
                              </m:r>
                              <m:r>
                                <a:rPr lang="en-US" altLang="zh-CN" b="0" i="1" cap="none" dirty="0" smtClean="0">
                                  <a:solidFill>
                                    <a:schemeClr val="tx1"/>
                                  </a:solidFill>
                                  <a:latin typeface="Cambria Math" panose="02040503050406030204" pitchFamily="18" charset="0"/>
                                  <a:ea typeface="Cambria Math" panose="02040503050406030204" pitchFamily="18" charset="0"/>
                                </a:rPr>
                                <m:t>ℰ</m:t>
                              </m:r>
                              <m:r>
                                <a:rPr lang="en-US" altLang="zh-CN" b="0" i="1" cap="none" baseline="-25000" dirty="0" smtClean="0">
                                  <a:solidFill>
                                    <a:schemeClr val="tx1"/>
                                  </a:solidFill>
                                  <a:latin typeface="Cambria Math" panose="02040503050406030204" pitchFamily="18" charset="0"/>
                                  <a:ea typeface="Cambria Math" panose="02040503050406030204" pitchFamily="18" charset="0"/>
                                </a:rPr>
                                <m:t>𝑡</m:t>
                              </m:r>
                              <m:r>
                                <a:rPr lang="en-US" altLang="zh-CN" b="0" i="1" cap="none" baseline="-25000" dirty="0" smtClean="0">
                                  <a:solidFill>
                                    <a:schemeClr val="tx1"/>
                                  </a:solidFill>
                                  <a:latin typeface="Cambria Math" panose="02040503050406030204" pitchFamily="18" charset="0"/>
                                  <a:ea typeface="Cambria Math" panose="02040503050406030204" pitchFamily="18" charset="0"/>
                                </a:rPr>
                                <m:t>+1|</m:t>
                              </m:r>
                              <m:r>
                                <a:rPr lang="en-US" altLang="zh-CN" i="1" cap="none" dirty="0">
                                  <a:solidFill>
                                    <a:schemeClr val="tx1"/>
                                  </a:solidFill>
                                  <a:latin typeface="Cambria Math" panose="02040503050406030204" pitchFamily="18" charset="0"/>
                                </a:rPr>
                                <m:t>𝐺</m:t>
                              </m:r>
                              <m:r>
                                <a:rPr lang="en-US" altLang="zh-CN" b="0" i="1" cap="none" baseline="-25000" dirty="0">
                                  <a:solidFill>
                                    <a:schemeClr val="tx1"/>
                                  </a:solidFill>
                                  <a:latin typeface="Cambria Math" panose="02040503050406030204" pitchFamily="18" charset="0"/>
                                </a:rPr>
                                <m:t>𝑡</m:t>
                              </m:r>
                              <m:r>
                                <a:rPr lang="en-US" altLang="zh-CN" b="0" i="1" cap="none" dirty="0" smtClean="0">
                                  <a:solidFill>
                                    <a:schemeClr val="tx1"/>
                                  </a:solidFill>
                                  <a:latin typeface="Cambria Math" panose="02040503050406030204" pitchFamily="18" charset="0"/>
                                  <a:ea typeface="Cambria Math" panose="02040503050406030204" pitchFamily="18" charset="0"/>
                                </a:rPr>
                                <m:t>,</m:t>
                              </m:r>
                              <m:r>
                                <a:rPr lang="en-US" altLang="zh-CN" b="0" i="1" cap="none" dirty="0" smtClean="0">
                                  <a:solidFill>
                                    <a:schemeClr val="tx1"/>
                                  </a:solidFill>
                                  <a:latin typeface="Cambria Math" panose="02040503050406030204" pitchFamily="18" charset="0"/>
                                  <a:ea typeface="Cambria Math" panose="02040503050406030204" pitchFamily="18" charset="0"/>
                                </a:rPr>
                                <m:t>𝐵</m:t>
                              </m:r>
                              <m:r>
                                <a:rPr lang="en-US" altLang="zh-CN" b="0" i="1" cap="none" dirty="0" smtClean="0">
                                  <a:solidFill>
                                    <a:schemeClr val="tx1"/>
                                  </a:solidFill>
                                  <a:latin typeface="Cambria Math" panose="02040503050406030204" pitchFamily="18" charset="0"/>
                                  <a:ea typeface="Cambria Math" panose="02040503050406030204" pitchFamily="18" charset="0"/>
                                </a:rPr>
                                <m:t>,</m:t>
                              </m:r>
                              <m:r>
                                <a:rPr lang="en-US" altLang="zh-CN" b="1" i="1" cap="none" dirty="0" smtClean="0">
                                  <a:solidFill>
                                    <a:schemeClr val="tx1"/>
                                  </a:solidFill>
                                  <a:latin typeface="Cambria Math" panose="02040503050406030204" pitchFamily="18" charset="0"/>
                                  <a:ea typeface="Cambria Math" panose="02040503050406030204" pitchFamily="18" charset="0"/>
                                </a:rPr>
                                <m:t>𝑫</m:t>
                              </m:r>
                            </m:e>
                          </m:d>
                        </m:e>
                      </m:nary>
                    </m:oMath>
                  </m:oMathPara>
                </a14:m>
                <a:endParaRPr lang="en-US" altLang="zh-CN" cap="none" dirty="0">
                  <a:solidFill>
                    <a:schemeClr val="tx1"/>
                  </a:solidFill>
                </a:endParaRPr>
              </a:p>
              <a:p>
                <a:pPr>
                  <a:buClr>
                    <a:schemeClr val="tx1"/>
                  </a:buClr>
                </a:pPr>
                <a:endParaRPr lang="zh-CN" altLang="en-US" cap="none" dirty="0">
                  <a:solidFill>
                    <a:schemeClr val="tx1"/>
                  </a:solidFill>
                </a:endParaRPr>
              </a:p>
            </p:txBody>
          </p:sp>
        </mc:Choice>
        <mc:Fallback>
          <p:sp>
            <p:nvSpPr>
              <p:cNvPr id="74" name="文本占位符 3">
                <a:extLst>
                  <a:ext uri="{FF2B5EF4-FFF2-40B4-BE49-F238E27FC236}">
                    <a16:creationId xmlns:a16="http://schemas.microsoft.com/office/drawing/2014/main" id="{F9316E0F-854C-A5BD-A290-C97B1835A45E}"/>
                  </a:ext>
                </a:extLst>
              </p:cNvPr>
              <p:cNvSpPr txBox="1">
                <a:spLocks noRot="1" noChangeAspect="1" noMove="1" noResize="1" noEditPoints="1" noAdjustHandles="1" noChangeArrowheads="1" noChangeShapeType="1" noTextEdit="1"/>
              </p:cNvSpPr>
              <p:nvPr/>
            </p:nvSpPr>
            <p:spPr>
              <a:xfrm>
                <a:off x="3546759" y="4812549"/>
                <a:ext cx="5122560" cy="1254318"/>
              </a:xfrm>
              <a:prstGeom prst="rect">
                <a:avLst/>
              </a:prstGeom>
              <a:blipFill>
                <a:blip r:embed="rId19"/>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75" name="文本占位符 3">
                <a:extLst>
                  <a:ext uri="{FF2B5EF4-FFF2-40B4-BE49-F238E27FC236}">
                    <a16:creationId xmlns:a16="http://schemas.microsoft.com/office/drawing/2014/main" id="{2839DB16-D27B-0CB2-9ED6-7E3D48442E4D}"/>
                  </a:ext>
                </a:extLst>
              </p:cNvPr>
              <p:cNvSpPr txBox="1">
                <a:spLocks/>
              </p:cNvSpPr>
              <p:nvPr/>
            </p:nvSpPr>
            <p:spPr>
              <a:xfrm>
                <a:off x="3541144" y="4817630"/>
                <a:ext cx="5122560" cy="1254318"/>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buClr>
                    <a:schemeClr val="tx1"/>
                  </a:buClr>
                </a:pPr>
                <a14:m>
                  <m:oMathPara xmlns:m="http://schemas.openxmlformats.org/officeDocument/2006/math">
                    <m:oMathParaPr>
                      <m:jc m:val="centerGroup"/>
                    </m:oMathParaPr>
                    <m:oMath xmlns:m="http://schemas.openxmlformats.org/officeDocument/2006/math">
                      <m:r>
                        <a:rPr lang="en-US" altLang="zh-CN" i="1" cap="none" dirty="0" smtClean="0">
                          <a:solidFill>
                            <a:schemeClr val="tx1"/>
                          </a:solidFill>
                          <a:latin typeface="Cambria Math" panose="02040503050406030204" pitchFamily="18" charset="0"/>
                        </a:rPr>
                        <m:t>𝑃</m:t>
                      </m:r>
                      <m:d>
                        <m:dPr>
                          <m:ctrlPr>
                            <a:rPr lang="en-US" altLang="zh-CN" i="1" cap="none" dirty="0" smtClean="0">
                              <a:solidFill>
                                <a:schemeClr val="tx1"/>
                              </a:solidFill>
                              <a:latin typeface="Cambria Math" panose="02040503050406030204" pitchFamily="18" charset="0"/>
                            </a:rPr>
                          </m:ctrlPr>
                        </m:dPr>
                        <m:e>
                          <m:r>
                            <a:rPr lang="en-US" altLang="zh-CN" i="1" cap="none" dirty="0" smtClean="0">
                              <a:solidFill>
                                <a:schemeClr val="tx1"/>
                              </a:solidFill>
                              <a:latin typeface="Cambria Math" panose="02040503050406030204" pitchFamily="18" charset="0"/>
                            </a:rPr>
                            <m:t>𝐺</m:t>
                          </m:r>
                          <m:r>
                            <a:rPr lang="en-US" altLang="zh-CN" b="0" i="1" cap="none" baseline="-25000" dirty="0" smtClean="0">
                              <a:solidFill>
                                <a:schemeClr val="tx1"/>
                              </a:solidFill>
                              <a:latin typeface="Cambria Math" panose="02040503050406030204" pitchFamily="18" charset="0"/>
                            </a:rPr>
                            <m:t>𝑇</m:t>
                          </m:r>
                        </m:e>
                        <m:e>
                          <m:r>
                            <a:rPr lang="en-US" altLang="zh-CN" b="0" i="1" cap="none" dirty="0" smtClean="0">
                              <a:solidFill>
                                <a:schemeClr val="tx1"/>
                              </a:solidFill>
                              <a:latin typeface="Cambria Math" panose="02040503050406030204" pitchFamily="18" charset="0"/>
                            </a:rPr>
                            <m:t>𝐵</m:t>
                          </m:r>
                          <m:r>
                            <a:rPr lang="en-US" altLang="zh-CN" b="0" i="1" cap="none" dirty="0" smtClean="0">
                              <a:solidFill>
                                <a:schemeClr val="tx1"/>
                              </a:solidFill>
                              <a:latin typeface="Cambria Math" panose="02040503050406030204" pitchFamily="18" charset="0"/>
                            </a:rPr>
                            <m:t>,</m:t>
                          </m:r>
                          <m:r>
                            <a:rPr lang="en-US" altLang="zh-CN" b="0" i="1" cap="none" dirty="0" smtClean="0">
                              <a:solidFill>
                                <a:schemeClr val="tx1"/>
                              </a:solidFill>
                              <a:latin typeface="Cambria Math" panose="02040503050406030204" pitchFamily="18" charset="0"/>
                            </a:rPr>
                            <m:t>𝑊</m:t>
                          </m:r>
                          <m:r>
                            <a:rPr lang="en-US" altLang="zh-CN" b="0" i="1" cap="none" dirty="0" smtClean="0">
                              <a:solidFill>
                                <a:schemeClr val="tx1"/>
                              </a:solidFill>
                              <a:latin typeface="Cambria Math" panose="02040503050406030204" pitchFamily="18" charset="0"/>
                            </a:rPr>
                            <m:t>,</m:t>
                          </m:r>
                          <m:r>
                            <a:rPr lang="en-US" altLang="zh-CN" b="0" i="1" cap="none" dirty="0" smtClean="0">
                              <a:solidFill>
                                <a:schemeClr val="tx1"/>
                              </a:solidFill>
                              <a:latin typeface="Cambria Math" panose="02040503050406030204" pitchFamily="18" charset="0"/>
                            </a:rPr>
                            <m:t>𝐷</m:t>
                          </m:r>
                        </m:e>
                      </m:d>
                      <m:r>
                        <a:rPr lang="en-US" altLang="zh-CN" b="0" i="1" cap="none" dirty="0" smtClean="0">
                          <a:solidFill>
                            <a:schemeClr val="tx1"/>
                          </a:solidFill>
                          <a:latin typeface="Cambria Math" panose="02040503050406030204" pitchFamily="18" charset="0"/>
                        </a:rPr>
                        <m:t>=</m:t>
                      </m:r>
                      <m:nary>
                        <m:naryPr>
                          <m:chr m:val="∏"/>
                          <m:ctrlPr>
                            <a:rPr lang="en-US" altLang="zh-CN" b="0" i="1" cap="none" dirty="0" smtClean="0">
                              <a:solidFill>
                                <a:schemeClr val="tx1"/>
                              </a:solidFill>
                              <a:latin typeface="Cambria Math" panose="02040503050406030204" pitchFamily="18" charset="0"/>
                            </a:rPr>
                          </m:ctrlPr>
                        </m:naryPr>
                        <m:sub>
                          <m:r>
                            <m:rPr>
                              <m:brk m:alnAt="23"/>
                            </m:rPr>
                            <a:rPr lang="en-US" altLang="zh-CN" b="0" i="1" cap="none" dirty="0" smtClean="0">
                              <a:solidFill>
                                <a:schemeClr val="tx1"/>
                              </a:solidFill>
                              <a:latin typeface="Cambria Math" panose="02040503050406030204" pitchFamily="18" charset="0"/>
                            </a:rPr>
                            <m:t>𝑡</m:t>
                          </m:r>
                          <m:r>
                            <a:rPr lang="en-US" altLang="zh-CN" b="0" i="1" cap="none" dirty="0" smtClean="0">
                              <a:solidFill>
                                <a:schemeClr val="tx1"/>
                              </a:solidFill>
                              <a:latin typeface="Cambria Math" panose="02040503050406030204" pitchFamily="18" charset="0"/>
                            </a:rPr>
                            <m:t>=0</m:t>
                          </m:r>
                        </m:sub>
                        <m:sup>
                          <m:r>
                            <a:rPr lang="en-US" altLang="zh-CN" b="0" i="1" cap="none" dirty="0" smtClean="0">
                              <a:solidFill>
                                <a:schemeClr val="tx1"/>
                              </a:solidFill>
                              <a:latin typeface="Cambria Math" panose="02040503050406030204" pitchFamily="18" charset="0"/>
                            </a:rPr>
                            <m:t>𝑇</m:t>
                          </m:r>
                        </m:sup>
                        <m:e>
                          <m:r>
                            <a:rPr lang="en-US" altLang="zh-CN" b="0" i="1" cap="none" dirty="0" smtClean="0">
                              <a:solidFill>
                                <a:schemeClr val="tx1"/>
                              </a:solidFill>
                              <a:latin typeface="Cambria Math" panose="02040503050406030204" pitchFamily="18" charset="0"/>
                            </a:rPr>
                            <m:t>𝑃</m:t>
                          </m:r>
                          <m:d>
                            <m:dPr>
                              <m:ctrlPr>
                                <a:rPr lang="en-US" altLang="zh-CN" b="0" i="1" cap="none" dirty="0" smtClean="0">
                                  <a:solidFill>
                                    <a:schemeClr val="tx1"/>
                                  </a:solidFill>
                                  <a:latin typeface="Cambria Math" panose="02040503050406030204" pitchFamily="18" charset="0"/>
                                </a:rPr>
                              </m:ctrlPr>
                            </m:dPr>
                            <m:e>
                              <m:r>
                                <a:rPr lang="en-US" altLang="zh-CN" b="0" i="1" cap="none" dirty="0" smtClean="0">
                                  <a:solidFill>
                                    <a:schemeClr val="tx1"/>
                                  </a:solidFill>
                                  <a:latin typeface="Cambria Math" panose="02040503050406030204" pitchFamily="18" charset="0"/>
                                  <a:ea typeface="Cambria Math" panose="02040503050406030204" pitchFamily="18" charset="0"/>
                                </a:rPr>
                                <m:t>∆</m:t>
                              </m:r>
                              <m:r>
                                <a:rPr lang="en-US" altLang="zh-CN" b="0" i="1" cap="none" dirty="0" smtClean="0">
                                  <a:solidFill>
                                    <a:schemeClr val="tx1"/>
                                  </a:solidFill>
                                  <a:latin typeface="Cambria Math" panose="02040503050406030204" pitchFamily="18" charset="0"/>
                                  <a:ea typeface="Cambria Math" panose="02040503050406030204" pitchFamily="18" charset="0"/>
                                </a:rPr>
                                <m:t>𝑉𝑡</m:t>
                              </m:r>
                              <m:r>
                                <a:rPr lang="en-US" altLang="zh-CN" b="0" i="1" cap="none" baseline="-25000" dirty="0" smtClean="0">
                                  <a:solidFill>
                                    <a:schemeClr val="tx1"/>
                                  </a:solidFill>
                                  <a:latin typeface="Cambria Math" panose="02040503050406030204" pitchFamily="18" charset="0"/>
                                  <a:ea typeface="Cambria Math" panose="02040503050406030204" pitchFamily="18" charset="0"/>
                                </a:rPr>
                                <m:t>+1,∆</m:t>
                              </m:r>
                              <m:r>
                                <a:rPr lang="en-US" altLang="zh-CN" b="0" i="1" cap="none" dirty="0" smtClean="0">
                                  <a:solidFill>
                                    <a:schemeClr val="tx1"/>
                                  </a:solidFill>
                                  <a:latin typeface="Cambria Math" panose="02040503050406030204" pitchFamily="18" charset="0"/>
                                  <a:ea typeface="Cambria Math" panose="02040503050406030204" pitchFamily="18" charset="0"/>
                                </a:rPr>
                                <m:t>ℰ</m:t>
                              </m:r>
                              <m:r>
                                <a:rPr lang="en-US" altLang="zh-CN" b="0" i="1" cap="none" baseline="-25000" dirty="0" smtClean="0">
                                  <a:solidFill>
                                    <a:schemeClr val="tx1"/>
                                  </a:solidFill>
                                  <a:latin typeface="Cambria Math" panose="02040503050406030204" pitchFamily="18" charset="0"/>
                                  <a:ea typeface="Cambria Math" panose="02040503050406030204" pitchFamily="18" charset="0"/>
                                </a:rPr>
                                <m:t>𝑡</m:t>
                              </m:r>
                              <m:r>
                                <a:rPr lang="en-US" altLang="zh-CN" b="0" i="1" cap="none" baseline="-25000" dirty="0" smtClean="0">
                                  <a:solidFill>
                                    <a:schemeClr val="tx1"/>
                                  </a:solidFill>
                                  <a:latin typeface="Cambria Math" panose="02040503050406030204" pitchFamily="18" charset="0"/>
                                  <a:ea typeface="Cambria Math" panose="02040503050406030204" pitchFamily="18" charset="0"/>
                                </a:rPr>
                                <m:t>+1|</m:t>
                              </m:r>
                              <m:r>
                                <a:rPr lang="en-US" altLang="zh-CN" i="1" cap="none" dirty="0">
                                  <a:solidFill>
                                    <a:schemeClr val="tx1"/>
                                  </a:solidFill>
                                  <a:latin typeface="Cambria Math" panose="02040503050406030204" pitchFamily="18" charset="0"/>
                                </a:rPr>
                                <m:t>𝐺</m:t>
                              </m:r>
                              <m:r>
                                <a:rPr lang="en-US" altLang="zh-CN" b="0" i="1" cap="none" baseline="-25000" dirty="0">
                                  <a:solidFill>
                                    <a:schemeClr val="tx1"/>
                                  </a:solidFill>
                                  <a:latin typeface="Cambria Math" panose="02040503050406030204" pitchFamily="18" charset="0"/>
                                </a:rPr>
                                <m:t>𝑡</m:t>
                              </m:r>
                              <m:r>
                                <a:rPr lang="en-US" altLang="zh-CN" b="0" i="1" cap="none" dirty="0" smtClean="0">
                                  <a:solidFill>
                                    <a:schemeClr val="tx1"/>
                                  </a:solidFill>
                                  <a:latin typeface="Cambria Math" panose="02040503050406030204" pitchFamily="18" charset="0"/>
                                  <a:ea typeface="Cambria Math" panose="02040503050406030204" pitchFamily="18" charset="0"/>
                                </a:rPr>
                                <m:t>,</m:t>
                              </m:r>
                              <m:r>
                                <a:rPr lang="en-US" altLang="zh-CN" b="0" i="1" cap="none" dirty="0" smtClean="0">
                                  <a:solidFill>
                                    <a:schemeClr val="tx1"/>
                                  </a:solidFill>
                                  <a:latin typeface="Cambria Math" panose="02040503050406030204" pitchFamily="18" charset="0"/>
                                  <a:ea typeface="Cambria Math" panose="02040503050406030204" pitchFamily="18" charset="0"/>
                                </a:rPr>
                                <m:t>𝐵</m:t>
                              </m:r>
                              <m:r>
                                <a:rPr lang="en-US" altLang="zh-CN" b="0" i="1" cap="none" dirty="0" smtClean="0">
                                  <a:solidFill>
                                    <a:schemeClr val="tx1"/>
                                  </a:solidFill>
                                  <a:latin typeface="Cambria Math" panose="02040503050406030204" pitchFamily="18" charset="0"/>
                                  <a:ea typeface="Cambria Math" panose="02040503050406030204" pitchFamily="18" charset="0"/>
                                </a:rPr>
                                <m:t>,</m:t>
                              </m:r>
                              <m:r>
                                <a:rPr lang="en-US" altLang="zh-CN" b="1" i="1" cap="none" dirty="0" smtClean="0">
                                  <a:solidFill>
                                    <a:schemeClr val="tx1"/>
                                  </a:solidFill>
                                  <a:latin typeface="Cambria Math" panose="02040503050406030204" pitchFamily="18" charset="0"/>
                                  <a:ea typeface="Cambria Math" panose="02040503050406030204" pitchFamily="18" charset="0"/>
                                </a:rPr>
                                <m:t>𝑾</m:t>
                              </m:r>
                              <m:r>
                                <a:rPr lang="en-US" altLang="zh-CN" b="0" i="1" cap="none" dirty="0" smtClean="0">
                                  <a:solidFill>
                                    <a:schemeClr val="tx1"/>
                                  </a:solidFill>
                                  <a:latin typeface="Cambria Math" panose="02040503050406030204" pitchFamily="18" charset="0"/>
                                  <a:ea typeface="Cambria Math" panose="02040503050406030204" pitchFamily="18" charset="0"/>
                                </a:rPr>
                                <m:t>,</m:t>
                              </m:r>
                              <m:r>
                                <a:rPr lang="en-US" altLang="zh-CN" b="1" i="1" cap="none" dirty="0" smtClean="0">
                                  <a:solidFill>
                                    <a:schemeClr val="tx1"/>
                                  </a:solidFill>
                                  <a:latin typeface="Cambria Math" panose="02040503050406030204" pitchFamily="18" charset="0"/>
                                  <a:ea typeface="Cambria Math" panose="02040503050406030204" pitchFamily="18" charset="0"/>
                                </a:rPr>
                                <m:t>𝑫</m:t>
                              </m:r>
                            </m:e>
                          </m:d>
                        </m:e>
                      </m:nary>
                    </m:oMath>
                  </m:oMathPara>
                </a14:m>
                <a:endParaRPr lang="en-US" altLang="zh-CN" cap="none" dirty="0">
                  <a:solidFill>
                    <a:schemeClr val="tx1"/>
                  </a:solidFill>
                </a:endParaRPr>
              </a:p>
              <a:p>
                <a:pPr>
                  <a:buClr>
                    <a:schemeClr val="tx1"/>
                  </a:buClr>
                </a:pPr>
                <a:endParaRPr lang="zh-CN" altLang="en-US" cap="none" dirty="0">
                  <a:solidFill>
                    <a:schemeClr val="tx1"/>
                  </a:solidFill>
                </a:endParaRPr>
              </a:p>
            </p:txBody>
          </p:sp>
        </mc:Choice>
        <mc:Fallback>
          <p:sp>
            <p:nvSpPr>
              <p:cNvPr id="75" name="文本占位符 3">
                <a:extLst>
                  <a:ext uri="{FF2B5EF4-FFF2-40B4-BE49-F238E27FC236}">
                    <a16:creationId xmlns:a16="http://schemas.microsoft.com/office/drawing/2014/main" id="{2839DB16-D27B-0CB2-9ED6-7E3D48442E4D}"/>
                  </a:ext>
                </a:extLst>
              </p:cNvPr>
              <p:cNvSpPr txBox="1">
                <a:spLocks noRot="1" noChangeAspect="1" noMove="1" noResize="1" noEditPoints="1" noAdjustHandles="1" noChangeArrowheads="1" noChangeShapeType="1" noTextEdit="1"/>
              </p:cNvSpPr>
              <p:nvPr/>
            </p:nvSpPr>
            <p:spPr>
              <a:xfrm>
                <a:off x="3541144" y="4817630"/>
                <a:ext cx="5122560" cy="1254318"/>
              </a:xfrm>
              <a:prstGeom prst="rect">
                <a:avLst/>
              </a:prstGeom>
              <a:blipFill>
                <a:blip r:embed="rId20"/>
                <a:stretch>
                  <a:fillRect/>
                </a:stretch>
              </a:blipFill>
            </p:spPr>
            <p:txBody>
              <a:bodyPr/>
              <a:lstStyle/>
              <a:p>
                <a:r>
                  <a:rPr lang="zh-CN" altLang="en-US">
                    <a:noFill/>
                  </a:rPr>
                  <a:t> </a:t>
                </a:r>
              </a:p>
            </p:txBody>
          </p:sp>
        </mc:Fallback>
      </mc:AlternateContent>
      <p:sp>
        <p:nvSpPr>
          <p:cNvPr id="76" name="文本占位符 3">
            <a:extLst>
              <a:ext uri="{FF2B5EF4-FFF2-40B4-BE49-F238E27FC236}">
                <a16:creationId xmlns:a16="http://schemas.microsoft.com/office/drawing/2014/main" id="{776F0D80-8028-BA47-5001-CB41089EFC9D}"/>
              </a:ext>
            </a:extLst>
          </p:cNvPr>
          <p:cNvSpPr txBox="1">
            <a:spLocks/>
          </p:cNvSpPr>
          <p:nvPr/>
        </p:nvSpPr>
        <p:spPr>
          <a:xfrm>
            <a:off x="1097523" y="4501520"/>
            <a:ext cx="2462719" cy="369332"/>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b="0" cap="none" dirty="0">
                <a:solidFill>
                  <a:schemeClr val="tx1"/>
                </a:solidFill>
                <a:latin typeface="微软雅黑" panose="020B0503020204020204" pitchFamily="34" charset="-122"/>
                <a:ea typeface="微软雅黑" panose="020B0503020204020204" pitchFamily="34" charset="-122"/>
              </a:rPr>
              <a:t>Boundary</a:t>
            </a:r>
          </a:p>
        </p:txBody>
      </p:sp>
      <p:sp>
        <p:nvSpPr>
          <p:cNvPr id="77" name="文本占位符 3">
            <a:extLst>
              <a:ext uri="{FF2B5EF4-FFF2-40B4-BE49-F238E27FC236}">
                <a16:creationId xmlns:a16="http://schemas.microsoft.com/office/drawing/2014/main" id="{F6852A8B-E0C0-0EC9-A355-68D4B13D6B59}"/>
              </a:ext>
            </a:extLst>
          </p:cNvPr>
          <p:cNvSpPr txBox="1">
            <a:spLocks/>
          </p:cNvSpPr>
          <p:nvPr/>
        </p:nvSpPr>
        <p:spPr>
          <a:xfrm>
            <a:off x="814661" y="4501518"/>
            <a:ext cx="3018144" cy="369332"/>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b="0" cap="none" dirty="0">
                <a:solidFill>
                  <a:schemeClr val="tx1"/>
                </a:solidFill>
                <a:latin typeface="微软雅黑" panose="020B0503020204020204" pitchFamily="34" charset="-122"/>
                <a:ea typeface="微软雅黑" panose="020B0503020204020204" pitchFamily="34" charset="-122"/>
              </a:rPr>
              <a:t>Loading-bearing wall</a:t>
            </a:r>
          </a:p>
        </p:txBody>
      </p:sp>
      <p:sp>
        <p:nvSpPr>
          <p:cNvPr id="78" name="文本占位符 3">
            <a:extLst>
              <a:ext uri="{FF2B5EF4-FFF2-40B4-BE49-F238E27FC236}">
                <a16:creationId xmlns:a16="http://schemas.microsoft.com/office/drawing/2014/main" id="{A2F26BBD-CF82-1BF2-CD9C-4060C4266B9C}"/>
              </a:ext>
            </a:extLst>
          </p:cNvPr>
          <p:cNvSpPr txBox="1">
            <a:spLocks/>
          </p:cNvSpPr>
          <p:nvPr/>
        </p:nvSpPr>
        <p:spPr>
          <a:xfrm>
            <a:off x="776645" y="4500596"/>
            <a:ext cx="3018144" cy="369332"/>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b="0" cap="none" dirty="0">
                <a:solidFill>
                  <a:schemeClr val="tx1"/>
                </a:solidFill>
                <a:latin typeface="微软雅黑" panose="020B0503020204020204" pitchFamily="34" charset="-122"/>
                <a:ea typeface="微软雅黑" panose="020B0503020204020204" pitchFamily="34" charset="-122"/>
              </a:rPr>
              <a:t>Bubble diagram</a:t>
            </a:r>
          </a:p>
        </p:txBody>
      </p:sp>
      <p:sp>
        <p:nvSpPr>
          <p:cNvPr id="79" name="文本占位符 3">
            <a:extLst>
              <a:ext uri="{FF2B5EF4-FFF2-40B4-BE49-F238E27FC236}">
                <a16:creationId xmlns:a16="http://schemas.microsoft.com/office/drawing/2014/main" id="{3E153064-AC7B-8463-F515-2217A27E8A41}"/>
              </a:ext>
            </a:extLst>
          </p:cNvPr>
          <p:cNvSpPr txBox="1">
            <a:spLocks/>
          </p:cNvSpPr>
          <p:nvPr/>
        </p:nvSpPr>
        <p:spPr>
          <a:xfrm>
            <a:off x="736724" y="4511194"/>
            <a:ext cx="3018144" cy="369332"/>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b="0" cap="none" dirty="0">
                <a:solidFill>
                  <a:schemeClr val="tx1"/>
                </a:solidFill>
                <a:latin typeface="微软雅黑" panose="020B0503020204020204" pitchFamily="34" charset="-122"/>
                <a:ea typeface="微软雅黑" panose="020B0503020204020204" pitchFamily="34" charset="-122"/>
              </a:rPr>
              <a:t>Hybrid</a:t>
            </a:r>
          </a:p>
        </p:txBody>
      </p:sp>
      <p:sp>
        <p:nvSpPr>
          <p:cNvPr id="80" name="文本占位符 3">
            <a:extLst>
              <a:ext uri="{FF2B5EF4-FFF2-40B4-BE49-F238E27FC236}">
                <a16:creationId xmlns:a16="http://schemas.microsoft.com/office/drawing/2014/main" id="{C902C27D-C696-21D4-D64F-0AF858790C2E}"/>
              </a:ext>
            </a:extLst>
          </p:cNvPr>
          <p:cNvSpPr txBox="1">
            <a:spLocks/>
          </p:cNvSpPr>
          <p:nvPr/>
        </p:nvSpPr>
        <p:spPr>
          <a:xfrm>
            <a:off x="789120" y="4504711"/>
            <a:ext cx="3018144" cy="369332"/>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b="0" cap="none" dirty="0">
                <a:solidFill>
                  <a:schemeClr val="tx1"/>
                </a:solidFill>
                <a:latin typeface="微软雅黑" panose="020B0503020204020204" pitchFamily="34" charset="-122"/>
                <a:ea typeface="微软雅黑" panose="020B0503020204020204" pitchFamily="34" charset="-122"/>
              </a:rPr>
              <a:t>Window</a:t>
            </a:r>
          </a:p>
        </p:txBody>
      </p:sp>
    </p:spTree>
    <p:extLst>
      <p:ext uri="{BB962C8B-B14F-4D97-AF65-F5344CB8AC3E}">
        <p14:creationId xmlns:p14="http://schemas.microsoft.com/office/powerpoint/2010/main" val="92062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2">
                                            <p:txEl>
                                              <p:pRg st="0" end="0"/>
                                            </p:txEl>
                                          </p:spTgt>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72">
                                            <p:txEl>
                                              <p:pRg st="0" end="0"/>
                                            </p:txEl>
                                          </p:spTgt>
                                        </p:tgtEl>
                                      </p:cBhvr>
                                    </p:animEffect>
                                    <p:animScale>
                                      <p:cBhvr>
                                        <p:cTn id="10" dur="250" autoRev="1" fill="hold"/>
                                        <p:tgtEl>
                                          <p:spTgt spid="72">
                                            <p:txEl>
                                              <p:pRg st="0" end="0"/>
                                            </p:txEl>
                                          </p:spTgt>
                                        </p:tgtEl>
                                      </p:cBhvr>
                                      <p:by x="105000" y="105000"/>
                                    </p:animScale>
                                  </p:childTnLst>
                                </p:cTn>
                              </p:par>
                              <p:par>
                                <p:cTn id="11" presetID="10" presetClass="entr" presetSubtype="0" fill="hold" grpId="0" nodeType="withEffect">
                                  <p:stCondLst>
                                    <p:cond delay="0"/>
                                  </p:stCondLst>
                                  <p:childTnLst>
                                    <p:set>
                                      <p:cBhvr>
                                        <p:cTn id="12" dur="1" fill="hold">
                                          <p:stCondLst>
                                            <p:cond delay="0"/>
                                          </p:stCondLst>
                                        </p:cTn>
                                        <p:tgtEl>
                                          <p:spTgt spid="76">
                                            <p:txEl>
                                              <p:pRg st="0" end="0"/>
                                            </p:txEl>
                                          </p:spTgt>
                                        </p:tgtEl>
                                        <p:attrNameLst>
                                          <p:attrName>style.visibility</p:attrName>
                                        </p:attrNameLst>
                                      </p:cBhvr>
                                      <p:to>
                                        <p:strVal val="visible"/>
                                      </p:to>
                                    </p:set>
                                    <p:animEffect transition="in" filter="fade">
                                      <p:cBhvr>
                                        <p:cTn id="13" dur="500"/>
                                        <p:tgtEl>
                                          <p:spTgt spid="76">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fade">
                                      <p:cBhvr>
                                        <p:cTn id="16" dur="1000"/>
                                        <p:tgtEl>
                                          <p:spTgt spid="128"/>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fade">
                                      <p:cBhvr>
                                        <p:cTn id="24" dur="1000"/>
                                        <p:tgtEl>
                                          <p:spTgt spid="97"/>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155"/>
                                        </p:tgtEl>
                                        <p:attrNameLst>
                                          <p:attrName>style.visibility</p:attrName>
                                        </p:attrNameLst>
                                      </p:cBhvr>
                                      <p:to>
                                        <p:strVal val="visible"/>
                                      </p:to>
                                    </p:set>
                                    <p:animEffect transition="in" filter="fade">
                                      <p:cBhvr>
                                        <p:cTn id="28" dur="500"/>
                                        <p:tgtEl>
                                          <p:spTgt spid="155"/>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fade">
                                      <p:cBhvr>
                                        <p:cTn id="32" dur="1000"/>
                                        <p:tgtEl>
                                          <p:spTgt spid="101"/>
                                        </p:tgtEl>
                                      </p:cBhvr>
                                    </p:animEffect>
                                  </p:childTnLst>
                                </p:cTn>
                              </p:par>
                              <p:par>
                                <p:cTn id="33" presetID="10" presetClass="entr" presetSubtype="0" fill="hold" nodeType="withEffect">
                                  <p:stCondLst>
                                    <p:cond delay="0"/>
                                  </p:stCondLst>
                                  <p:childTnLst>
                                    <p:set>
                                      <p:cBhvr>
                                        <p:cTn id="34" dur="1" fill="hold">
                                          <p:stCondLst>
                                            <p:cond delay="0"/>
                                          </p:stCondLst>
                                        </p:cTn>
                                        <p:tgtEl>
                                          <p:spTgt spid="129"/>
                                        </p:tgtEl>
                                        <p:attrNameLst>
                                          <p:attrName>style.visibility</p:attrName>
                                        </p:attrNameLst>
                                      </p:cBhvr>
                                      <p:to>
                                        <p:strVal val="visible"/>
                                      </p:to>
                                    </p:set>
                                    <p:animEffect transition="in" filter="fade">
                                      <p:cBhvr>
                                        <p:cTn id="35" dur="1000"/>
                                        <p:tgtEl>
                                          <p:spTgt spid="129"/>
                                        </p:tgtEl>
                                      </p:cBhvr>
                                    </p:animEffect>
                                  </p:childTnLst>
                                </p:cTn>
                              </p:par>
                            </p:childTnLst>
                          </p:cTn>
                        </p:par>
                        <p:par>
                          <p:cTn id="36" fill="hold">
                            <p:stCondLst>
                              <p:cond delay="4000"/>
                            </p:stCondLst>
                            <p:childTnLst>
                              <p:par>
                                <p:cTn id="37" presetID="1" presetClass="exit" presetSubtype="0" fill="hold" grpId="1" nodeType="afterEffect">
                                  <p:stCondLst>
                                    <p:cond delay="0"/>
                                  </p:stCondLst>
                                  <p:childTnLst>
                                    <p:set>
                                      <p:cBhvr>
                                        <p:cTn id="38" dur="1" fill="hold">
                                          <p:stCondLst>
                                            <p:cond delay="0"/>
                                          </p:stCondLst>
                                        </p:cTn>
                                        <p:tgtEl>
                                          <p:spTgt spid="76">
                                            <p:txEl>
                                              <p:pRg st="0" end="0"/>
                                            </p:txEl>
                                          </p:spTgt>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80">
                                            <p:txEl>
                                              <p:pRg st="0" end="0"/>
                                            </p:txEl>
                                          </p:spTgt>
                                        </p:tgtEl>
                                        <p:attrNameLst>
                                          <p:attrName>style.visibility</p:attrName>
                                        </p:attrNameLst>
                                      </p:cBhvr>
                                      <p:to>
                                        <p:strVal val="visible"/>
                                      </p:to>
                                    </p:set>
                                    <p:animEffect transition="in" filter="fade">
                                      <p:cBhvr>
                                        <p:cTn id="41" dur="500"/>
                                        <p:tgtEl>
                                          <p:spTgt spid="80">
                                            <p:txEl>
                                              <p:pRg st="0" end="0"/>
                                            </p:txEl>
                                          </p:spTgt>
                                        </p:tgtEl>
                                      </p:cBhvr>
                                    </p:animEffect>
                                  </p:childTnLst>
                                </p:cTn>
                              </p:par>
                            </p:childTnLst>
                          </p:cTn>
                        </p:par>
                        <p:par>
                          <p:cTn id="42" fill="hold">
                            <p:stCondLst>
                              <p:cond delay="4500"/>
                            </p:stCondLst>
                            <p:childTnLst>
                              <p:par>
                                <p:cTn id="43" presetID="10" presetClass="entr" presetSubtype="0"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par>
                          <p:cTn id="46" fill="hold">
                            <p:stCondLst>
                              <p:cond delay="5000"/>
                            </p:stCondLst>
                            <p:childTnLst>
                              <p:par>
                                <p:cTn id="47" presetID="10" presetClass="entr" presetSubtype="0" fill="hold" nodeType="afterEffect">
                                  <p:stCondLst>
                                    <p:cond delay="0"/>
                                  </p:stCondLst>
                                  <p:childTnLst>
                                    <p:set>
                                      <p:cBhvr>
                                        <p:cTn id="48" dur="1" fill="hold">
                                          <p:stCondLst>
                                            <p:cond delay="0"/>
                                          </p:stCondLst>
                                        </p:cTn>
                                        <p:tgtEl>
                                          <p:spTgt spid="98"/>
                                        </p:tgtEl>
                                        <p:attrNameLst>
                                          <p:attrName>style.visibility</p:attrName>
                                        </p:attrNameLst>
                                      </p:cBhvr>
                                      <p:to>
                                        <p:strVal val="visible"/>
                                      </p:to>
                                    </p:set>
                                    <p:animEffect transition="in" filter="fade">
                                      <p:cBhvr>
                                        <p:cTn id="49" dur="1000"/>
                                        <p:tgtEl>
                                          <p:spTgt spid="98"/>
                                        </p:tgtEl>
                                      </p:cBhvr>
                                    </p:animEffect>
                                  </p:childTnLst>
                                </p:cTn>
                              </p:par>
                            </p:childTnLst>
                          </p:cTn>
                        </p:par>
                        <p:par>
                          <p:cTn id="50" fill="hold">
                            <p:stCondLst>
                              <p:cond delay="6000"/>
                            </p:stCondLst>
                            <p:childTnLst>
                              <p:par>
                                <p:cTn id="51" presetID="10" presetClass="entr" presetSubtype="0" fill="hold" nodeType="afterEffect">
                                  <p:stCondLst>
                                    <p:cond delay="0"/>
                                  </p:stCondLst>
                                  <p:childTnLst>
                                    <p:set>
                                      <p:cBhvr>
                                        <p:cTn id="52" dur="1" fill="hold">
                                          <p:stCondLst>
                                            <p:cond delay="0"/>
                                          </p:stCondLst>
                                        </p:cTn>
                                        <p:tgtEl>
                                          <p:spTgt spid="155"/>
                                        </p:tgtEl>
                                        <p:attrNameLst>
                                          <p:attrName>style.visibility</p:attrName>
                                        </p:attrNameLst>
                                      </p:cBhvr>
                                      <p:to>
                                        <p:strVal val="visible"/>
                                      </p:to>
                                    </p:set>
                                    <p:animEffect transition="in" filter="fade">
                                      <p:cBhvr>
                                        <p:cTn id="53" dur="500"/>
                                        <p:tgtEl>
                                          <p:spTgt spid="155"/>
                                        </p:tgtEl>
                                      </p:cBhvr>
                                    </p:animEffect>
                                  </p:childTnLst>
                                </p:cTn>
                              </p:par>
                            </p:childTnLst>
                          </p:cTn>
                        </p:par>
                        <p:par>
                          <p:cTn id="54" fill="hold">
                            <p:stCondLst>
                              <p:cond delay="6500"/>
                            </p:stCondLst>
                            <p:childTnLst>
                              <p:par>
                                <p:cTn id="55" presetID="10" presetClass="entr" presetSubtype="0" fill="hold" nodeType="afterEffect">
                                  <p:stCondLst>
                                    <p:cond delay="0"/>
                                  </p:stCondLst>
                                  <p:childTnLst>
                                    <p:set>
                                      <p:cBhvr>
                                        <p:cTn id="56" dur="1" fill="hold">
                                          <p:stCondLst>
                                            <p:cond delay="0"/>
                                          </p:stCondLst>
                                        </p:cTn>
                                        <p:tgtEl>
                                          <p:spTgt spid="102"/>
                                        </p:tgtEl>
                                        <p:attrNameLst>
                                          <p:attrName>style.visibility</p:attrName>
                                        </p:attrNameLst>
                                      </p:cBhvr>
                                      <p:to>
                                        <p:strVal val="visible"/>
                                      </p:to>
                                    </p:set>
                                    <p:animEffect transition="in" filter="fade">
                                      <p:cBhvr>
                                        <p:cTn id="57" dur="1000"/>
                                        <p:tgtEl>
                                          <p:spTgt spid="102"/>
                                        </p:tgtEl>
                                      </p:cBhvr>
                                    </p:animEffect>
                                  </p:childTnLst>
                                </p:cTn>
                              </p:par>
                              <p:par>
                                <p:cTn id="58" presetID="1" presetClass="exit" presetSubtype="0" fill="hold" grpId="1" nodeType="withEffect">
                                  <p:stCondLst>
                                    <p:cond delay="0"/>
                                  </p:stCondLst>
                                  <p:childTnLst>
                                    <p:set>
                                      <p:cBhvr>
                                        <p:cTn id="59" dur="1" fill="hold">
                                          <p:stCondLst>
                                            <p:cond delay="0"/>
                                          </p:stCondLst>
                                        </p:cTn>
                                        <p:tgtEl>
                                          <p:spTgt spid="80">
                                            <p:txEl>
                                              <p:pRg st="0" end="0"/>
                                            </p:txEl>
                                          </p:spTgt>
                                        </p:tgtEl>
                                        <p:attrNameLst>
                                          <p:attrName>style.visibility</p:attrName>
                                        </p:attrNameLst>
                                      </p:cBhvr>
                                      <p:to>
                                        <p:strVal val="hidden"/>
                                      </p:to>
                                    </p:set>
                                  </p:childTnLst>
                                </p:cTn>
                              </p:par>
                            </p:childTnLst>
                          </p:cTn>
                        </p:par>
                        <p:par>
                          <p:cTn id="60" fill="hold">
                            <p:stCondLst>
                              <p:cond delay="7500"/>
                            </p:stCondLst>
                            <p:childTnLst>
                              <p:par>
                                <p:cTn id="61" presetID="10" presetClass="exit" presetSubtype="0" fill="hold" grpId="2" nodeType="afterEffect">
                                  <p:stCondLst>
                                    <p:cond delay="0"/>
                                  </p:stCondLst>
                                  <p:childTnLst>
                                    <p:animEffect transition="out" filter="fade">
                                      <p:cBhvr>
                                        <p:cTn id="62" dur="500"/>
                                        <p:tgtEl>
                                          <p:spTgt spid="72">
                                            <p:txEl>
                                              <p:pRg st="0" end="0"/>
                                            </p:txEl>
                                          </p:spTgt>
                                        </p:tgtEl>
                                      </p:cBhvr>
                                    </p:animEffect>
                                    <p:set>
                                      <p:cBhvr>
                                        <p:cTn id="63" dur="1" fill="hold">
                                          <p:stCondLst>
                                            <p:cond delay="499"/>
                                          </p:stCondLst>
                                        </p:cTn>
                                        <p:tgtEl>
                                          <p:spTgt spid="72">
                                            <p:txEl>
                                              <p:pRg st="0" end="0"/>
                                            </p:txEl>
                                          </p:spTgt>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73"/>
                                        </p:tgtEl>
                                        <p:attrNameLst>
                                          <p:attrName>style.visibility</p:attrName>
                                        </p:attrNameLst>
                                      </p:cBhvr>
                                      <p:to>
                                        <p:strVal val="visible"/>
                                      </p:to>
                                    </p:set>
                                    <p:animEffect transition="in" filter="fade">
                                      <p:cBhvr>
                                        <p:cTn id="66" dur="500"/>
                                        <p:tgtEl>
                                          <p:spTgt spid="7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7">
                                            <p:txEl>
                                              <p:pRg st="0" end="0"/>
                                            </p:txEl>
                                          </p:spTgt>
                                        </p:tgtEl>
                                        <p:attrNameLst>
                                          <p:attrName>style.visibility</p:attrName>
                                        </p:attrNameLst>
                                      </p:cBhvr>
                                      <p:to>
                                        <p:strVal val="visible"/>
                                      </p:to>
                                    </p:set>
                                    <p:animEffect transition="in" filter="fade">
                                      <p:cBhvr>
                                        <p:cTn id="69" dur="500"/>
                                        <p:tgtEl>
                                          <p:spTgt spid="77">
                                            <p:txEl>
                                              <p:pRg st="0" end="0"/>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154"/>
                                        </p:tgtEl>
                                        <p:attrNameLst>
                                          <p:attrName>style.visibility</p:attrName>
                                        </p:attrNameLst>
                                      </p:cBhvr>
                                      <p:to>
                                        <p:strVal val="visible"/>
                                      </p:to>
                                    </p:set>
                                    <p:animEffect transition="in" filter="fade">
                                      <p:cBhvr>
                                        <p:cTn id="72" dur="1000"/>
                                        <p:tgtEl>
                                          <p:spTgt spid="154"/>
                                        </p:tgtEl>
                                      </p:cBhvr>
                                    </p:animEffect>
                                  </p:childTnLst>
                                </p:cTn>
                              </p:par>
                            </p:childTnLst>
                          </p:cTn>
                        </p:par>
                        <p:par>
                          <p:cTn id="73" fill="hold">
                            <p:stCondLst>
                              <p:cond delay="8500"/>
                            </p:stCondLst>
                            <p:childTnLst>
                              <p:par>
                                <p:cTn id="74" presetID="10" presetClass="entr" presetSubtype="0" fill="hold" nodeType="after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childTnLst>
                          </p:cTn>
                        </p:par>
                        <p:par>
                          <p:cTn id="77" fill="hold">
                            <p:stCondLst>
                              <p:cond delay="9000"/>
                            </p:stCondLst>
                            <p:childTnLst>
                              <p:par>
                                <p:cTn id="78" presetID="10" presetClass="entr" presetSubtype="0" fill="hold" nodeType="afterEffect">
                                  <p:stCondLst>
                                    <p:cond delay="0"/>
                                  </p:stCondLst>
                                  <p:childTnLst>
                                    <p:set>
                                      <p:cBhvr>
                                        <p:cTn id="79" dur="1" fill="hold">
                                          <p:stCondLst>
                                            <p:cond delay="0"/>
                                          </p:stCondLst>
                                        </p:cTn>
                                        <p:tgtEl>
                                          <p:spTgt spid="96"/>
                                        </p:tgtEl>
                                        <p:attrNameLst>
                                          <p:attrName>style.visibility</p:attrName>
                                        </p:attrNameLst>
                                      </p:cBhvr>
                                      <p:to>
                                        <p:strVal val="visible"/>
                                      </p:to>
                                    </p:set>
                                    <p:animEffect transition="in" filter="fade">
                                      <p:cBhvr>
                                        <p:cTn id="80" dur="1000"/>
                                        <p:tgtEl>
                                          <p:spTgt spid="96"/>
                                        </p:tgtEl>
                                      </p:cBhvr>
                                    </p:animEffect>
                                  </p:childTnLst>
                                </p:cTn>
                              </p:par>
                            </p:childTnLst>
                          </p:cTn>
                        </p:par>
                        <p:par>
                          <p:cTn id="81" fill="hold">
                            <p:stCondLst>
                              <p:cond delay="10000"/>
                            </p:stCondLst>
                            <p:childTnLst>
                              <p:par>
                                <p:cTn id="82" presetID="10" presetClass="entr" presetSubtype="0" fill="hold" nodeType="afterEffect">
                                  <p:stCondLst>
                                    <p:cond delay="0"/>
                                  </p:stCondLst>
                                  <p:childTnLst>
                                    <p:set>
                                      <p:cBhvr>
                                        <p:cTn id="83" dur="1" fill="hold">
                                          <p:stCondLst>
                                            <p:cond delay="0"/>
                                          </p:stCondLst>
                                        </p:cTn>
                                        <p:tgtEl>
                                          <p:spTgt spid="155"/>
                                        </p:tgtEl>
                                        <p:attrNameLst>
                                          <p:attrName>style.visibility</p:attrName>
                                        </p:attrNameLst>
                                      </p:cBhvr>
                                      <p:to>
                                        <p:strVal val="visible"/>
                                      </p:to>
                                    </p:set>
                                    <p:animEffect transition="in" filter="fade">
                                      <p:cBhvr>
                                        <p:cTn id="84" dur="500"/>
                                        <p:tgtEl>
                                          <p:spTgt spid="155"/>
                                        </p:tgtEl>
                                      </p:cBhvr>
                                    </p:animEffect>
                                  </p:childTnLst>
                                </p:cTn>
                              </p:par>
                            </p:childTnLst>
                          </p:cTn>
                        </p:par>
                        <p:par>
                          <p:cTn id="85" fill="hold">
                            <p:stCondLst>
                              <p:cond delay="10500"/>
                            </p:stCondLst>
                            <p:childTnLst>
                              <p:par>
                                <p:cTn id="86" presetID="10" presetClass="entr" presetSubtype="0" fill="hold" nodeType="afterEffect">
                                  <p:stCondLst>
                                    <p:cond delay="0"/>
                                  </p:stCondLst>
                                  <p:childTnLst>
                                    <p:set>
                                      <p:cBhvr>
                                        <p:cTn id="87" dur="1" fill="hold">
                                          <p:stCondLst>
                                            <p:cond delay="0"/>
                                          </p:stCondLst>
                                        </p:cTn>
                                        <p:tgtEl>
                                          <p:spTgt spid="95"/>
                                        </p:tgtEl>
                                        <p:attrNameLst>
                                          <p:attrName>style.visibility</p:attrName>
                                        </p:attrNameLst>
                                      </p:cBhvr>
                                      <p:to>
                                        <p:strVal val="visible"/>
                                      </p:to>
                                    </p:set>
                                    <p:animEffect transition="in" filter="fade">
                                      <p:cBhvr>
                                        <p:cTn id="88" dur="1000"/>
                                        <p:tgtEl>
                                          <p:spTgt spid="95"/>
                                        </p:tgtEl>
                                      </p:cBhvr>
                                    </p:animEffect>
                                  </p:childTnLst>
                                </p:cTn>
                              </p:par>
                            </p:childTnLst>
                          </p:cTn>
                        </p:par>
                        <p:par>
                          <p:cTn id="89" fill="hold">
                            <p:stCondLst>
                              <p:cond delay="11500"/>
                            </p:stCondLst>
                            <p:childTnLst>
                              <p:par>
                                <p:cTn id="90" presetID="10" presetClass="exit" presetSubtype="0" fill="hold" grpId="1" nodeType="afterEffect">
                                  <p:stCondLst>
                                    <p:cond delay="0"/>
                                  </p:stCondLst>
                                  <p:childTnLst>
                                    <p:animEffect transition="out" filter="fade">
                                      <p:cBhvr>
                                        <p:cTn id="91" dur="500"/>
                                        <p:tgtEl>
                                          <p:spTgt spid="73"/>
                                        </p:tgtEl>
                                      </p:cBhvr>
                                    </p:animEffect>
                                    <p:set>
                                      <p:cBhvr>
                                        <p:cTn id="92" dur="1" fill="hold">
                                          <p:stCondLst>
                                            <p:cond delay="499"/>
                                          </p:stCondLst>
                                        </p:cTn>
                                        <p:tgtEl>
                                          <p:spTgt spid="73"/>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77">
                                            <p:txEl>
                                              <p:pRg st="0" end="0"/>
                                            </p:txEl>
                                          </p:spTgt>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74"/>
                                        </p:tgtEl>
                                        <p:attrNameLst>
                                          <p:attrName>style.visibility</p:attrName>
                                        </p:attrNameLst>
                                      </p:cBhvr>
                                      <p:to>
                                        <p:strVal val="visible"/>
                                      </p:to>
                                    </p:set>
                                    <p:animEffect transition="in" filter="fade">
                                      <p:cBhvr>
                                        <p:cTn id="97" dur="500"/>
                                        <p:tgtEl>
                                          <p:spTgt spid="74"/>
                                        </p:tgtEl>
                                      </p:cBhvr>
                                    </p:animEffect>
                                  </p:childTnLst>
                                </p:cTn>
                              </p:par>
                              <p:par>
                                <p:cTn id="98" presetID="10" presetClass="entr" presetSubtype="0" fill="hold" grpId="2" nodeType="withEffect">
                                  <p:stCondLst>
                                    <p:cond delay="0"/>
                                  </p:stCondLst>
                                  <p:childTnLst>
                                    <p:set>
                                      <p:cBhvr>
                                        <p:cTn id="99" dur="1" fill="hold">
                                          <p:stCondLst>
                                            <p:cond delay="0"/>
                                          </p:stCondLst>
                                        </p:cTn>
                                        <p:tgtEl>
                                          <p:spTgt spid="78">
                                            <p:txEl>
                                              <p:pRg st="0" end="0"/>
                                            </p:txEl>
                                          </p:spTgt>
                                        </p:tgtEl>
                                        <p:attrNameLst>
                                          <p:attrName>style.visibility</p:attrName>
                                        </p:attrNameLst>
                                      </p:cBhvr>
                                      <p:to>
                                        <p:strVal val="visible"/>
                                      </p:to>
                                    </p:set>
                                    <p:animEffect transition="in" filter="fade">
                                      <p:cBhvr>
                                        <p:cTn id="100" dur="500"/>
                                        <p:tgtEl>
                                          <p:spTgt spid="78">
                                            <p:txEl>
                                              <p:pRg st="0" end="0"/>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130"/>
                                        </p:tgtEl>
                                        <p:attrNameLst>
                                          <p:attrName>style.visibility</p:attrName>
                                        </p:attrNameLst>
                                      </p:cBhvr>
                                      <p:to>
                                        <p:strVal val="visible"/>
                                      </p:to>
                                    </p:set>
                                    <p:animEffect transition="in" filter="fade">
                                      <p:cBhvr>
                                        <p:cTn id="103" dur="1000"/>
                                        <p:tgtEl>
                                          <p:spTgt spid="130"/>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fade">
                                      <p:cBhvr>
                                        <p:cTn id="107" dur="500"/>
                                        <p:tgtEl>
                                          <p:spTgt spid="20"/>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99"/>
                                        </p:tgtEl>
                                        <p:attrNameLst>
                                          <p:attrName>style.visibility</p:attrName>
                                        </p:attrNameLst>
                                      </p:cBhvr>
                                      <p:to>
                                        <p:strVal val="visible"/>
                                      </p:to>
                                    </p:set>
                                    <p:animEffect transition="in" filter="fade">
                                      <p:cBhvr>
                                        <p:cTn id="111" dur="1000"/>
                                        <p:tgtEl>
                                          <p:spTgt spid="99"/>
                                        </p:tgtEl>
                                      </p:cBhvr>
                                    </p:animEffect>
                                  </p:childTnLst>
                                </p:cTn>
                              </p:par>
                            </p:childTnLst>
                          </p:cTn>
                        </p:par>
                        <p:par>
                          <p:cTn id="112" fill="hold">
                            <p:stCondLst>
                              <p:cond delay="14000"/>
                            </p:stCondLst>
                            <p:childTnLst>
                              <p:par>
                                <p:cTn id="113" presetID="10" presetClass="entr" presetSubtype="0" fill="hold" nodeType="afterEffect">
                                  <p:stCondLst>
                                    <p:cond delay="0"/>
                                  </p:stCondLst>
                                  <p:childTnLst>
                                    <p:set>
                                      <p:cBhvr>
                                        <p:cTn id="114" dur="1" fill="hold">
                                          <p:stCondLst>
                                            <p:cond delay="0"/>
                                          </p:stCondLst>
                                        </p:cTn>
                                        <p:tgtEl>
                                          <p:spTgt spid="155"/>
                                        </p:tgtEl>
                                        <p:attrNameLst>
                                          <p:attrName>style.visibility</p:attrName>
                                        </p:attrNameLst>
                                      </p:cBhvr>
                                      <p:to>
                                        <p:strVal val="visible"/>
                                      </p:to>
                                    </p:set>
                                    <p:animEffect transition="in" filter="fade">
                                      <p:cBhvr>
                                        <p:cTn id="115" dur="500"/>
                                        <p:tgtEl>
                                          <p:spTgt spid="155"/>
                                        </p:tgtEl>
                                      </p:cBhvr>
                                    </p:animEffect>
                                  </p:childTnLst>
                                </p:cTn>
                              </p:par>
                            </p:childTnLst>
                          </p:cTn>
                        </p:par>
                        <p:par>
                          <p:cTn id="116" fill="hold">
                            <p:stCondLst>
                              <p:cond delay="14500"/>
                            </p:stCondLst>
                            <p:childTnLst>
                              <p:par>
                                <p:cTn id="117" presetID="10" presetClass="entr" presetSubtype="0" fill="hold" nodeType="afterEffect">
                                  <p:stCondLst>
                                    <p:cond delay="0"/>
                                  </p:stCondLst>
                                  <p:childTnLst>
                                    <p:set>
                                      <p:cBhvr>
                                        <p:cTn id="118" dur="1" fill="hold">
                                          <p:stCondLst>
                                            <p:cond delay="0"/>
                                          </p:stCondLst>
                                        </p:cTn>
                                        <p:tgtEl>
                                          <p:spTgt spid="103"/>
                                        </p:tgtEl>
                                        <p:attrNameLst>
                                          <p:attrName>style.visibility</p:attrName>
                                        </p:attrNameLst>
                                      </p:cBhvr>
                                      <p:to>
                                        <p:strVal val="visible"/>
                                      </p:to>
                                    </p:set>
                                    <p:animEffect transition="in" filter="fade">
                                      <p:cBhvr>
                                        <p:cTn id="119" dur="1000"/>
                                        <p:tgtEl>
                                          <p:spTgt spid="103"/>
                                        </p:tgtEl>
                                      </p:cBhvr>
                                    </p:animEffect>
                                  </p:childTnLst>
                                </p:cTn>
                              </p:par>
                            </p:childTnLst>
                          </p:cTn>
                        </p:par>
                        <p:par>
                          <p:cTn id="120" fill="hold">
                            <p:stCondLst>
                              <p:cond delay="15500"/>
                            </p:stCondLst>
                            <p:childTnLst>
                              <p:par>
                                <p:cTn id="121" presetID="1" presetClass="exit" presetSubtype="0" fill="hold" grpId="3" nodeType="afterEffect">
                                  <p:stCondLst>
                                    <p:cond delay="0"/>
                                  </p:stCondLst>
                                  <p:childTnLst>
                                    <p:set>
                                      <p:cBhvr>
                                        <p:cTn id="122" dur="1" fill="hold">
                                          <p:stCondLst>
                                            <p:cond delay="0"/>
                                          </p:stCondLst>
                                        </p:cTn>
                                        <p:tgtEl>
                                          <p:spTgt spid="78">
                                            <p:txEl>
                                              <p:pRg st="0" end="0"/>
                                            </p:txEl>
                                          </p:spTgt>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74"/>
                                        </p:tgtEl>
                                      </p:cBhvr>
                                    </p:animEffect>
                                    <p:set>
                                      <p:cBhvr>
                                        <p:cTn id="125" dur="1" fill="hold">
                                          <p:stCondLst>
                                            <p:cond delay="499"/>
                                          </p:stCondLst>
                                        </p:cTn>
                                        <p:tgtEl>
                                          <p:spTgt spid="74"/>
                                        </p:tgtEl>
                                        <p:attrNameLst>
                                          <p:attrName>style.visibility</p:attrName>
                                        </p:attrNameLst>
                                      </p:cBhvr>
                                      <p:to>
                                        <p:strVal val="hidden"/>
                                      </p:to>
                                    </p:set>
                                  </p:childTnLst>
                                </p:cTn>
                              </p:par>
                              <p:par>
                                <p:cTn id="126" presetID="10" presetClass="entr" presetSubtype="0" fill="hold" grpId="0" nodeType="withEffect">
                                  <p:stCondLst>
                                    <p:cond delay="0"/>
                                  </p:stCondLst>
                                  <p:childTnLst>
                                    <p:set>
                                      <p:cBhvr>
                                        <p:cTn id="127" dur="1" fill="hold">
                                          <p:stCondLst>
                                            <p:cond delay="0"/>
                                          </p:stCondLst>
                                        </p:cTn>
                                        <p:tgtEl>
                                          <p:spTgt spid="75"/>
                                        </p:tgtEl>
                                        <p:attrNameLst>
                                          <p:attrName>style.visibility</p:attrName>
                                        </p:attrNameLst>
                                      </p:cBhvr>
                                      <p:to>
                                        <p:strVal val="visible"/>
                                      </p:to>
                                    </p:set>
                                    <p:animEffect transition="in" filter="fade">
                                      <p:cBhvr>
                                        <p:cTn id="128" dur="500"/>
                                        <p:tgtEl>
                                          <p:spTgt spid="75"/>
                                        </p:tgtEl>
                                      </p:cBhvr>
                                    </p:animEffect>
                                  </p:childTnLst>
                                </p:cTn>
                              </p:par>
                              <p:par>
                                <p:cTn id="129" presetID="10" presetClass="entr" presetSubtype="0" fill="hold" grpId="2" nodeType="withEffect">
                                  <p:stCondLst>
                                    <p:cond delay="0"/>
                                  </p:stCondLst>
                                  <p:childTnLst>
                                    <p:set>
                                      <p:cBhvr>
                                        <p:cTn id="130" dur="1" fill="hold">
                                          <p:stCondLst>
                                            <p:cond delay="0"/>
                                          </p:stCondLst>
                                        </p:cTn>
                                        <p:tgtEl>
                                          <p:spTgt spid="79">
                                            <p:txEl>
                                              <p:pRg st="0" end="0"/>
                                            </p:txEl>
                                          </p:spTgt>
                                        </p:tgtEl>
                                        <p:attrNameLst>
                                          <p:attrName>style.visibility</p:attrName>
                                        </p:attrNameLst>
                                      </p:cBhvr>
                                      <p:to>
                                        <p:strVal val="visible"/>
                                      </p:to>
                                    </p:set>
                                    <p:animEffect transition="in" filter="fade">
                                      <p:cBhvr>
                                        <p:cTn id="131" dur="500"/>
                                        <p:tgtEl>
                                          <p:spTgt spid="79">
                                            <p:txEl>
                                              <p:pRg st="0" end="0"/>
                                            </p:txEl>
                                          </p:spTgt>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105"/>
                                        </p:tgtEl>
                                        <p:attrNameLst>
                                          <p:attrName>style.visibility</p:attrName>
                                        </p:attrNameLst>
                                      </p:cBhvr>
                                      <p:to>
                                        <p:strVal val="visible"/>
                                      </p:to>
                                    </p:set>
                                    <p:animEffect transition="in" filter="fade">
                                      <p:cBhvr>
                                        <p:cTn id="135" dur="1000"/>
                                        <p:tgtEl>
                                          <p:spTgt spid="105"/>
                                        </p:tgtEl>
                                      </p:cBhvr>
                                    </p:animEffect>
                                  </p:childTnLst>
                                </p:cTn>
                              </p:par>
                            </p:childTnLst>
                          </p:cTn>
                        </p:par>
                        <p:par>
                          <p:cTn id="136" fill="hold">
                            <p:stCondLst>
                              <p:cond delay="17000"/>
                            </p:stCondLst>
                            <p:childTnLst>
                              <p:par>
                                <p:cTn id="137" presetID="10" presetClass="entr" presetSubtype="0" fill="hold" nodeType="afterEffect">
                                  <p:stCondLst>
                                    <p:cond delay="0"/>
                                  </p:stCondLst>
                                  <p:childTnLst>
                                    <p:set>
                                      <p:cBhvr>
                                        <p:cTn id="138" dur="1" fill="hold">
                                          <p:stCondLst>
                                            <p:cond delay="0"/>
                                          </p:stCondLst>
                                        </p:cTn>
                                        <p:tgtEl>
                                          <p:spTgt spid="20"/>
                                        </p:tgtEl>
                                        <p:attrNameLst>
                                          <p:attrName>style.visibility</p:attrName>
                                        </p:attrNameLst>
                                      </p:cBhvr>
                                      <p:to>
                                        <p:strVal val="visible"/>
                                      </p:to>
                                    </p:set>
                                    <p:animEffect transition="in" filter="fade">
                                      <p:cBhvr>
                                        <p:cTn id="139" dur="500"/>
                                        <p:tgtEl>
                                          <p:spTgt spid="20"/>
                                        </p:tgtEl>
                                      </p:cBhvr>
                                    </p:animEffect>
                                  </p:childTnLst>
                                </p:cTn>
                              </p:par>
                            </p:childTnLst>
                          </p:cTn>
                        </p:par>
                        <p:par>
                          <p:cTn id="140" fill="hold">
                            <p:stCondLst>
                              <p:cond delay="17500"/>
                            </p:stCondLst>
                            <p:childTnLst>
                              <p:par>
                                <p:cTn id="141" presetID="10" presetClass="entr" presetSubtype="0" fill="hold" nodeType="afterEffect">
                                  <p:stCondLst>
                                    <p:cond delay="0"/>
                                  </p:stCondLst>
                                  <p:childTnLst>
                                    <p:set>
                                      <p:cBhvr>
                                        <p:cTn id="142" dur="1" fill="hold">
                                          <p:stCondLst>
                                            <p:cond delay="0"/>
                                          </p:stCondLst>
                                        </p:cTn>
                                        <p:tgtEl>
                                          <p:spTgt spid="100"/>
                                        </p:tgtEl>
                                        <p:attrNameLst>
                                          <p:attrName>style.visibility</p:attrName>
                                        </p:attrNameLst>
                                      </p:cBhvr>
                                      <p:to>
                                        <p:strVal val="visible"/>
                                      </p:to>
                                    </p:set>
                                    <p:animEffect transition="in" filter="fade">
                                      <p:cBhvr>
                                        <p:cTn id="143" dur="1000"/>
                                        <p:tgtEl>
                                          <p:spTgt spid="100"/>
                                        </p:tgtEl>
                                      </p:cBhvr>
                                    </p:animEffect>
                                  </p:childTnLst>
                                </p:cTn>
                              </p:par>
                            </p:childTnLst>
                          </p:cTn>
                        </p:par>
                        <p:par>
                          <p:cTn id="144" fill="hold">
                            <p:stCondLst>
                              <p:cond delay="18500"/>
                            </p:stCondLst>
                            <p:childTnLst>
                              <p:par>
                                <p:cTn id="145" presetID="10" presetClass="entr" presetSubtype="0" fill="hold" nodeType="afterEffect">
                                  <p:stCondLst>
                                    <p:cond delay="0"/>
                                  </p:stCondLst>
                                  <p:childTnLst>
                                    <p:set>
                                      <p:cBhvr>
                                        <p:cTn id="146" dur="1" fill="hold">
                                          <p:stCondLst>
                                            <p:cond delay="0"/>
                                          </p:stCondLst>
                                        </p:cTn>
                                        <p:tgtEl>
                                          <p:spTgt spid="155"/>
                                        </p:tgtEl>
                                        <p:attrNameLst>
                                          <p:attrName>style.visibility</p:attrName>
                                        </p:attrNameLst>
                                      </p:cBhvr>
                                      <p:to>
                                        <p:strVal val="visible"/>
                                      </p:to>
                                    </p:set>
                                    <p:animEffect transition="in" filter="fade">
                                      <p:cBhvr>
                                        <p:cTn id="147" dur="500"/>
                                        <p:tgtEl>
                                          <p:spTgt spid="155"/>
                                        </p:tgtEl>
                                      </p:cBhvr>
                                    </p:animEffect>
                                  </p:childTnLst>
                                </p:cTn>
                              </p:par>
                            </p:childTnLst>
                          </p:cTn>
                        </p:par>
                        <p:par>
                          <p:cTn id="148" fill="hold">
                            <p:stCondLst>
                              <p:cond delay="19000"/>
                            </p:stCondLst>
                            <p:childTnLst>
                              <p:par>
                                <p:cTn id="149" presetID="10" presetClass="entr" presetSubtype="0" fill="hold" nodeType="afterEffect">
                                  <p:stCondLst>
                                    <p:cond delay="0"/>
                                  </p:stCondLst>
                                  <p:childTnLst>
                                    <p:set>
                                      <p:cBhvr>
                                        <p:cTn id="150" dur="1" fill="hold">
                                          <p:stCondLst>
                                            <p:cond delay="0"/>
                                          </p:stCondLst>
                                        </p:cTn>
                                        <p:tgtEl>
                                          <p:spTgt spid="104"/>
                                        </p:tgtEl>
                                        <p:attrNameLst>
                                          <p:attrName>style.visibility</p:attrName>
                                        </p:attrNameLst>
                                      </p:cBhvr>
                                      <p:to>
                                        <p:strVal val="visible"/>
                                      </p:to>
                                    </p:set>
                                    <p:animEffect transition="in" filter="fade">
                                      <p:cBhvr>
                                        <p:cTn id="151" dur="1000"/>
                                        <p:tgtEl>
                                          <p:spTgt spid="104"/>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78">
                                            <p:txEl>
                                              <p:pRg st="0" end="0"/>
                                            </p:txEl>
                                          </p:spTgt>
                                        </p:tgtEl>
                                        <p:attrNameLst>
                                          <p:attrName>style.visibility</p:attrName>
                                        </p:attrNameLst>
                                      </p:cBhvr>
                                      <p:to>
                                        <p:strVal val="visible"/>
                                      </p:to>
                                    </p:set>
                                    <p:animEffect transition="in" filter="fade">
                                      <p:cBhvr>
                                        <p:cTn id="154" dur="500"/>
                                        <p:tgtEl>
                                          <p:spTgt spid="78">
                                            <p:txEl>
                                              <p:pRg st="0" end="0"/>
                                            </p:txEl>
                                          </p:spTgt>
                                        </p:tgtEl>
                                      </p:cBhvr>
                                    </p:animEffect>
                                  </p:childTnLst>
                                </p:cTn>
                              </p:par>
                              <p:par>
                                <p:cTn id="155" presetID="1" presetClass="exit" presetSubtype="0" fill="hold" grpId="1" nodeType="withEffect">
                                  <p:stCondLst>
                                    <p:cond delay="0"/>
                                  </p:stCondLst>
                                  <p:childTnLst>
                                    <p:set>
                                      <p:cBhvr>
                                        <p:cTn id="156" dur="1" fill="hold">
                                          <p:stCondLst>
                                            <p:cond delay="0"/>
                                          </p:stCondLst>
                                        </p:cTn>
                                        <p:tgtEl>
                                          <p:spTgt spid="78">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build="p"/>
      <p:bldP spid="72" grpId="1" build="p"/>
      <p:bldP spid="72" grpId="2" build="p"/>
      <p:bldP spid="73" grpId="0"/>
      <p:bldP spid="73" grpId="1"/>
      <p:bldP spid="74" grpId="0"/>
      <p:bldP spid="74" grpId="1"/>
      <p:bldP spid="75" grpId="0"/>
      <p:bldP spid="76" grpId="0" build="p"/>
      <p:bldP spid="76" grpId="1" build="allAtOnce"/>
      <p:bldP spid="77" grpId="0" build="p"/>
      <p:bldP spid="77" grpId="1" build="allAtOnce"/>
      <p:bldP spid="78" grpId="0" build="p"/>
      <p:bldP spid="78" grpId="1" build="allAtOnce"/>
      <p:bldP spid="78" grpId="2" build="allAtOnce"/>
      <p:bldP spid="78" grpId="3" build="allAtOnce"/>
      <p:bldP spid="79" grpId="2" build="allAtOnce"/>
      <p:bldP spid="80" grpId="0" build="allAtOnce"/>
      <p:bldP spid="80" grpId="1"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96A5A5-5888-F346-A7A6-A22B1DBCAE50}"/>
              </a:ext>
            </a:extLst>
          </p:cNvPr>
          <p:cNvSpPr>
            <a:spLocks noGrp="1"/>
          </p:cNvSpPr>
          <p:nvPr>
            <p:ph type="title"/>
          </p:nvPr>
        </p:nvSpPr>
        <p:spPr>
          <a:xfrm>
            <a:off x="7138416" y="2068068"/>
            <a:ext cx="5374104" cy="1674638"/>
          </a:xfrm>
        </p:spPr>
        <p:txBody>
          <a:bodyPr/>
          <a:lstStyle/>
          <a:p>
            <a:r>
              <a:rPr lang="en-US" dirty="0"/>
              <a:t>Experiments</a:t>
            </a:r>
          </a:p>
        </p:txBody>
      </p:sp>
      <p:sp>
        <p:nvSpPr>
          <p:cNvPr id="5" name="Footer Placeholder 4">
            <a:extLst>
              <a:ext uri="{FF2B5EF4-FFF2-40B4-BE49-F238E27FC236}">
                <a16:creationId xmlns:a16="http://schemas.microsoft.com/office/drawing/2014/main" id="{31FA18B1-03BD-A84E-B019-4D860FAAB5A7}"/>
              </a:ext>
            </a:extLst>
          </p:cNvPr>
          <p:cNvSpPr>
            <a:spLocks noGrp="1"/>
          </p:cNvSpPr>
          <p:nvPr>
            <p:ph type="ftr" sz="quarter" idx="11"/>
          </p:nvPr>
        </p:nvSpPr>
        <p:spPr>
          <a:xfrm>
            <a:off x="429208" y="6556248"/>
            <a:ext cx="2675021" cy="301752"/>
          </a:xfrm>
        </p:spPr>
        <p:txBody>
          <a:bodyPr/>
          <a:lstStyle/>
          <a:p>
            <a:r>
              <a:rPr lang="en-US"/>
              <a:t>© 2022 SIGGRAPH. All Rights Reserved.</a:t>
            </a:r>
          </a:p>
        </p:txBody>
      </p:sp>
    </p:spTree>
    <p:extLst>
      <p:ext uri="{BB962C8B-B14F-4D97-AF65-F5344CB8AC3E}">
        <p14:creationId xmlns:p14="http://schemas.microsoft.com/office/powerpoint/2010/main" val="3899311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1CDB1083-4C5D-D848-A606-CF3B59FF44B2}"/>
              </a:ext>
            </a:extLst>
          </p:cNvPr>
          <p:cNvSpPr>
            <a:spLocks noGrp="1"/>
          </p:cNvSpPr>
          <p:nvPr>
            <p:ph type="ftr" sz="quarter" idx="11"/>
          </p:nvPr>
        </p:nvSpPr>
        <p:spPr>
          <a:xfrm>
            <a:off x="429208" y="6556248"/>
            <a:ext cx="2675021" cy="301752"/>
          </a:xfrm>
        </p:spPr>
        <p:txBody>
          <a:bodyPr/>
          <a:lstStyle/>
          <a:p>
            <a:r>
              <a:rPr lang="en-US"/>
              <a:t>© 2022 SIGGRAPH. All Rights Reserved.</a:t>
            </a:r>
          </a:p>
        </p:txBody>
      </p:sp>
      <p:sp>
        <p:nvSpPr>
          <p:cNvPr id="11" name="Slide Number Placeholder 10">
            <a:extLst>
              <a:ext uri="{FF2B5EF4-FFF2-40B4-BE49-F238E27FC236}">
                <a16:creationId xmlns:a16="http://schemas.microsoft.com/office/drawing/2014/main" id="{AD593BEB-DD6C-9043-87D8-4292E0E57300}"/>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22</a:t>
            </a:fld>
            <a:endParaRPr lang="en-US"/>
          </a:p>
        </p:txBody>
      </p:sp>
      <p:sp>
        <p:nvSpPr>
          <p:cNvPr id="22" name="Title 21">
            <a:extLst>
              <a:ext uri="{FF2B5EF4-FFF2-40B4-BE49-F238E27FC236}">
                <a16:creationId xmlns:a16="http://schemas.microsoft.com/office/drawing/2014/main" id="{5A602D00-7BC7-EF4B-945C-0EA1C4F4905E}"/>
              </a:ext>
            </a:extLst>
          </p:cNvPr>
          <p:cNvSpPr>
            <a:spLocks noGrp="1"/>
          </p:cNvSpPr>
          <p:nvPr>
            <p:ph type="title"/>
          </p:nvPr>
        </p:nvSpPr>
        <p:spPr/>
        <p:txBody>
          <a:bodyPr/>
          <a:lstStyle/>
          <a:p>
            <a:r>
              <a:rPr lang="en-US" dirty="0">
                <a:latin typeface="微软雅黑" panose="020B0503020204020204" pitchFamily="34" charset="-122"/>
                <a:ea typeface="微软雅黑" panose="020B0503020204020204" pitchFamily="34" charset="-122"/>
              </a:rPr>
              <a:t>Ablation stud</a:t>
            </a:r>
            <a:r>
              <a:rPr lang="en-US" altLang="zh-CN" dirty="0">
                <a:latin typeface="微软雅黑" panose="020B0503020204020204" pitchFamily="34" charset="-122"/>
                <a:ea typeface="微软雅黑" panose="020B0503020204020204" pitchFamily="34" charset="-122"/>
              </a:rPr>
              <a:t>y</a:t>
            </a:r>
            <a:endParaRPr lang="en-US"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364E806B-BE58-ED2D-3570-D91594C193F1}"/>
              </a:ext>
            </a:extLst>
          </p:cNvPr>
          <p:cNvPicPr>
            <a:picLocks noChangeAspect="1"/>
          </p:cNvPicPr>
          <p:nvPr/>
        </p:nvPicPr>
        <p:blipFill>
          <a:blip r:embed="rId3"/>
          <a:stretch>
            <a:fillRect/>
          </a:stretch>
        </p:blipFill>
        <p:spPr>
          <a:xfrm>
            <a:off x="1506669" y="2004225"/>
            <a:ext cx="8980353" cy="4021437"/>
          </a:xfrm>
          <a:prstGeom prst="rect">
            <a:avLst/>
          </a:prstGeom>
        </p:spPr>
      </p:pic>
      <p:pic>
        <p:nvPicPr>
          <p:cNvPr id="6" name="图片 5">
            <a:extLst>
              <a:ext uri="{FF2B5EF4-FFF2-40B4-BE49-F238E27FC236}">
                <a16:creationId xmlns:a16="http://schemas.microsoft.com/office/drawing/2014/main" id="{54E22904-22CD-0B2D-56A2-1F242DEC50D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65612" y="2672122"/>
            <a:ext cx="499742" cy="363994"/>
          </a:xfrm>
          <a:prstGeom prst="rect">
            <a:avLst/>
          </a:prstGeom>
        </p:spPr>
      </p:pic>
      <p:pic>
        <p:nvPicPr>
          <p:cNvPr id="7" name="图片 6">
            <a:extLst>
              <a:ext uri="{FF2B5EF4-FFF2-40B4-BE49-F238E27FC236}">
                <a16:creationId xmlns:a16="http://schemas.microsoft.com/office/drawing/2014/main" id="{2EE437AA-8EC1-67A1-C827-4831DCDF1E2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29710" y="2714096"/>
            <a:ext cx="293664" cy="188839"/>
          </a:xfrm>
          <a:prstGeom prst="rect">
            <a:avLst/>
          </a:prstGeom>
        </p:spPr>
      </p:pic>
      <p:pic>
        <p:nvPicPr>
          <p:cNvPr id="8" name="图片 7">
            <a:extLst>
              <a:ext uri="{FF2B5EF4-FFF2-40B4-BE49-F238E27FC236}">
                <a16:creationId xmlns:a16="http://schemas.microsoft.com/office/drawing/2014/main" id="{CEEB0EEE-2716-88F2-74D4-8ED6FD536F3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70802" y="2346240"/>
            <a:ext cx="347876" cy="173331"/>
          </a:xfrm>
          <a:prstGeom prst="rect">
            <a:avLst/>
          </a:prstGeom>
        </p:spPr>
      </p:pic>
      <p:pic>
        <p:nvPicPr>
          <p:cNvPr id="9" name="图片 8">
            <a:extLst>
              <a:ext uri="{FF2B5EF4-FFF2-40B4-BE49-F238E27FC236}">
                <a16:creationId xmlns:a16="http://schemas.microsoft.com/office/drawing/2014/main" id="{54467233-EA21-16F8-C714-722392C769F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46415" y="2692162"/>
            <a:ext cx="416666" cy="267935"/>
          </a:xfrm>
          <a:prstGeom prst="rect">
            <a:avLst/>
          </a:prstGeom>
        </p:spPr>
      </p:pic>
      <p:pic>
        <p:nvPicPr>
          <p:cNvPr id="10" name="图片 9">
            <a:extLst>
              <a:ext uri="{FF2B5EF4-FFF2-40B4-BE49-F238E27FC236}">
                <a16:creationId xmlns:a16="http://schemas.microsoft.com/office/drawing/2014/main" id="{CAF1C2B4-763C-7D1D-5A6F-3A6CCF8E934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58385" y="2540580"/>
            <a:ext cx="416666" cy="267935"/>
          </a:xfrm>
          <a:prstGeom prst="rect">
            <a:avLst/>
          </a:prstGeom>
        </p:spPr>
      </p:pic>
      <p:pic>
        <p:nvPicPr>
          <p:cNvPr id="13" name="图片 12">
            <a:extLst>
              <a:ext uri="{FF2B5EF4-FFF2-40B4-BE49-F238E27FC236}">
                <a16:creationId xmlns:a16="http://schemas.microsoft.com/office/drawing/2014/main" id="{E9CF115D-BD07-41C7-13D1-8318969A4A7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79390" y="3939179"/>
            <a:ext cx="361861" cy="232693"/>
          </a:xfrm>
          <a:prstGeom prst="rect">
            <a:avLst/>
          </a:prstGeom>
        </p:spPr>
      </p:pic>
      <p:pic>
        <p:nvPicPr>
          <p:cNvPr id="14" name="图片 13">
            <a:extLst>
              <a:ext uri="{FF2B5EF4-FFF2-40B4-BE49-F238E27FC236}">
                <a16:creationId xmlns:a16="http://schemas.microsoft.com/office/drawing/2014/main" id="{CB4BFBDE-8F53-B17E-81C3-6DB7C3D8626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06594" y="3556129"/>
            <a:ext cx="347876" cy="228743"/>
          </a:xfrm>
          <a:prstGeom prst="rect">
            <a:avLst/>
          </a:prstGeom>
        </p:spPr>
      </p:pic>
      <p:pic>
        <p:nvPicPr>
          <p:cNvPr id="15" name="图片 14">
            <a:extLst>
              <a:ext uri="{FF2B5EF4-FFF2-40B4-BE49-F238E27FC236}">
                <a16:creationId xmlns:a16="http://schemas.microsoft.com/office/drawing/2014/main" id="{5E4EBE0F-17BA-4906-1EC4-7792725915C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61503" y="3796365"/>
            <a:ext cx="347876" cy="232693"/>
          </a:xfrm>
          <a:prstGeom prst="rect">
            <a:avLst/>
          </a:prstGeom>
        </p:spPr>
      </p:pic>
      <p:pic>
        <p:nvPicPr>
          <p:cNvPr id="16" name="图片 15">
            <a:extLst>
              <a:ext uri="{FF2B5EF4-FFF2-40B4-BE49-F238E27FC236}">
                <a16:creationId xmlns:a16="http://schemas.microsoft.com/office/drawing/2014/main" id="{299F79C6-1843-D906-16C6-9BD84F2B710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95832" y="3594284"/>
            <a:ext cx="471128" cy="350951"/>
          </a:xfrm>
          <a:prstGeom prst="rect">
            <a:avLst/>
          </a:prstGeom>
        </p:spPr>
      </p:pic>
      <p:pic>
        <p:nvPicPr>
          <p:cNvPr id="17" name="图片 16">
            <a:extLst>
              <a:ext uri="{FF2B5EF4-FFF2-40B4-BE49-F238E27FC236}">
                <a16:creationId xmlns:a16="http://schemas.microsoft.com/office/drawing/2014/main" id="{8B445C46-C95B-85A8-3AF5-672A1E2252E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09023" y="3764990"/>
            <a:ext cx="499742" cy="463570"/>
          </a:xfrm>
          <a:prstGeom prst="rect">
            <a:avLst/>
          </a:prstGeom>
        </p:spPr>
      </p:pic>
    </p:spTree>
    <p:extLst>
      <p:ext uri="{BB962C8B-B14F-4D97-AF65-F5344CB8AC3E}">
        <p14:creationId xmlns:p14="http://schemas.microsoft.com/office/powerpoint/2010/main" val="204364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par>
                                <p:cTn id="8" presetID="18" presetClass="entr" presetSubtype="1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1000"/>
                                        <p:tgtEl>
                                          <p:spTgt spid="7"/>
                                        </p:tgtEl>
                                      </p:cBhvr>
                                    </p:animEffect>
                                  </p:childTnLst>
                                </p:cTn>
                              </p:par>
                              <p:par>
                                <p:cTn id="11" presetID="18" presetClass="entr" presetSubtype="12"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1000"/>
                                        <p:tgtEl>
                                          <p:spTgt spid="8"/>
                                        </p:tgtEl>
                                      </p:cBhvr>
                                    </p:animEffect>
                                  </p:childTnLst>
                                </p:cTn>
                              </p:par>
                              <p:par>
                                <p:cTn id="14" presetID="18" presetClass="entr" presetSubtype="1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strips(downLeft)">
                                      <p:cBhvr>
                                        <p:cTn id="16" dur="1000"/>
                                        <p:tgtEl>
                                          <p:spTgt spid="9"/>
                                        </p:tgtEl>
                                      </p:cBhvr>
                                    </p:animEffect>
                                  </p:childTnLst>
                                </p:cTn>
                              </p:par>
                            </p:childTnLst>
                          </p:cTn>
                        </p:par>
                        <p:par>
                          <p:cTn id="17" fill="hold">
                            <p:stCondLst>
                              <p:cond delay="1000"/>
                            </p:stCondLst>
                            <p:childTnLst>
                              <p:par>
                                <p:cTn id="18" presetID="18" presetClass="entr" presetSubtype="12"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strips(downLeft)">
                                      <p:cBhvr>
                                        <p:cTn id="20" dur="1000"/>
                                        <p:tgtEl>
                                          <p:spTgt spid="10"/>
                                        </p:tgtEl>
                                      </p:cBhvr>
                                    </p:animEffect>
                                  </p:childTnLst>
                                </p:cTn>
                              </p:par>
                              <p:par>
                                <p:cTn id="21" presetID="18" presetClass="entr" presetSubtype="12"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trips(downLeft)">
                                      <p:cBhvr>
                                        <p:cTn id="23" dur="1000"/>
                                        <p:tgtEl>
                                          <p:spTgt spid="13"/>
                                        </p:tgtEl>
                                      </p:cBhvr>
                                    </p:animEffect>
                                  </p:childTnLst>
                                </p:cTn>
                              </p:par>
                              <p:par>
                                <p:cTn id="24" presetID="18" presetClass="entr" presetSubtype="12"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strips(downLeft)">
                                      <p:cBhvr>
                                        <p:cTn id="26" dur="1000"/>
                                        <p:tgtEl>
                                          <p:spTgt spid="14"/>
                                        </p:tgtEl>
                                      </p:cBhvr>
                                    </p:animEffect>
                                  </p:childTnLst>
                                </p:cTn>
                              </p:par>
                              <p:par>
                                <p:cTn id="27" presetID="18" presetClass="entr" presetSubtype="12"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strips(downLeft)">
                                      <p:cBhvr>
                                        <p:cTn id="29" dur="1000"/>
                                        <p:tgtEl>
                                          <p:spTgt spid="15"/>
                                        </p:tgtEl>
                                      </p:cBhvr>
                                    </p:animEffect>
                                  </p:childTnLst>
                                </p:cTn>
                              </p:par>
                              <p:par>
                                <p:cTn id="30" presetID="18" presetClass="entr" presetSubtype="12"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strips(downLeft)">
                                      <p:cBhvr>
                                        <p:cTn id="32" dur="1000"/>
                                        <p:tgtEl>
                                          <p:spTgt spid="16"/>
                                        </p:tgtEl>
                                      </p:cBhvr>
                                    </p:animEffect>
                                  </p:childTnLst>
                                </p:cTn>
                              </p:par>
                              <p:par>
                                <p:cTn id="33" presetID="18" presetClass="entr" presetSubtype="12"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strips(downLeft)">
                                      <p:cBhvr>
                                        <p:cTn id="3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1CDB1083-4C5D-D848-A606-CF3B59FF44B2}"/>
              </a:ext>
            </a:extLst>
          </p:cNvPr>
          <p:cNvSpPr>
            <a:spLocks noGrp="1"/>
          </p:cNvSpPr>
          <p:nvPr>
            <p:ph type="ftr" sz="quarter" idx="11"/>
          </p:nvPr>
        </p:nvSpPr>
        <p:spPr>
          <a:xfrm>
            <a:off x="429208" y="6556248"/>
            <a:ext cx="2675021" cy="301752"/>
          </a:xfrm>
        </p:spPr>
        <p:txBody>
          <a:bodyPr/>
          <a:lstStyle/>
          <a:p>
            <a:r>
              <a:rPr lang="en-US" dirty="0"/>
              <a:t>© 2022 SIGGRAPH. All Rights Reserved.</a:t>
            </a:r>
          </a:p>
        </p:txBody>
      </p:sp>
      <p:sp>
        <p:nvSpPr>
          <p:cNvPr id="11" name="Slide Number Placeholder 10">
            <a:extLst>
              <a:ext uri="{FF2B5EF4-FFF2-40B4-BE49-F238E27FC236}">
                <a16:creationId xmlns:a16="http://schemas.microsoft.com/office/drawing/2014/main" id="{AD593BEB-DD6C-9043-87D8-4292E0E57300}"/>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23</a:t>
            </a:fld>
            <a:endParaRPr lang="en-US"/>
          </a:p>
        </p:txBody>
      </p:sp>
      <p:sp>
        <p:nvSpPr>
          <p:cNvPr id="22" name="Title 21">
            <a:extLst>
              <a:ext uri="{FF2B5EF4-FFF2-40B4-BE49-F238E27FC236}">
                <a16:creationId xmlns:a16="http://schemas.microsoft.com/office/drawing/2014/main" id="{5A602D00-7BC7-EF4B-945C-0EA1C4F4905E}"/>
              </a:ext>
            </a:extLst>
          </p:cNvPr>
          <p:cNvSpPr>
            <a:spLocks noGrp="1"/>
          </p:cNvSpPr>
          <p:nvPr>
            <p:ph type="title"/>
          </p:nvPr>
        </p:nvSpPr>
        <p:spPr/>
        <p:txBody>
          <a:bodyPr/>
          <a:lstStyle/>
          <a:p>
            <a:r>
              <a:rPr lang="en-US" dirty="0"/>
              <a:t>Boundary constrained generation</a:t>
            </a:r>
            <a:endParaRPr lang="en-US" dirty="0">
              <a:latin typeface="微软雅黑" panose="020B0503020204020204" pitchFamily="34" charset="-122"/>
              <a:ea typeface="微软雅黑" panose="020B0503020204020204" pitchFamily="34" charset="-122"/>
            </a:endParaRPr>
          </a:p>
        </p:txBody>
      </p:sp>
      <p:sp>
        <p:nvSpPr>
          <p:cNvPr id="15" name="文本占位符 3">
            <a:extLst>
              <a:ext uri="{FF2B5EF4-FFF2-40B4-BE49-F238E27FC236}">
                <a16:creationId xmlns:a16="http://schemas.microsoft.com/office/drawing/2014/main" id="{0FE6AC15-47BC-390C-C721-6EF483DC18A1}"/>
              </a:ext>
            </a:extLst>
          </p:cNvPr>
          <p:cNvSpPr txBox="1">
            <a:spLocks/>
          </p:cNvSpPr>
          <p:nvPr/>
        </p:nvSpPr>
        <p:spPr>
          <a:xfrm>
            <a:off x="1701415" y="4243468"/>
            <a:ext cx="1394416" cy="369332"/>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i="1" cap="none" dirty="0">
                <a:solidFill>
                  <a:schemeClr val="tx1"/>
                </a:solidFill>
              </a:rPr>
              <a:t>Graph2Plan </a:t>
            </a:r>
          </a:p>
        </p:txBody>
      </p:sp>
      <p:sp>
        <p:nvSpPr>
          <p:cNvPr id="16" name="文本占位符 3">
            <a:extLst>
              <a:ext uri="{FF2B5EF4-FFF2-40B4-BE49-F238E27FC236}">
                <a16:creationId xmlns:a16="http://schemas.microsoft.com/office/drawing/2014/main" id="{A5C519E2-7830-8D65-1461-CD8647281970}"/>
              </a:ext>
            </a:extLst>
          </p:cNvPr>
          <p:cNvSpPr txBox="1">
            <a:spLocks/>
          </p:cNvSpPr>
          <p:nvPr/>
        </p:nvSpPr>
        <p:spPr>
          <a:xfrm>
            <a:off x="1695473" y="3203883"/>
            <a:ext cx="1394416" cy="369332"/>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i="1" cap="none" dirty="0">
                <a:solidFill>
                  <a:schemeClr val="tx1"/>
                </a:solidFill>
              </a:rPr>
              <a:t>RPLAN</a:t>
            </a:r>
          </a:p>
        </p:txBody>
      </p:sp>
      <p:sp>
        <p:nvSpPr>
          <p:cNvPr id="17" name="文本占位符 3">
            <a:extLst>
              <a:ext uri="{FF2B5EF4-FFF2-40B4-BE49-F238E27FC236}">
                <a16:creationId xmlns:a16="http://schemas.microsoft.com/office/drawing/2014/main" id="{B875AE51-8284-44F6-8C62-C430502E1EA9}"/>
              </a:ext>
            </a:extLst>
          </p:cNvPr>
          <p:cNvSpPr txBox="1">
            <a:spLocks/>
          </p:cNvSpPr>
          <p:nvPr/>
        </p:nvSpPr>
        <p:spPr>
          <a:xfrm>
            <a:off x="1775455" y="5445143"/>
            <a:ext cx="1394416" cy="369332"/>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cap="none" dirty="0">
                <a:solidFill>
                  <a:schemeClr val="tx1"/>
                </a:solidFill>
              </a:rPr>
              <a:t>Ours</a:t>
            </a:r>
          </a:p>
        </p:txBody>
      </p:sp>
      <p:sp>
        <p:nvSpPr>
          <p:cNvPr id="19" name="文本占位符 3">
            <a:extLst>
              <a:ext uri="{FF2B5EF4-FFF2-40B4-BE49-F238E27FC236}">
                <a16:creationId xmlns:a16="http://schemas.microsoft.com/office/drawing/2014/main" id="{2BAAD37F-C545-DE27-DA5A-D4C9E4667D7F}"/>
              </a:ext>
            </a:extLst>
          </p:cNvPr>
          <p:cNvSpPr txBox="1">
            <a:spLocks/>
          </p:cNvSpPr>
          <p:nvPr/>
        </p:nvSpPr>
        <p:spPr>
          <a:xfrm>
            <a:off x="1701415" y="2081325"/>
            <a:ext cx="1394416" cy="369332"/>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cap="none" dirty="0">
                <a:solidFill>
                  <a:schemeClr val="tx1"/>
                </a:solidFill>
              </a:rPr>
              <a:t>GT</a:t>
            </a:r>
          </a:p>
        </p:txBody>
      </p:sp>
      <p:pic>
        <p:nvPicPr>
          <p:cNvPr id="45" name="图片 44">
            <a:extLst>
              <a:ext uri="{FF2B5EF4-FFF2-40B4-BE49-F238E27FC236}">
                <a16:creationId xmlns:a16="http://schemas.microsoft.com/office/drawing/2014/main" id="{DBB448A2-BE84-F99E-E671-8D11C51AF9CB}"/>
              </a:ext>
            </a:extLst>
          </p:cNvPr>
          <p:cNvPicPr>
            <a:picLocks noChangeAspect="1"/>
          </p:cNvPicPr>
          <p:nvPr/>
        </p:nvPicPr>
        <p:blipFill>
          <a:blip r:embed="rId3"/>
          <a:stretch>
            <a:fillRect/>
          </a:stretch>
        </p:blipFill>
        <p:spPr>
          <a:xfrm rot="5400000">
            <a:off x="8004005" y="5033626"/>
            <a:ext cx="1213587" cy="1213587"/>
          </a:xfrm>
          <a:custGeom>
            <a:avLst/>
            <a:gdLst>
              <a:gd name="connsiteX0" fmla="*/ 1456 w 1213587"/>
              <a:gd name="connsiteY0" fmla="*/ 1472 h 1213587"/>
              <a:gd name="connsiteX1" fmla="*/ 1215044 w 1213587"/>
              <a:gd name="connsiteY1" fmla="*/ 1472 h 1213587"/>
              <a:gd name="connsiteX2" fmla="*/ 1215044 w 1213587"/>
              <a:gd name="connsiteY2" fmla="*/ 1215059 h 1213587"/>
              <a:gd name="connsiteX3" fmla="*/ 1456 w 1213587"/>
              <a:gd name="connsiteY3" fmla="*/ 1215059 h 1213587"/>
            </a:gdLst>
            <a:ahLst/>
            <a:cxnLst>
              <a:cxn ang="0">
                <a:pos x="connsiteX0" y="connsiteY0"/>
              </a:cxn>
              <a:cxn ang="0">
                <a:pos x="connsiteX1" y="connsiteY1"/>
              </a:cxn>
              <a:cxn ang="0">
                <a:pos x="connsiteX2" y="connsiteY2"/>
              </a:cxn>
              <a:cxn ang="0">
                <a:pos x="connsiteX3" y="connsiteY3"/>
              </a:cxn>
            </a:cxnLst>
            <a:rect l="l" t="t" r="r" b="b"/>
            <a:pathLst>
              <a:path w="1213587" h="1213587">
                <a:moveTo>
                  <a:pt x="1456" y="1472"/>
                </a:moveTo>
                <a:lnTo>
                  <a:pt x="1215044" y="1472"/>
                </a:lnTo>
                <a:lnTo>
                  <a:pt x="1215044" y="1215059"/>
                </a:lnTo>
                <a:lnTo>
                  <a:pt x="1456" y="1215059"/>
                </a:lnTo>
                <a:close/>
              </a:path>
            </a:pathLst>
          </a:custGeom>
        </p:spPr>
      </p:pic>
      <p:pic>
        <p:nvPicPr>
          <p:cNvPr id="46" name="图片 45">
            <a:extLst>
              <a:ext uri="{FF2B5EF4-FFF2-40B4-BE49-F238E27FC236}">
                <a16:creationId xmlns:a16="http://schemas.microsoft.com/office/drawing/2014/main" id="{22BC334E-9CFF-D574-D67B-2B545801D58E}"/>
              </a:ext>
            </a:extLst>
          </p:cNvPr>
          <p:cNvPicPr>
            <a:picLocks noChangeAspect="1"/>
          </p:cNvPicPr>
          <p:nvPr/>
        </p:nvPicPr>
        <p:blipFill>
          <a:blip r:embed="rId4"/>
          <a:stretch>
            <a:fillRect/>
          </a:stretch>
        </p:blipFill>
        <p:spPr>
          <a:xfrm rot="5400000">
            <a:off x="3185057" y="5033626"/>
            <a:ext cx="1213587" cy="1213587"/>
          </a:xfrm>
          <a:custGeom>
            <a:avLst/>
            <a:gdLst>
              <a:gd name="connsiteX0" fmla="*/ 0 w 1213587"/>
              <a:gd name="connsiteY0" fmla="*/ 1472 h 1213587"/>
              <a:gd name="connsiteX1" fmla="*/ 1213588 w 1213587"/>
              <a:gd name="connsiteY1" fmla="*/ 1472 h 1213587"/>
              <a:gd name="connsiteX2" fmla="*/ 1213588 w 1213587"/>
              <a:gd name="connsiteY2" fmla="*/ 1215059 h 1213587"/>
              <a:gd name="connsiteX3" fmla="*/ 0 w 1213587"/>
              <a:gd name="connsiteY3" fmla="*/ 1215059 h 1213587"/>
            </a:gdLst>
            <a:ahLst/>
            <a:cxnLst>
              <a:cxn ang="0">
                <a:pos x="connsiteX0" y="connsiteY0"/>
              </a:cxn>
              <a:cxn ang="0">
                <a:pos x="connsiteX1" y="connsiteY1"/>
              </a:cxn>
              <a:cxn ang="0">
                <a:pos x="connsiteX2" y="connsiteY2"/>
              </a:cxn>
              <a:cxn ang="0">
                <a:pos x="connsiteX3" y="connsiteY3"/>
              </a:cxn>
            </a:cxnLst>
            <a:rect l="l" t="t" r="r" b="b"/>
            <a:pathLst>
              <a:path w="1213587" h="1213587">
                <a:moveTo>
                  <a:pt x="0" y="1472"/>
                </a:moveTo>
                <a:lnTo>
                  <a:pt x="1213588" y="1472"/>
                </a:lnTo>
                <a:lnTo>
                  <a:pt x="1213588" y="1215059"/>
                </a:lnTo>
                <a:lnTo>
                  <a:pt x="0" y="1215059"/>
                </a:lnTo>
                <a:close/>
              </a:path>
            </a:pathLst>
          </a:custGeom>
        </p:spPr>
      </p:pic>
      <p:pic>
        <p:nvPicPr>
          <p:cNvPr id="47" name="图片 46">
            <a:extLst>
              <a:ext uri="{FF2B5EF4-FFF2-40B4-BE49-F238E27FC236}">
                <a16:creationId xmlns:a16="http://schemas.microsoft.com/office/drawing/2014/main" id="{69EF74FA-F794-23DB-B657-C46B743C0B82}"/>
              </a:ext>
            </a:extLst>
          </p:cNvPr>
          <p:cNvPicPr>
            <a:picLocks noChangeAspect="1"/>
          </p:cNvPicPr>
          <p:nvPr/>
        </p:nvPicPr>
        <p:blipFill>
          <a:blip r:embed="rId5"/>
          <a:stretch>
            <a:fillRect/>
          </a:stretch>
        </p:blipFill>
        <p:spPr>
          <a:xfrm rot="5400000">
            <a:off x="6769096" y="5033626"/>
            <a:ext cx="1213587" cy="1213587"/>
          </a:xfrm>
          <a:custGeom>
            <a:avLst/>
            <a:gdLst>
              <a:gd name="connsiteX0" fmla="*/ 1092 w 1213587"/>
              <a:gd name="connsiteY0" fmla="*/ 1472 h 1213587"/>
              <a:gd name="connsiteX1" fmla="*/ 1214680 w 1213587"/>
              <a:gd name="connsiteY1" fmla="*/ 1472 h 1213587"/>
              <a:gd name="connsiteX2" fmla="*/ 1214680 w 1213587"/>
              <a:gd name="connsiteY2" fmla="*/ 1215059 h 1213587"/>
              <a:gd name="connsiteX3" fmla="*/ 1092 w 1213587"/>
              <a:gd name="connsiteY3" fmla="*/ 1215059 h 1213587"/>
            </a:gdLst>
            <a:ahLst/>
            <a:cxnLst>
              <a:cxn ang="0">
                <a:pos x="connsiteX0" y="connsiteY0"/>
              </a:cxn>
              <a:cxn ang="0">
                <a:pos x="connsiteX1" y="connsiteY1"/>
              </a:cxn>
              <a:cxn ang="0">
                <a:pos x="connsiteX2" y="connsiteY2"/>
              </a:cxn>
              <a:cxn ang="0">
                <a:pos x="connsiteX3" y="connsiteY3"/>
              </a:cxn>
            </a:cxnLst>
            <a:rect l="l" t="t" r="r" b="b"/>
            <a:pathLst>
              <a:path w="1213587" h="1213587">
                <a:moveTo>
                  <a:pt x="1092" y="1472"/>
                </a:moveTo>
                <a:lnTo>
                  <a:pt x="1214680" y="1472"/>
                </a:lnTo>
                <a:lnTo>
                  <a:pt x="1214680" y="1215059"/>
                </a:lnTo>
                <a:lnTo>
                  <a:pt x="1092" y="1215059"/>
                </a:lnTo>
                <a:close/>
              </a:path>
            </a:pathLst>
          </a:custGeom>
        </p:spPr>
      </p:pic>
      <p:pic>
        <p:nvPicPr>
          <p:cNvPr id="48" name="图片 47">
            <a:extLst>
              <a:ext uri="{FF2B5EF4-FFF2-40B4-BE49-F238E27FC236}">
                <a16:creationId xmlns:a16="http://schemas.microsoft.com/office/drawing/2014/main" id="{7E6C051B-E767-8A3C-B5B4-2AFF3548C150}"/>
              </a:ext>
            </a:extLst>
          </p:cNvPr>
          <p:cNvPicPr>
            <a:picLocks noChangeAspect="1"/>
          </p:cNvPicPr>
          <p:nvPr/>
        </p:nvPicPr>
        <p:blipFill>
          <a:blip r:embed="rId6"/>
          <a:stretch>
            <a:fillRect/>
          </a:stretch>
        </p:blipFill>
        <p:spPr>
          <a:xfrm rot="5400000">
            <a:off x="5648839" y="5033626"/>
            <a:ext cx="1213587" cy="1213587"/>
          </a:xfrm>
          <a:custGeom>
            <a:avLst/>
            <a:gdLst>
              <a:gd name="connsiteX0" fmla="*/ 728 w 1213587"/>
              <a:gd name="connsiteY0" fmla="*/ 1472 h 1213587"/>
              <a:gd name="connsiteX1" fmla="*/ 1214316 w 1213587"/>
              <a:gd name="connsiteY1" fmla="*/ 1472 h 1213587"/>
              <a:gd name="connsiteX2" fmla="*/ 1214316 w 1213587"/>
              <a:gd name="connsiteY2" fmla="*/ 1215059 h 1213587"/>
              <a:gd name="connsiteX3" fmla="*/ 728 w 1213587"/>
              <a:gd name="connsiteY3" fmla="*/ 1215059 h 1213587"/>
            </a:gdLst>
            <a:ahLst/>
            <a:cxnLst>
              <a:cxn ang="0">
                <a:pos x="connsiteX0" y="connsiteY0"/>
              </a:cxn>
              <a:cxn ang="0">
                <a:pos x="connsiteX1" y="connsiteY1"/>
              </a:cxn>
              <a:cxn ang="0">
                <a:pos x="connsiteX2" y="connsiteY2"/>
              </a:cxn>
              <a:cxn ang="0">
                <a:pos x="connsiteX3" y="connsiteY3"/>
              </a:cxn>
            </a:cxnLst>
            <a:rect l="l" t="t" r="r" b="b"/>
            <a:pathLst>
              <a:path w="1213587" h="1213587">
                <a:moveTo>
                  <a:pt x="728" y="1472"/>
                </a:moveTo>
                <a:lnTo>
                  <a:pt x="1214316" y="1472"/>
                </a:lnTo>
                <a:lnTo>
                  <a:pt x="1214316" y="1215059"/>
                </a:lnTo>
                <a:lnTo>
                  <a:pt x="728" y="1215059"/>
                </a:lnTo>
                <a:close/>
              </a:path>
            </a:pathLst>
          </a:custGeom>
        </p:spPr>
      </p:pic>
      <p:pic>
        <p:nvPicPr>
          <p:cNvPr id="49" name="图片 48">
            <a:extLst>
              <a:ext uri="{FF2B5EF4-FFF2-40B4-BE49-F238E27FC236}">
                <a16:creationId xmlns:a16="http://schemas.microsoft.com/office/drawing/2014/main" id="{6D9C97B1-8BD8-5135-9F52-CE921FFD6721}"/>
              </a:ext>
            </a:extLst>
          </p:cNvPr>
          <p:cNvPicPr>
            <a:picLocks noChangeAspect="1"/>
          </p:cNvPicPr>
          <p:nvPr/>
        </p:nvPicPr>
        <p:blipFill>
          <a:blip r:embed="rId7"/>
          <a:stretch>
            <a:fillRect/>
          </a:stretch>
        </p:blipFill>
        <p:spPr>
          <a:xfrm rot="5400000">
            <a:off x="4364700" y="5033626"/>
            <a:ext cx="1213587" cy="1213587"/>
          </a:xfrm>
          <a:custGeom>
            <a:avLst/>
            <a:gdLst>
              <a:gd name="connsiteX0" fmla="*/ 364 w 1213587"/>
              <a:gd name="connsiteY0" fmla="*/ 1472 h 1213587"/>
              <a:gd name="connsiteX1" fmla="*/ 1213952 w 1213587"/>
              <a:gd name="connsiteY1" fmla="*/ 1472 h 1213587"/>
              <a:gd name="connsiteX2" fmla="*/ 1213952 w 1213587"/>
              <a:gd name="connsiteY2" fmla="*/ 1215059 h 1213587"/>
              <a:gd name="connsiteX3" fmla="*/ 364 w 1213587"/>
              <a:gd name="connsiteY3" fmla="*/ 1215059 h 1213587"/>
            </a:gdLst>
            <a:ahLst/>
            <a:cxnLst>
              <a:cxn ang="0">
                <a:pos x="connsiteX0" y="connsiteY0"/>
              </a:cxn>
              <a:cxn ang="0">
                <a:pos x="connsiteX1" y="connsiteY1"/>
              </a:cxn>
              <a:cxn ang="0">
                <a:pos x="connsiteX2" y="connsiteY2"/>
              </a:cxn>
              <a:cxn ang="0">
                <a:pos x="connsiteX3" y="connsiteY3"/>
              </a:cxn>
            </a:cxnLst>
            <a:rect l="l" t="t" r="r" b="b"/>
            <a:pathLst>
              <a:path w="1213587" h="1213587">
                <a:moveTo>
                  <a:pt x="364" y="1472"/>
                </a:moveTo>
                <a:lnTo>
                  <a:pt x="1213952" y="1472"/>
                </a:lnTo>
                <a:lnTo>
                  <a:pt x="1213952" y="1215059"/>
                </a:lnTo>
                <a:lnTo>
                  <a:pt x="364" y="1215059"/>
                </a:lnTo>
                <a:close/>
              </a:path>
            </a:pathLst>
          </a:custGeom>
        </p:spPr>
      </p:pic>
      <p:pic>
        <p:nvPicPr>
          <p:cNvPr id="50" name="图片 49">
            <a:extLst>
              <a:ext uri="{FF2B5EF4-FFF2-40B4-BE49-F238E27FC236}">
                <a16:creationId xmlns:a16="http://schemas.microsoft.com/office/drawing/2014/main" id="{FD78E15C-5733-3CF9-4F52-DDF1E3106B4E}"/>
              </a:ext>
            </a:extLst>
          </p:cNvPr>
          <p:cNvPicPr>
            <a:picLocks noChangeAspect="1"/>
          </p:cNvPicPr>
          <p:nvPr/>
        </p:nvPicPr>
        <p:blipFill>
          <a:blip r:embed="rId8"/>
          <a:stretch>
            <a:fillRect/>
          </a:stretch>
        </p:blipFill>
        <p:spPr>
          <a:xfrm rot="5400000">
            <a:off x="9203707" y="5033745"/>
            <a:ext cx="1214061" cy="1213587"/>
          </a:xfrm>
          <a:custGeom>
            <a:avLst/>
            <a:gdLst>
              <a:gd name="connsiteX0" fmla="*/ 796 w 1214061"/>
              <a:gd name="connsiteY0" fmla="*/ 448 h 1213587"/>
              <a:gd name="connsiteX1" fmla="*/ 1214858 w 1214061"/>
              <a:gd name="connsiteY1" fmla="*/ 448 h 1213587"/>
              <a:gd name="connsiteX2" fmla="*/ 1214858 w 1214061"/>
              <a:gd name="connsiteY2" fmla="*/ 1214035 h 1213587"/>
              <a:gd name="connsiteX3" fmla="*/ 796 w 1214061"/>
              <a:gd name="connsiteY3" fmla="*/ 1214035 h 1213587"/>
            </a:gdLst>
            <a:ahLst/>
            <a:cxnLst>
              <a:cxn ang="0">
                <a:pos x="connsiteX0" y="connsiteY0"/>
              </a:cxn>
              <a:cxn ang="0">
                <a:pos x="connsiteX1" y="connsiteY1"/>
              </a:cxn>
              <a:cxn ang="0">
                <a:pos x="connsiteX2" y="connsiteY2"/>
              </a:cxn>
              <a:cxn ang="0">
                <a:pos x="connsiteX3" y="connsiteY3"/>
              </a:cxn>
            </a:cxnLst>
            <a:rect l="l" t="t" r="r" b="b"/>
            <a:pathLst>
              <a:path w="1214061" h="1213587">
                <a:moveTo>
                  <a:pt x="796" y="448"/>
                </a:moveTo>
                <a:lnTo>
                  <a:pt x="1214858" y="448"/>
                </a:lnTo>
                <a:lnTo>
                  <a:pt x="1214858" y="1214035"/>
                </a:lnTo>
                <a:lnTo>
                  <a:pt x="796" y="1214035"/>
                </a:lnTo>
                <a:close/>
              </a:path>
            </a:pathLst>
          </a:custGeom>
        </p:spPr>
      </p:pic>
      <p:sp>
        <p:nvSpPr>
          <p:cNvPr id="51" name="任意多边形: 形状 50">
            <a:extLst>
              <a:ext uri="{FF2B5EF4-FFF2-40B4-BE49-F238E27FC236}">
                <a16:creationId xmlns:a16="http://schemas.microsoft.com/office/drawing/2014/main" id="{7BD094B0-CDFB-E598-3112-2C6F32BC442D}"/>
              </a:ext>
            </a:extLst>
          </p:cNvPr>
          <p:cNvSpPr/>
          <p:nvPr/>
        </p:nvSpPr>
        <p:spPr>
          <a:xfrm>
            <a:off x="8200797" y="5033626"/>
            <a:ext cx="1213587" cy="1213587"/>
          </a:xfrm>
          <a:custGeom>
            <a:avLst/>
            <a:gdLst>
              <a:gd name="connsiteX0" fmla="*/ 0 w 1213587"/>
              <a:gd name="connsiteY0" fmla="*/ 0 h 1213587"/>
              <a:gd name="connsiteX1" fmla="*/ 1213588 w 1213587"/>
              <a:gd name="connsiteY1" fmla="*/ 0 h 1213587"/>
              <a:gd name="connsiteX2" fmla="*/ 1213588 w 1213587"/>
              <a:gd name="connsiteY2" fmla="*/ 1213588 h 1213587"/>
              <a:gd name="connsiteX3" fmla="*/ 0 w 1213587"/>
              <a:gd name="connsiteY3" fmla="*/ 1213588 h 1213587"/>
            </a:gdLst>
            <a:ahLst/>
            <a:cxnLst>
              <a:cxn ang="0">
                <a:pos x="connsiteX0" y="connsiteY0"/>
              </a:cxn>
              <a:cxn ang="0">
                <a:pos x="connsiteX1" y="connsiteY1"/>
              </a:cxn>
              <a:cxn ang="0">
                <a:pos x="connsiteX2" y="connsiteY2"/>
              </a:cxn>
              <a:cxn ang="0">
                <a:pos x="connsiteX3" y="connsiteY3"/>
              </a:cxn>
            </a:cxnLst>
            <a:rect l="l" t="t" r="r" b="b"/>
            <a:pathLst>
              <a:path w="1213587" h="1213587">
                <a:moveTo>
                  <a:pt x="0" y="0"/>
                </a:moveTo>
                <a:lnTo>
                  <a:pt x="1213588" y="0"/>
                </a:lnTo>
                <a:lnTo>
                  <a:pt x="1213588" y="1213588"/>
                </a:lnTo>
                <a:lnTo>
                  <a:pt x="0" y="1213588"/>
                </a:lnTo>
                <a:close/>
              </a:path>
            </a:pathLst>
          </a:custGeom>
          <a:noFill/>
          <a:ln w="2369" cap="flat">
            <a:noFill/>
            <a:prstDash val="solid"/>
            <a:miter/>
          </a:ln>
        </p:spPr>
        <p:txBody>
          <a:bodyPr rtlCol="0" anchor="ctr"/>
          <a:lstStyle/>
          <a:p>
            <a:endParaRPr lang="zh-CN" altLang="en-US"/>
          </a:p>
        </p:txBody>
      </p:sp>
      <p:pic>
        <p:nvPicPr>
          <p:cNvPr id="53" name="图片 52">
            <a:extLst>
              <a:ext uri="{FF2B5EF4-FFF2-40B4-BE49-F238E27FC236}">
                <a16:creationId xmlns:a16="http://schemas.microsoft.com/office/drawing/2014/main" id="{2D5E0E2D-854E-1BB0-81EE-26A4D2AF8747}"/>
              </a:ext>
            </a:extLst>
          </p:cNvPr>
          <p:cNvPicPr>
            <a:picLocks noChangeAspect="1"/>
          </p:cNvPicPr>
          <p:nvPr/>
        </p:nvPicPr>
        <p:blipFill>
          <a:blip r:embed="rId9"/>
          <a:stretch>
            <a:fillRect/>
          </a:stretch>
        </p:blipFill>
        <p:spPr>
          <a:xfrm rot="5400000">
            <a:off x="8001373" y="2766199"/>
            <a:ext cx="1213587" cy="1213587"/>
          </a:xfrm>
          <a:custGeom>
            <a:avLst/>
            <a:gdLst>
              <a:gd name="connsiteX0" fmla="*/ 1456 w 1213587"/>
              <a:gd name="connsiteY0" fmla="*/ 490 h 1213587"/>
              <a:gd name="connsiteX1" fmla="*/ 1215044 w 1213587"/>
              <a:gd name="connsiteY1" fmla="*/ 490 h 1213587"/>
              <a:gd name="connsiteX2" fmla="*/ 1215044 w 1213587"/>
              <a:gd name="connsiteY2" fmla="*/ 1214078 h 1213587"/>
              <a:gd name="connsiteX3" fmla="*/ 1456 w 1213587"/>
              <a:gd name="connsiteY3" fmla="*/ 1214078 h 1213587"/>
            </a:gdLst>
            <a:ahLst/>
            <a:cxnLst>
              <a:cxn ang="0">
                <a:pos x="connsiteX0" y="connsiteY0"/>
              </a:cxn>
              <a:cxn ang="0">
                <a:pos x="connsiteX1" y="connsiteY1"/>
              </a:cxn>
              <a:cxn ang="0">
                <a:pos x="connsiteX2" y="connsiteY2"/>
              </a:cxn>
              <a:cxn ang="0">
                <a:pos x="connsiteX3" y="connsiteY3"/>
              </a:cxn>
            </a:cxnLst>
            <a:rect l="l" t="t" r="r" b="b"/>
            <a:pathLst>
              <a:path w="1213587" h="1213587">
                <a:moveTo>
                  <a:pt x="1456" y="490"/>
                </a:moveTo>
                <a:lnTo>
                  <a:pt x="1215044" y="490"/>
                </a:lnTo>
                <a:lnTo>
                  <a:pt x="1215044" y="1214078"/>
                </a:lnTo>
                <a:lnTo>
                  <a:pt x="1456" y="1214078"/>
                </a:lnTo>
                <a:close/>
              </a:path>
            </a:pathLst>
          </a:custGeom>
        </p:spPr>
      </p:pic>
      <p:pic>
        <p:nvPicPr>
          <p:cNvPr id="54" name="图片 53">
            <a:extLst>
              <a:ext uri="{FF2B5EF4-FFF2-40B4-BE49-F238E27FC236}">
                <a16:creationId xmlns:a16="http://schemas.microsoft.com/office/drawing/2014/main" id="{7D60F8DC-6F53-6CBA-50AA-EAA5E09F4DE5}"/>
              </a:ext>
            </a:extLst>
          </p:cNvPr>
          <p:cNvPicPr>
            <a:picLocks noChangeAspect="1"/>
          </p:cNvPicPr>
          <p:nvPr/>
        </p:nvPicPr>
        <p:blipFill>
          <a:blip r:embed="rId10"/>
          <a:stretch>
            <a:fillRect/>
          </a:stretch>
        </p:blipFill>
        <p:spPr>
          <a:xfrm rot="5400000">
            <a:off x="3185057" y="2770939"/>
            <a:ext cx="1213587" cy="1213587"/>
          </a:xfrm>
          <a:custGeom>
            <a:avLst/>
            <a:gdLst>
              <a:gd name="connsiteX0" fmla="*/ 0 w 1213587"/>
              <a:gd name="connsiteY0" fmla="*/ 492 h 1213587"/>
              <a:gd name="connsiteX1" fmla="*/ 1213588 w 1213587"/>
              <a:gd name="connsiteY1" fmla="*/ 492 h 1213587"/>
              <a:gd name="connsiteX2" fmla="*/ 1213588 w 1213587"/>
              <a:gd name="connsiteY2" fmla="*/ 1214080 h 1213587"/>
              <a:gd name="connsiteX3" fmla="*/ 0 w 1213587"/>
              <a:gd name="connsiteY3" fmla="*/ 1214080 h 1213587"/>
            </a:gdLst>
            <a:ahLst/>
            <a:cxnLst>
              <a:cxn ang="0">
                <a:pos x="connsiteX0" y="connsiteY0"/>
              </a:cxn>
              <a:cxn ang="0">
                <a:pos x="connsiteX1" y="connsiteY1"/>
              </a:cxn>
              <a:cxn ang="0">
                <a:pos x="connsiteX2" y="connsiteY2"/>
              </a:cxn>
              <a:cxn ang="0">
                <a:pos x="connsiteX3" y="connsiteY3"/>
              </a:cxn>
            </a:cxnLst>
            <a:rect l="l" t="t" r="r" b="b"/>
            <a:pathLst>
              <a:path w="1213587" h="1213587">
                <a:moveTo>
                  <a:pt x="0" y="492"/>
                </a:moveTo>
                <a:lnTo>
                  <a:pt x="1213588" y="492"/>
                </a:lnTo>
                <a:lnTo>
                  <a:pt x="1213588" y="1214080"/>
                </a:lnTo>
                <a:lnTo>
                  <a:pt x="0" y="1214080"/>
                </a:lnTo>
                <a:close/>
              </a:path>
            </a:pathLst>
          </a:custGeom>
        </p:spPr>
      </p:pic>
      <p:pic>
        <p:nvPicPr>
          <p:cNvPr id="55" name="图片 54">
            <a:extLst>
              <a:ext uri="{FF2B5EF4-FFF2-40B4-BE49-F238E27FC236}">
                <a16:creationId xmlns:a16="http://schemas.microsoft.com/office/drawing/2014/main" id="{9DD7BD64-A682-FA1E-6618-918353933269}"/>
              </a:ext>
            </a:extLst>
          </p:cNvPr>
          <p:cNvPicPr>
            <a:picLocks noChangeAspect="1"/>
          </p:cNvPicPr>
          <p:nvPr/>
        </p:nvPicPr>
        <p:blipFill>
          <a:blip r:embed="rId11"/>
          <a:stretch>
            <a:fillRect/>
          </a:stretch>
        </p:blipFill>
        <p:spPr>
          <a:xfrm rot="5400000">
            <a:off x="6797294" y="2766199"/>
            <a:ext cx="1213587" cy="1213587"/>
          </a:xfrm>
          <a:custGeom>
            <a:avLst/>
            <a:gdLst>
              <a:gd name="connsiteX0" fmla="*/ 1092 w 1213587"/>
              <a:gd name="connsiteY0" fmla="*/ 490 h 1213587"/>
              <a:gd name="connsiteX1" fmla="*/ 1214680 w 1213587"/>
              <a:gd name="connsiteY1" fmla="*/ 490 h 1213587"/>
              <a:gd name="connsiteX2" fmla="*/ 1214680 w 1213587"/>
              <a:gd name="connsiteY2" fmla="*/ 1214078 h 1213587"/>
              <a:gd name="connsiteX3" fmla="*/ 1092 w 1213587"/>
              <a:gd name="connsiteY3" fmla="*/ 1214078 h 1213587"/>
            </a:gdLst>
            <a:ahLst/>
            <a:cxnLst>
              <a:cxn ang="0">
                <a:pos x="connsiteX0" y="connsiteY0"/>
              </a:cxn>
              <a:cxn ang="0">
                <a:pos x="connsiteX1" y="connsiteY1"/>
              </a:cxn>
              <a:cxn ang="0">
                <a:pos x="connsiteX2" y="connsiteY2"/>
              </a:cxn>
              <a:cxn ang="0">
                <a:pos x="connsiteX3" y="connsiteY3"/>
              </a:cxn>
            </a:cxnLst>
            <a:rect l="l" t="t" r="r" b="b"/>
            <a:pathLst>
              <a:path w="1213587" h="1213587">
                <a:moveTo>
                  <a:pt x="1092" y="490"/>
                </a:moveTo>
                <a:lnTo>
                  <a:pt x="1214680" y="490"/>
                </a:lnTo>
                <a:lnTo>
                  <a:pt x="1214680" y="1214078"/>
                </a:lnTo>
                <a:lnTo>
                  <a:pt x="1092" y="1214078"/>
                </a:lnTo>
                <a:close/>
              </a:path>
            </a:pathLst>
          </a:custGeom>
        </p:spPr>
      </p:pic>
      <p:pic>
        <p:nvPicPr>
          <p:cNvPr id="56" name="图片 55">
            <a:extLst>
              <a:ext uri="{FF2B5EF4-FFF2-40B4-BE49-F238E27FC236}">
                <a16:creationId xmlns:a16="http://schemas.microsoft.com/office/drawing/2014/main" id="{1EC1AFFC-AFE4-7B6D-7AEF-747333F4378D}"/>
              </a:ext>
            </a:extLst>
          </p:cNvPr>
          <p:cNvPicPr>
            <a:picLocks noChangeAspect="1"/>
          </p:cNvPicPr>
          <p:nvPr/>
        </p:nvPicPr>
        <p:blipFill>
          <a:blip r:embed="rId12"/>
          <a:stretch>
            <a:fillRect/>
          </a:stretch>
        </p:blipFill>
        <p:spPr>
          <a:xfrm rot="5400000">
            <a:off x="5593215" y="2766199"/>
            <a:ext cx="1213587" cy="1213587"/>
          </a:xfrm>
          <a:custGeom>
            <a:avLst/>
            <a:gdLst>
              <a:gd name="connsiteX0" fmla="*/ 728 w 1213587"/>
              <a:gd name="connsiteY0" fmla="*/ 490 h 1213587"/>
              <a:gd name="connsiteX1" fmla="*/ 1214316 w 1213587"/>
              <a:gd name="connsiteY1" fmla="*/ 490 h 1213587"/>
              <a:gd name="connsiteX2" fmla="*/ 1214316 w 1213587"/>
              <a:gd name="connsiteY2" fmla="*/ 1214078 h 1213587"/>
              <a:gd name="connsiteX3" fmla="*/ 728 w 1213587"/>
              <a:gd name="connsiteY3" fmla="*/ 1214078 h 1213587"/>
            </a:gdLst>
            <a:ahLst/>
            <a:cxnLst>
              <a:cxn ang="0">
                <a:pos x="connsiteX0" y="connsiteY0"/>
              </a:cxn>
              <a:cxn ang="0">
                <a:pos x="connsiteX1" y="connsiteY1"/>
              </a:cxn>
              <a:cxn ang="0">
                <a:pos x="connsiteX2" y="connsiteY2"/>
              </a:cxn>
              <a:cxn ang="0">
                <a:pos x="connsiteX3" y="connsiteY3"/>
              </a:cxn>
            </a:cxnLst>
            <a:rect l="l" t="t" r="r" b="b"/>
            <a:pathLst>
              <a:path w="1213587" h="1213587">
                <a:moveTo>
                  <a:pt x="728" y="490"/>
                </a:moveTo>
                <a:lnTo>
                  <a:pt x="1214316" y="490"/>
                </a:lnTo>
                <a:lnTo>
                  <a:pt x="1214316" y="1214078"/>
                </a:lnTo>
                <a:lnTo>
                  <a:pt x="728" y="1214078"/>
                </a:lnTo>
                <a:close/>
              </a:path>
            </a:pathLst>
          </a:custGeom>
        </p:spPr>
      </p:pic>
      <p:pic>
        <p:nvPicPr>
          <p:cNvPr id="57" name="图片 56">
            <a:extLst>
              <a:ext uri="{FF2B5EF4-FFF2-40B4-BE49-F238E27FC236}">
                <a16:creationId xmlns:a16="http://schemas.microsoft.com/office/drawing/2014/main" id="{34A1C0C9-85E4-8685-6561-BB0EFFAAD880}"/>
              </a:ext>
            </a:extLst>
          </p:cNvPr>
          <p:cNvPicPr>
            <a:picLocks noChangeAspect="1"/>
          </p:cNvPicPr>
          <p:nvPr/>
        </p:nvPicPr>
        <p:blipFill>
          <a:blip r:embed="rId13"/>
          <a:stretch>
            <a:fillRect/>
          </a:stretch>
        </p:blipFill>
        <p:spPr>
          <a:xfrm rot="5400000">
            <a:off x="4389136" y="2768569"/>
            <a:ext cx="1213587" cy="1213587"/>
          </a:xfrm>
          <a:custGeom>
            <a:avLst/>
            <a:gdLst>
              <a:gd name="connsiteX0" fmla="*/ 364 w 1213587"/>
              <a:gd name="connsiteY0" fmla="*/ 491 h 1213587"/>
              <a:gd name="connsiteX1" fmla="*/ 1213952 w 1213587"/>
              <a:gd name="connsiteY1" fmla="*/ 491 h 1213587"/>
              <a:gd name="connsiteX2" fmla="*/ 1213952 w 1213587"/>
              <a:gd name="connsiteY2" fmla="*/ 1214079 h 1213587"/>
              <a:gd name="connsiteX3" fmla="*/ 364 w 1213587"/>
              <a:gd name="connsiteY3" fmla="*/ 1214079 h 1213587"/>
            </a:gdLst>
            <a:ahLst/>
            <a:cxnLst>
              <a:cxn ang="0">
                <a:pos x="connsiteX0" y="connsiteY0"/>
              </a:cxn>
              <a:cxn ang="0">
                <a:pos x="connsiteX1" y="connsiteY1"/>
              </a:cxn>
              <a:cxn ang="0">
                <a:pos x="connsiteX2" y="connsiteY2"/>
              </a:cxn>
              <a:cxn ang="0">
                <a:pos x="connsiteX3" y="connsiteY3"/>
              </a:cxn>
            </a:cxnLst>
            <a:rect l="l" t="t" r="r" b="b"/>
            <a:pathLst>
              <a:path w="1213587" h="1213587">
                <a:moveTo>
                  <a:pt x="364" y="491"/>
                </a:moveTo>
                <a:lnTo>
                  <a:pt x="1213952" y="491"/>
                </a:lnTo>
                <a:lnTo>
                  <a:pt x="1213952" y="1214079"/>
                </a:lnTo>
                <a:lnTo>
                  <a:pt x="364" y="1214079"/>
                </a:lnTo>
                <a:close/>
              </a:path>
            </a:pathLst>
          </a:custGeom>
        </p:spPr>
      </p:pic>
      <p:pic>
        <p:nvPicPr>
          <p:cNvPr id="58" name="图片 57">
            <a:extLst>
              <a:ext uri="{FF2B5EF4-FFF2-40B4-BE49-F238E27FC236}">
                <a16:creationId xmlns:a16="http://schemas.microsoft.com/office/drawing/2014/main" id="{5D3DE3E8-7C6C-480C-EB42-121ABD09E5C5}"/>
              </a:ext>
            </a:extLst>
          </p:cNvPr>
          <p:cNvPicPr>
            <a:picLocks noChangeAspect="1"/>
          </p:cNvPicPr>
          <p:nvPr/>
        </p:nvPicPr>
        <p:blipFill>
          <a:blip r:embed="rId14"/>
          <a:stretch>
            <a:fillRect/>
          </a:stretch>
        </p:blipFill>
        <p:spPr>
          <a:xfrm rot="5400000">
            <a:off x="9205452" y="2766199"/>
            <a:ext cx="1213587" cy="1213587"/>
          </a:xfrm>
          <a:custGeom>
            <a:avLst/>
            <a:gdLst>
              <a:gd name="connsiteX0" fmla="*/ 1820 w 1213587"/>
              <a:gd name="connsiteY0" fmla="*/ 490 h 1213587"/>
              <a:gd name="connsiteX1" fmla="*/ 1215408 w 1213587"/>
              <a:gd name="connsiteY1" fmla="*/ 490 h 1213587"/>
              <a:gd name="connsiteX2" fmla="*/ 1215408 w 1213587"/>
              <a:gd name="connsiteY2" fmla="*/ 1214078 h 1213587"/>
              <a:gd name="connsiteX3" fmla="*/ 1820 w 1213587"/>
              <a:gd name="connsiteY3" fmla="*/ 1214078 h 1213587"/>
            </a:gdLst>
            <a:ahLst/>
            <a:cxnLst>
              <a:cxn ang="0">
                <a:pos x="connsiteX0" y="connsiteY0"/>
              </a:cxn>
              <a:cxn ang="0">
                <a:pos x="connsiteX1" y="connsiteY1"/>
              </a:cxn>
              <a:cxn ang="0">
                <a:pos x="connsiteX2" y="connsiteY2"/>
              </a:cxn>
              <a:cxn ang="0">
                <a:pos x="connsiteX3" y="connsiteY3"/>
              </a:cxn>
            </a:cxnLst>
            <a:rect l="l" t="t" r="r" b="b"/>
            <a:pathLst>
              <a:path w="1213587" h="1213587">
                <a:moveTo>
                  <a:pt x="1820" y="490"/>
                </a:moveTo>
                <a:lnTo>
                  <a:pt x="1215408" y="490"/>
                </a:lnTo>
                <a:lnTo>
                  <a:pt x="1215408" y="1214078"/>
                </a:lnTo>
                <a:lnTo>
                  <a:pt x="1820" y="1214078"/>
                </a:lnTo>
                <a:close/>
              </a:path>
            </a:pathLst>
          </a:custGeom>
        </p:spPr>
      </p:pic>
      <p:pic>
        <p:nvPicPr>
          <p:cNvPr id="60" name="图片 59">
            <a:extLst>
              <a:ext uri="{FF2B5EF4-FFF2-40B4-BE49-F238E27FC236}">
                <a16:creationId xmlns:a16="http://schemas.microsoft.com/office/drawing/2014/main" id="{639D4864-77A9-0942-73CD-6D7705906B16}"/>
              </a:ext>
            </a:extLst>
          </p:cNvPr>
          <p:cNvPicPr>
            <a:picLocks noChangeAspect="1"/>
          </p:cNvPicPr>
          <p:nvPr/>
        </p:nvPicPr>
        <p:blipFill>
          <a:blip r:embed="rId15"/>
          <a:stretch>
            <a:fillRect/>
          </a:stretch>
        </p:blipFill>
        <p:spPr>
          <a:xfrm rot="5400000">
            <a:off x="8012070" y="3875943"/>
            <a:ext cx="1213587" cy="1213587"/>
          </a:xfrm>
          <a:custGeom>
            <a:avLst/>
            <a:gdLst>
              <a:gd name="connsiteX0" fmla="*/ 1456 w 1213587"/>
              <a:gd name="connsiteY0" fmla="*/ 981 h 1213587"/>
              <a:gd name="connsiteX1" fmla="*/ 1215044 w 1213587"/>
              <a:gd name="connsiteY1" fmla="*/ 981 h 1213587"/>
              <a:gd name="connsiteX2" fmla="*/ 1215044 w 1213587"/>
              <a:gd name="connsiteY2" fmla="*/ 1214569 h 1213587"/>
              <a:gd name="connsiteX3" fmla="*/ 1456 w 1213587"/>
              <a:gd name="connsiteY3" fmla="*/ 1214569 h 1213587"/>
            </a:gdLst>
            <a:ahLst/>
            <a:cxnLst>
              <a:cxn ang="0">
                <a:pos x="connsiteX0" y="connsiteY0"/>
              </a:cxn>
              <a:cxn ang="0">
                <a:pos x="connsiteX1" y="connsiteY1"/>
              </a:cxn>
              <a:cxn ang="0">
                <a:pos x="connsiteX2" y="connsiteY2"/>
              </a:cxn>
              <a:cxn ang="0">
                <a:pos x="connsiteX3" y="connsiteY3"/>
              </a:cxn>
            </a:cxnLst>
            <a:rect l="l" t="t" r="r" b="b"/>
            <a:pathLst>
              <a:path w="1213587" h="1213587">
                <a:moveTo>
                  <a:pt x="1456" y="981"/>
                </a:moveTo>
                <a:lnTo>
                  <a:pt x="1215044" y="981"/>
                </a:lnTo>
                <a:lnTo>
                  <a:pt x="1215044" y="1214569"/>
                </a:lnTo>
                <a:lnTo>
                  <a:pt x="1456" y="1214569"/>
                </a:lnTo>
                <a:close/>
              </a:path>
            </a:pathLst>
          </a:custGeom>
        </p:spPr>
      </p:pic>
      <p:pic>
        <p:nvPicPr>
          <p:cNvPr id="61" name="图片 60">
            <a:extLst>
              <a:ext uri="{FF2B5EF4-FFF2-40B4-BE49-F238E27FC236}">
                <a16:creationId xmlns:a16="http://schemas.microsoft.com/office/drawing/2014/main" id="{277C01F0-8C68-E22D-AECB-63B48ABF8FFC}"/>
              </a:ext>
            </a:extLst>
          </p:cNvPr>
          <p:cNvPicPr>
            <a:picLocks noChangeAspect="1"/>
          </p:cNvPicPr>
          <p:nvPr/>
        </p:nvPicPr>
        <p:blipFill>
          <a:blip r:embed="rId16"/>
          <a:stretch>
            <a:fillRect/>
          </a:stretch>
        </p:blipFill>
        <p:spPr>
          <a:xfrm rot="5400000">
            <a:off x="3195213" y="3875943"/>
            <a:ext cx="1213587" cy="1213587"/>
          </a:xfrm>
          <a:custGeom>
            <a:avLst/>
            <a:gdLst>
              <a:gd name="connsiteX0" fmla="*/ 0 w 1213587"/>
              <a:gd name="connsiteY0" fmla="*/ 981 h 1213587"/>
              <a:gd name="connsiteX1" fmla="*/ 1213588 w 1213587"/>
              <a:gd name="connsiteY1" fmla="*/ 981 h 1213587"/>
              <a:gd name="connsiteX2" fmla="*/ 1213588 w 1213587"/>
              <a:gd name="connsiteY2" fmla="*/ 1214569 h 1213587"/>
              <a:gd name="connsiteX3" fmla="*/ 0 w 1213587"/>
              <a:gd name="connsiteY3" fmla="*/ 1214569 h 1213587"/>
            </a:gdLst>
            <a:ahLst/>
            <a:cxnLst>
              <a:cxn ang="0">
                <a:pos x="connsiteX0" y="connsiteY0"/>
              </a:cxn>
              <a:cxn ang="0">
                <a:pos x="connsiteX1" y="connsiteY1"/>
              </a:cxn>
              <a:cxn ang="0">
                <a:pos x="connsiteX2" y="connsiteY2"/>
              </a:cxn>
              <a:cxn ang="0">
                <a:pos x="connsiteX3" y="connsiteY3"/>
              </a:cxn>
            </a:cxnLst>
            <a:rect l="l" t="t" r="r" b="b"/>
            <a:pathLst>
              <a:path w="1213587" h="1213587">
                <a:moveTo>
                  <a:pt x="0" y="981"/>
                </a:moveTo>
                <a:lnTo>
                  <a:pt x="1213588" y="981"/>
                </a:lnTo>
                <a:lnTo>
                  <a:pt x="1213588" y="1214569"/>
                </a:lnTo>
                <a:lnTo>
                  <a:pt x="0" y="1214569"/>
                </a:lnTo>
                <a:close/>
              </a:path>
            </a:pathLst>
          </a:custGeom>
        </p:spPr>
      </p:pic>
      <p:pic>
        <p:nvPicPr>
          <p:cNvPr id="62" name="图片 61">
            <a:extLst>
              <a:ext uri="{FF2B5EF4-FFF2-40B4-BE49-F238E27FC236}">
                <a16:creationId xmlns:a16="http://schemas.microsoft.com/office/drawing/2014/main" id="{ECC9F349-FED1-CB33-6235-D3BFEAE439BC}"/>
              </a:ext>
            </a:extLst>
          </p:cNvPr>
          <p:cNvPicPr>
            <a:picLocks noChangeAspect="1"/>
          </p:cNvPicPr>
          <p:nvPr/>
        </p:nvPicPr>
        <p:blipFill>
          <a:blip r:embed="rId17"/>
          <a:stretch>
            <a:fillRect/>
          </a:stretch>
        </p:blipFill>
        <p:spPr>
          <a:xfrm rot="5400000">
            <a:off x="6777339" y="3875943"/>
            <a:ext cx="1213454" cy="1213454"/>
          </a:xfrm>
          <a:custGeom>
            <a:avLst/>
            <a:gdLst>
              <a:gd name="connsiteX0" fmla="*/ 68 w 1213454"/>
              <a:gd name="connsiteY0" fmla="*/ -43 h 1213454"/>
              <a:gd name="connsiteX1" fmla="*/ 1213523 w 1213454"/>
              <a:gd name="connsiteY1" fmla="*/ -43 h 1213454"/>
              <a:gd name="connsiteX2" fmla="*/ 1213523 w 1213454"/>
              <a:gd name="connsiteY2" fmla="*/ 1213412 h 1213454"/>
              <a:gd name="connsiteX3" fmla="*/ 68 w 1213454"/>
              <a:gd name="connsiteY3" fmla="*/ 1213412 h 1213454"/>
            </a:gdLst>
            <a:ahLst/>
            <a:cxnLst>
              <a:cxn ang="0">
                <a:pos x="connsiteX0" y="connsiteY0"/>
              </a:cxn>
              <a:cxn ang="0">
                <a:pos x="connsiteX1" y="connsiteY1"/>
              </a:cxn>
              <a:cxn ang="0">
                <a:pos x="connsiteX2" y="connsiteY2"/>
              </a:cxn>
              <a:cxn ang="0">
                <a:pos x="connsiteX3" y="connsiteY3"/>
              </a:cxn>
            </a:cxnLst>
            <a:rect l="l" t="t" r="r" b="b"/>
            <a:pathLst>
              <a:path w="1213454" h="1213454">
                <a:moveTo>
                  <a:pt x="68" y="-43"/>
                </a:moveTo>
                <a:lnTo>
                  <a:pt x="1213523" y="-43"/>
                </a:lnTo>
                <a:lnTo>
                  <a:pt x="1213523" y="1213412"/>
                </a:lnTo>
                <a:lnTo>
                  <a:pt x="68" y="1213412"/>
                </a:lnTo>
                <a:close/>
              </a:path>
            </a:pathLst>
          </a:custGeom>
        </p:spPr>
      </p:pic>
      <p:sp>
        <p:nvSpPr>
          <p:cNvPr id="63" name="任意多边形: 形状 62">
            <a:extLst>
              <a:ext uri="{FF2B5EF4-FFF2-40B4-BE49-F238E27FC236}">
                <a16:creationId xmlns:a16="http://schemas.microsoft.com/office/drawing/2014/main" id="{E0970B2D-051A-E66C-72F3-5303612BF597}"/>
              </a:ext>
            </a:extLst>
          </p:cNvPr>
          <p:cNvSpPr/>
          <p:nvPr/>
        </p:nvSpPr>
        <p:spPr>
          <a:xfrm>
            <a:off x="6194726" y="3875943"/>
            <a:ext cx="1213587" cy="1213587"/>
          </a:xfrm>
          <a:custGeom>
            <a:avLst/>
            <a:gdLst>
              <a:gd name="connsiteX0" fmla="*/ 0 w 1213587"/>
              <a:gd name="connsiteY0" fmla="*/ 0 h 1213587"/>
              <a:gd name="connsiteX1" fmla="*/ 1213588 w 1213587"/>
              <a:gd name="connsiteY1" fmla="*/ 0 h 1213587"/>
              <a:gd name="connsiteX2" fmla="*/ 1213588 w 1213587"/>
              <a:gd name="connsiteY2" fmla="*/ 1213588 h 1213587"/>
              <a:gd name="connsiteX3" fmla="*/ 0 w 1213587"/>
              <a:gd name="connsiteY3" fmla="*/ 1213588 h 1213587"/>
            </a:gdLst>
            <a:ahLst/>
            <a:cxnLst>
              <a:cxn ang="0">
                <a:pos x="connsiteX0" y="connsiteY0"/>
              </a:cxn>
              <a:cxn ang="0">
                <a:pos x="connsiteX1" y="connsiteY1"/>
              </a:cxn>
              <a:cxn ang="0">
                <a:pos x="connsiteX2" y="connsiteY2"/>
              </a:cxn>
              <a:cxn ang="0">
                <a:pos x="connsiteX3" y="connsiteY3"/>
              </a:cxn>
            </a:cxnLst>
            <a:rect l="l" t="t" r="r" b="b"/>
            <a:pathLst>
              <a:path w="1213587" h="1213587">
                <a:moveTo>
                  <a:pt x="0" y="0"/>
                </a:moveTo>
                <a:lnTo>
                  <a:pt x="1213588" y="0"/>
                </a:lnTo>
                <a:lnTo>
                  <a:pt x="1213588" y="1213588"/>
                </a:lnTo>
                <a:lnTo>
                  <a:pt x="0" y="1213588"/>
                </a:lnTo>
                <a:close/>
              </a:path>
            </a:pathLst>
          </a:custGeom>
          <a:noFill/>
          <a:ln w="2369" cap="flat">
            <a:noFill/>
            <a:prstDash val="solid"/>
            <a:miter/>
          </a:ln>
        </p:spPr>
        <p:txBody>
          <a:bodyPr rtlCol="0" anchor="ctr"/>
          <a:lstStyle/>
          <a:p>
            <a:endParaRPr lang="zh-CN" altLang="en-US"/>
          </a:p>
        </p:txBody>
      </p:sp>
      <p:pic>
        <p:nvPicPr>
          <p:cNvPr id="64" name="图片 63">
            <a:extLst>
              <a:ext uri="{FF2B5EF4-FFF2-40B4-BE49-F238E27FC236}">
                <a16:creationId xmlns:a16="http://schemas.microsoft.com/office/drawing/2014/main" id="{B1D9B331-D63C-99FC-975C-28783891D2E8}"/>
              </a:ext>
            </a:extLst>
          </p:cNvPr>
          <p:cNvPicPr>
            <a:picLocks noChangeAspect="1"/>
          </p:cNvPicPr>
          <p:nvPr/>
        </p:nvPicPr>
        <p:blipFill>
          <a:blip r:embed="rId18"/>
          <a:stretch>
            <a:fillRect/>
          </a:stretch>
        </p:blipFill>
        <p:spPr>
          <a:xfrm rot="5400000">
            <a:off x="5652766" y="3875943"/>
            <a:ext cx="1213587" cy="1213587"/>
          </a:xfrm>
          <a:custGeom>
            <a:avLst/>
            <a:gdLst>
              <a:gd name="connsiteX0" fmla="*/ 728 w 1213587"/>
              <a:gd name="connsiteY0" fmla="*/ 981 h 1213587"/>
              <a:gd name="connsiteX1" fmla="*/ 1214316 w 1213587"/>
              <a:gd name="connsiteY1" fmla="*/ 981 h 1213587"/>
              <a:gd name="connsiteX2" fmla="*/ 1214316 w 1213587"/>
              <a:gd name="connsiteY2" fmla="*/ 1214569 h 1213587"/>
              <a:gd name="connsiteX3" fmla="*/ 728 w 1213587"/>
              <a:gd name="connsiteY3" fmla="*/ 1214569 h 1213587"/>
            </a:gdLst>
            <a:ahLst/>
            <a:cxnLst>
              <a:cxn ang="0">
                <a:pos x="connsiteX0" y="connsiteY0"/>
              </a:cxn>
              <a:cxn ang="0">
                <a:pos x="connsiteX1" y="connsiteY1"/>
              </a:cxn>
              <a:cxn ang="0">
                <a:pos x="connsiteX2" y="connsiteY2"/>
              </a:cxn>
              <a:cxn ang="0">
                <a:pos x="connsiteX3" y="connsiteY3"/>
              </a:cxn>
            </a:cxnLst>
            <a:rect l="l" t="t" r="r" b="b"/>
            <a:pathLst>
              <a:path w="1213587" h="1213587">
                <a:moveTo>
                  <a:pt x="728" y="981"/>
                </a:moveTo>
                <a:lnTo>
                  <a:pt x="1214316" y="981"/>
                </a:lnTo>
                <a:lnTo>
                  <a:pt x="1214316" y="1214569"/>
                </a:lnTo>
                <a:lnTo>
                  <a:pt x="728" y="1214569"/>
                </a:lnTo>
                <a:close/>
              </a:path>
            </a:pathLst>
          </a:custGeom>
        </p:spPr>
      </p:pic>
      <p:pic>
        <p:nvPicPr>
          <p:cNvPr id="65" name="图片 64">
            <a:extLst>
              <a:ext uri="{FF2B5EF4-FFF2-40B4-BE49-F238E27FC236}">
                <a16:creationId xmlns:a16="http://schemas.microsoft.com/office/drawing/2014/main" id="{DE0C121A-57EF-459C-084E-056E0D240417}"/>
              </a:ext>
            </a:extLst>
          </p:cNvPr>
          <p:cNvPicPr>
            <a:picLocks noChangeAspect="1"/>
          </p:cNvPicPr>
          <p:nvPr/>
        </p:nvPicPr>
        <p:blipFill>
          <a:blip r:embed="rId19"/>
          <a:stretch>
            <a:fillRect/>
          </a:stretch>
        </p:blipFill>
        <p:spPr>
          <a:xfrm rot="5400000">
            <a:off x="4387638" y="3875943"/>
            <a:ext cx="1213587" cy="1213587"/>
          </a:xfrm>
          <a:custGeom>
            <a:avLst/>
            <a:gdLst>
              <a:gd name="connsiteX0" fmla="*/ 364 w 1213587"/>
              <a:gd name="connsiteY0" fmla="*/ 981 h 1213587"/>
              <a:gd name="connsiteX1" fmla="*/ 1213952 w 1213587"/>
              <a:gd name="connsiteY1" fmla="*/ 981 h 1213587"/>
              <a:gd name="connsiteX2" fmla="*/ 1213952 w 1213587"/>
              <a:gd name="connsiteY2" fmla="*/ 1214569 h 1213587"/>
              <a:gd name="connsiteX3" fmla="*/ 364 w 1213587"/>
              <a:gd name="connsiteY3" fmla="*/ 1214569 h 1213587"/>
            </a:gdLst>
            <a:ahLst/>
            <a:cxnLst>
              <a:cxn ang="0">
                <a:pos x="connsiteX0" y="connsiteY0"/>
              </a:cxn>
              <a:cxn ang="0">
                <a:pos x="connsiteX1" y="connsiteY1"/>
              </a:cxn>
              <a:cxn ang="0">
                <a:pos x="connsiteX2" y="connsiteY2"/>
              </a:cxn>
              <a:cxn ang="0">
                <a:pos x="connsiteX3" y="connsiteY3"/>
              </a:cxn>
            </a:cxnLst>
            <a:rect l="l" t="t" r="r" b="b"/>
            <a:pathLst>
              <a:path w="1213587" h="1213587">
                <a:moveTo>
                  <a:pt x="364" y="981"/>
                </a:moveTo>
                <a:lnTo>
                  <a:pt x="1213952" y="981"/>
                </a:lnTo>
                <a:lnTo>
                  <a:pt x="1213952" y="1214569"/>
                </a:lnTo>
                <a:lnTo>
                  <a:pt x="364" y="1214569"/>
                </a:lnTo>
                <a:close/>
              </a:path>
            </a:pathLst>
          </a:custGeom>
        </p:spPr>
      </p:pic>
      <p:pic>
        <p:nvPicPr>
          <p:cNvPr id="66" name="图片 65">
            <a:extLst>
              <a:ext uri="{FF2B5EF4-FFF2-40B4-BE49-F238E27FC236}">
                <a16:creationId xmlns:a16="http://schemas.microsoft.com/office/drawing/2014/main" id="{C55D95B3-60D9-4B42-A897-EA3D350A0DC2}"/>
              </a:ext>
            </a:extLst>
          </p:cNvPr>
          <p:cNvPicPr>
            <a:picLocks noChangeAspect="1"/>
          </p:cNvPicPr>
          <p:nvPr/>
        </p:nvPicPr>
        <p:blipFill>
          <a:blip r:embed="rId20"/>
          <a:stretch>
            <a:fillRect/>
          </a:stretch>
        </p:blipFill>
        <p:spPr>
          <a:xfrm rot="5400000">
            <a:off x="9240385" y="3875943"/>
            <a:ext cx="1213587" cy="1213587"/>
          </a:xfrm>
          <a:custGeom>
            <a:avLst/>
            <a:gdLst>
              <a:gd name="connsiteX0" fmla="*/ 1820 w 1213587"/>
              <a:gd name="connsiteY0" fmla="*/ 981 h 1213587"/>
              <a:gd name="connsiteX1" fmla="*/ 1215408 w 1213587"/>
              <a:gd name="connsiteY1" fmla="*/ 981 h 1213587"/>
              <a:gd name="connsiteX2" fmla="*/ 1215408 w 1213587"/>
              <a:gd name="connsiteY2" fmla="*/ 1214569 h 1213587"/>
              <a:gd name="connsiteX3" fmla="*/ 1820 w 1213587"/>
              <a:gd name="connsiteY3" fmla="*/ 1214569 h 1213587"/>
            </a:gdLst>
            <a:ahLst/>
            <a:cxnLst>
              <a:cxn ang="0">
                <a:pos x="connsiteX0" y="connsiteY0"/>
              </a:cxn>
              <a:cxn ang="0">
                <a:pos x="connsiteX1" y="connsiteY1"/>
              </a:cxn>
              <a:cxn ang="0">
                <a:pos x="connsiteX2" y="connsiteY2"/>
              </a:cxn>
              <a:cxn ang="0">
                <a:pos x="connsiteX3" y="connsiteY3"/>
              </a:cxn>
            </a:cxnLst>
            <a:rect l="l" t="t" r="r" b="b"/>
            <a:pathLst>
              <a:path w="1213587" h="1213587">
                <a:moveTo>
                  <a:pt x="1820" y="981"/>
                </a:moveTo>
                <a:lnTo>
                  <a:pt x="1215408" y="981"/>
                </a:lnTo>
                <a:lnTo>
                  <a:pt x="1215408" y="1214569"/>
                </a:lnTo>
                <a:lnTo>
                  <a:pt x="1820" y="1214569"/>
                </a:lnTo>
                <a:close/>
              </a:path>
            </a:pathLst>
          </a:custGeom>
        </p:spPr>
      </p:pic>
      <p:pic>
        <p:nvPicPr>
          <p:cNvPr id="68" name="图片 67">
            <a:extLst>
              <a:ext uri="{FF2B5EF4-FFF2-40B4-BE49-F238E27FC236}">
                <a16:creationId xmlns:a16="http://schemas.microsoft.com/office/drawing/2014/main" id="{8E5BD081-E12F-F7AA-3981-FA6B06A91A72}"/>
              </a:ext>
            </a:extLst>
          </p:cNvPr>
          <p:cNvPicPr>
            <a:picLocks noChangeAspect="1"/>
          </p:cNvPicPr>
          <p:nvPr/>
        </p:nvPicPr>
        <p:blipFill>
          <a:blip r:embed="rId21"/>
          <a:stretch>
            <a:fillRect/>
          </a:stretch>
        </p:blipFill>
        <p:spPr>
          <a:xfrm rot="5400000">
            <a:off x="7991865" y="1606258"/>
            <a:ext cx="1213587" cy="1213587"/>
          </a:xfrm>
          <a:custGeom>
            <a:avLst/>
            <a:gdLst>
              <a:gd name="connsiteX0" fmla="*/ 1456 w 1213587"/>
              <a:gd name="connsiteY0" fmla="*/ 1 h 1213587"/>
              <a:gd name="connsiteX1" fmla="*/ 1215044 w 1213587"/>
              <a:gd name="connsiteY1" fmla="*/ 1 h 1213587"/>
              <a:gd name="connsiteX2" fmla="*/ 1215044 w 1213587"/>
              <a:gd name="connsiteY2" fmla="*/ 1213589 h 1213587"/>
              <a:gd name="connsiteX3" fmla="*/ 1456 w 1213587"/>
              <a:gd name="connsiteY3" fmla="*/ 1213589 h 1213587"/>
            </a:gdLst>
            <a:ahLst/>
            <a:cxnLst>
              <a:cxn ang="0">
                <a:pos x="connsiteX0" y="connsiteY0"/>
              </a:cxn>
              <a:cxn ang="0">
                <a:pos x="connsiteX1" y="connsiteY1"/>
              </a:cxn>
              <a:cxn ang="0">
                <a:pos x="connsiteX2" y="connsiteY2"/>
              </a:cxn>
              <a:cxn ang="0">
                <a:pos x="connsiteX3" y="connsiteY3"/>
              </a:cxn>
            </a:cxnLst>
            <a:rect l="l" t="t" r="r" b="b"/>
            <a:pathLst>
              <a:path w="1213587" h="1213587">
                <a:moveTo>
                  <a:pt x="1456" y="1"/>
                </a:moveTo>
                <a:lnTo>
                  <a:pt x="1215044" y="1"/>
                </a:lnTo>
                <a:lnTo>
                  <a:pt x="1215044" y="1213589"/>
                </a:lnTo>
                <a:lnTo>
                  <a:pt x="1456" y="1213589"/>
                </a:lnTo>
                <a:close/>
              </a:path>
            </a:pathLst>
          </a:custGeom>
        </p:spPr>
      </p:pic>
      <p:pic>
        <p:nvPicPr>
          <p:cNvPr id="69" name="图片 68">
            <a:extLst>
              <a:ext uri="{FF2B5EF4-FFF2-40B4-BE49-F238E27FC236}">
                <a16:creationId xmlns:a16="http://schemas.microsoft.com/office/drawing/2014/main" id="{F7382EA4-1C5B-0A5A-5FA8-948A9029FBFC}"/>
              </a:ext>
            </a:extLst>
          </p:cNvPr>
          <p:cNvPicPr>
            <a:picLocks noChangeAspect="1"/>
          </p:cNvPicPr>
          <p:nvPr/>
        </p:nvPicPr>
        <p:blipFill>
          <a:blip r:embed="rId22"/>
          <a:stretch>
            <a:fillRect/>
          </a:stretch>
        </p:blipFill>
        <p:spPr>
          <a:xfrm rot="5400000">
            <a:off x="3185057" y="1609102"/>
            <a:ext cx="1213587" cy="1213587"/>
          </a:xfrm>
          <a:custGeom>
            <a:avLst/>
            <a:gdLst>
              <a:gd name="connsiteX0" fmla="*/ 0 w 1213587"/>
              <a:gd name="connsiteY0" fmla="*/ 2 h 1213587"/>
              <a:gd name="connsiteX1" fmla="*/ 1213588 w 1213587"/>
              <a:gd name="connsiteY1" fmla="*/ 2 h 1213587"/>
              <a:gd name="connsiteX2" fmla="*/ 1213588 w 1213587"/>
              <a:gd name="connsiteY2" fmla="*/ 1213590 h 1213587"/>
              <a:gd name="connsiteX3" fmla="*/ 0 w 1213587"/>
              <a:gd name="connsiteY3" fmla="*/ 1213590 h 1213587"/>
            </a:gdLst>
            <a:ahLst/>
            <a:cxnLst>
              <a:cxn ang="0">
                <a:pos x="connsiteX0" y="connsiteY0"/>
              </a:cxn>
              <a:cxn ang="0">
                <a:pos x="connsiteX1" y="connsiteY1"/>
              </a:cxn>
              <a:cxn ang="0">
                <a:pos x="connsiteX2" y="connsiteY2"/>
              </a:cxn>
              <a:cxn ang="0">
                <a:pos x="connsiteX3" y="connsiteY3"/>
              </a:cxn>
            </a:cxnLst>
            <a:rect l="l" t="t" r="r" b="b"/>
            <a:pathLst>
              <a:path w="1213587" h="1213587">
                <a:moveTo>
                  <a:pt x="0" y="2"/>
                </a:moveTo>
                <a:lnTo>
                  <a:pt x="1213588" y="2"/>
                </a:lnTo>
                <a:lnTo>
                  <a:pt x="1213588" y="1213590"/>
                </a:lnTo>
                <a:lnTo>
                  <a:pt x="0" y="1213590"/>
                </a:lnTo>
                <a:close/>
              </a:path>
            </a:pathLst>
          </a:custGeom>
        </p:spPr>
      </p:pic>
      <p:pic>
        <p:nvPicPr>
          <p:cNvPr id="70" name="图片 69">
            <a:extLst>
              <a:ext uri="{FF2B5EF4-FFF2-40B4-BE49-F238E27FC236}">
                <a16:creationId xmlns:a16="http://schemas.microsoft.com/office/drawing/2014/main" id="{99A17F83-FC0B-CF8C-02F2-AAFBBC268285}"/>
              </a:ext>
            </a:extLst>
          </p:cNvPr>
          <p:cNvPicPr>
            <a:picLocks noChangeAspect="1"/>
          </p:cNvPicPr>
          <p:nvPr/>
        </p:nvPicPr>
        <p:blipFill>
          <a:blip r:embed="rId23"/>
          <a:stretch>
            <a:fillRect/>
          </a:stretch>
        </p:blipFill>
        <p:spPr>
          <a:xfrm rot="5400000">
            <a:off x="6790163" y="1605310"/>
            <a:ext cx="1213587" cy="1213587"/>
          </a:xfrm>
          <a:custGeom>
            <a:avLst/>
            <a:gdLst>
              <a:gd name="connsiteX0" fmla="*/ 1092 w 1213587"/>
              <a:gd name="connsiteY0" fmla="*/ 0 h 1213587"/>
              <a:gd name="connsiteX1" fmla="*/ 1214680 w 1213587"/>
              <a:gd name="connsiteY1" fmla="*/ 0 h 1213587"/>
              <a:gd name="connsiteX2" fmla="*/ 1214680 w 1213587"/>
              <a:gd name="connsiteY2" fmla="*/ 1213588 h 1213587"/>
              <a:gd name="connsiteX3" fmla="*/ 1092 w 1213587"/>
              <a:gd name="connsiteY3" fmla="*/ 1213588 h 1213587"/>
            </a:gdLst>
            <a:ahLst/>
            <a:cxnLst>
              <a:cxn ang="0">
                <a:pos x="connsiteX0" y="connsiteY0"/>
              </a:cxn>
              <a:cxn ang="0">
                <a:pos x="connsiteX1" y="connsiteY1"/>
              </a:cxn>
              <a:cxn ang="0">
                <a:pos x="connsiteX2" y="connsiteY2"/>
              </a:cxn>
              <a:cxn ang="0">
                <a:pos x="connsiteX3" y="connsiteY3"/>
              </a:cxn>
            </a:cxnLst>
            <a:rect l="l" t="t" r="r" b="b"/>
            <a:pathLst>
              <a:path w="1213587" h="1213587">
                <a:moveTo>
                  <a:pt x="1092" y="0"/>
                </a:moveTo>
                <a:lnTo>
                  <a:pt x="1214680" y="0"/>
                </a:lnTo>
                <a:lnTo>
                  <a:pt x="1214680" y="1213588"/>
                </a:lnTo>
                <a:lnTo>
                  <a:pt x="1092" y="1213588"/>
                </a:lnTo>
                <a:close/>
              </a:path>
            </a:pathLst>
          </a:custGeom>
        </p:spPr>
      </p:pic>
      <p:pic>
        <p:nvPicPr>
          <p:cNvPr id="71" name="图片 70">
            <a:extLst>
              <a:ext uri="{FF2B5EF4-FFF2-40B4-BE49-F238E27FC236}">
                <a16:creationId xmlns:a16="http://schemas.microsoft.com/office/drawing/2014/main" id="{5CC0DBD6-C340-E3F3-D105-9F4F4FCB43B7}"/>
              </a:ext>
            </a:extLst>
          </p:cNvPr>
          <p:cNvPicPr>
            <a:picLocks noChangeAspect="1"/>
          </p:cNvPicPr>
          <p:nvPr/>
        </p:nvPicPr>
        <p:blipFill>
          <a:blip r:embed="rId24"/>
          <a:stretch>
            <a:fillRect/>
          </a:stretch>
        </p:blipFill>
        <p:spPr>
          <a:xfrm rot="5400000">
            <a:off x="5588461" y="1604361"/>
            <a:ext cx="1213587" cy="1213587"/>
          </a:xfrm>
          <a:custGeom>
            <a:avLst/>
            <a:gdLst>
              <a:gd name="connsiteX0" fmla="*/ 728 w 1213587"/>
              <a:gd name="connsiteY0" fmla="*/ 0 h 1213587"/>
              <a:gd name="connsiteX1" fmla="*/ 1214316 w 1213587"/>
              <a:gd name="connsiteY1" fmla="*/ 0 h 1213587"/>
              <a:gd name="connsiteX2" fmla="*/ 1214316 w 1213587"/>
              <a:gd name="connsiteY2" fmla="*/ 1213588 h 1213587"/>
              <a:gd name="connsiteX3" fmla="*/ 728 w 1213587"/>
              <a:gd name="connsiteY3" fmla="*/ 1213588 h 1213587"/>
            </a:gdLst>
            <a:ahLst/>
            <a:cxnLst>
              <a:cxn ang="0">
                <a:pos x="connsiteX0" y="connsiteY0"/>
              </a:cxn>
              <a:cxn ang="0">
                <a:pos x="connsiteX1" y="connsiteY1"/>
              </a:cxn>
              <a:cxn ang="0">
                <a:pos x="connsiteX2" y="connsiteY2"/>
              </a:cxn>
              <a:cxn ang="0">
                <a:pos x="connsiteX3" y="connsiteY3"/>
              </a:cxn>
            </a:cxnLst>
            <a:rect l="l" t="t" r="r" b="b"/>
            <a:pathLst>
              <a:path w="1213587" h="1213587">
                <a:moveTo>
                  <a:pt x="728" y="0"/>
                </a:moveTo>
                <a:lnTo>
                  <a:pt x="1214316" y="0"/>
                </a:lnTo>
                <a:lnTo>
                  <a:pt x="1214316" y="1213588"/>
                </a:lnTo>
                <a:lnTo>
                  <a:pt x="728" y="1213588"/>
                </a:lnTo>
                <a:close/>
              </a:path>
            </a:pathLst>
          </a:custGeom>
        </p:spPr>
      </p:pic>
      <p:pic>
        <p:nvPicPr>
          <p:cNvPr id="72" name="图片 71">
            <a:extLst>
              <a:ext uri="{FF2B5EF4-FFF2-40B4-BE49-F238E27FC236}">
                <a16:creationId xmlns:a16="http://schemas.microsoft.com/office/drawing/2014/main" id="{4AEB0E1B-2CB3-1C3E-9146-39F84633A715}"/>
              </a:ext>
            </a:extLst>
          </p:cNvPr>
          <p:cNvPicPr>
            <a:picLocks noChangeAspect="1"/>
          </p:cNvPicPr>
          <p:nvPr/>
        </p:nvPicPr>
        <p:blipFill>
          <a:blip r:embed="rId25"/>
          <a:stretch>
            <a:fillRect/>
          </a:stretch>
        </p:blipFill>
        <p:spPr>
          <a:xfrm rot="5400000">
            <a:off x="4386759" y="1608154"/>
            <a:ext cx="1213587" cy="1213587"/>
          </a:xfrm>
          <a:custGeom>
            <a:avLst/>
            <a:gdLst>
              <a:gd name="connsiteX0" fmla="*/ 364 w 1213587"/>
              <a:gd name="connsiteY0" fmla="*/ 2 h 1213587"/>
              <a:gd name="connsiteX1" fmla="*/ 1213952 w 1213587"/>
              <a:gd name="connsiteY1" fmla="*/ 2 h 1213587"/>
              <a:gd name="connsiteX2" fmla="*/ 1213952 w 1213587"/>
              <a:gd name="connsiteY2" fmla="*/ 1213590 h 1213587"/>
              <a:gd name="connsiteX3" fmla="*/ 364 w 1213587"/>
              <a:gd name="connsiteY3" fmla="*/ 1213590 h 1213587"/>
            </a:gdLst>
            <a:ahLst/>
            <a:cxnLst>
              <a:cxn ang="0">
                <a:pos x="connsiteX0" y="connsiteY0"/>
              </a:cxn>
              <a:cxn ang="0">
                <a:pos x="connsiteX1" y="connsiteY1"/>
              </a:cxn>
              <a:cxn ang="0">
                <a:pos x="connsiteX2" y="connsiteY2"/>
              </a:cxn>
              <a:cxn ang="0">
                <a:pos x="connsiteX3" y="connsiteY3"/>
              </a:cxn>
            </a:cxnLst>
            <a:rect l="l" t="t" r="r" b="b"/>
            <a:pathLst>
              <a:path w="1213587" h="1213587">
                <a:moveTo>
                  <a:pt x="364" y="2"/>
                </a:moveTo>
                <a:lnTo>
                  <a:pt x="1213952" y="2"/>
                </a:lnTo>
                <a:lnTo>
                  <a:pt x="1213952" y="1213590"/>
                </a:lnTo>
                <a:lnTo>
                  <a:pt x="364" y="1213590"/>
                </a:lnTo>
                <a:close/>
              </a:path>
            </a:pathLst>
          </a:custGeom>
        </p:spPr>
      </p:pic>
      <p:pic>
        <p:nvPicPr>
          <p:cNvPr id="73" name="图片 72">
            <a:extLst>
              <a:ext uri="{FF2B5EF4-FFF2-40B4-BE49-F238E27FC236}">
                <a16:creationId xmlns:a16="http://schemas.microsoft.com/office/drawing/2014/main" id="{1E4E7E8E-32BF-DEE9-D116-5D0A824F26A6}"/>
              </a:ext>
            </a:extLst>
          </p:cNvPr>
          <p:cNvPicPr>
            <a:picLocks noChangeAspect="1"/>
          </p:cNvPicPr>
          <p:nvPr/>
        </p:nvPicPr>
        <p:blipFill>
          <a:blip r:embed="rId26"/>
          <a:stretch>
            <a:fillRect/>
          </a:stretch>
        </p:blipFill>
        <p:spPr>
          <a:xfrm rot="5400000">
            <a:off x="9193565" y="1607206"/>
            <a:ext cx="1213587" cy="1213587"/>
          </a:xfrm>
          <a:custGeom>
            <a:avLst/>
            <a:gdLst>
              <a:gd name="connsiteX0" fmla="*/ 1820 w 1213587"/>
              <a:gd name="connsiteY0" fmla="*/ 1 h 1213587"/>
              <a:gd name="connsiteX1" fmla="*/ 1215408 w 1213587"/>
              <a:gd name="connsiteY1" fmla="*/ 1 h 1213587"/>
              <a:gd name="connsiteX2" fmla="*/ 1215408 w 1213587"/>
              <a:gd name="connsiteY2" fmla="*/ 1213589 h 1213587"/>
              <a:gd name="connsiteX3" fmla="*/ 1820 w 1213587"/>
              <a:gd name="connsiteY3" fmla="*/ 1213589 h 1213587"/>
            </a:gdLst>
            <a:ahLst/>
            <a:cxnLst>
              <a:cxn ang="0">
                <a:pos x="connsiteX0" y="connsiteY0"/>
              </a:cxn>
              <a:cxn ang="0">
                <a:pos x="connsiteX1" y="connsiteY1"/>
              </a:cxn>
              <a:cxn ang="0">
                <a:pos x="connsiteX2" y="connsiteY2"/>
              </a:cxn>
              <a:cxn ang="0">
                <a:pos x="connsiteX3" y="connsiteY3"/>
              </a:cxn>
            </a:cxnLst>
            <a:rect l="l" t="t" r="r" b="b"/>
            <a:pathLst>
              <a:path w="1213587" h="1213587">
                <a:moveTo>
                  <a:pt x="1820" y="1"/>
                </a:moveTo>
                <a:lnTo>
                  <a:pt x="1215408" y="1"/>
                </a:lnTo>
                <a:lnTo>
                  <a:pt x="1215408" y="1213589"/>
                </a:lnTo>
                <a:lnTo>
                  <a:pt x="1820" y="1213589"/>
                </a:lnTo>
                <a:close/>
              </a:path>
            </a:pathLst>
          </a:custGeom>
        </p:spPr>
      </p:pic>
      <p:sp>
        <p:nvSpPr>
          <p:cNvPr id="74" name="矩形 73">
            <a:extLst>
              <a:ext uri="{FF2B5EF4-FFF2-40B4-BE49-F238E27FC236}">
                <a16:creationId xmlns:a16="http://schemas.microsoft.com/office/drawing/2014/main" id="{A9E22547-3FAD-8017-50DF-FF87F0671309}"/>
              </a:ext>
            </a:extLst>
          </p:cNvPr>
          <p:cNvSpPr/>
          <p:nvPr/>
        </p:nvSpPr>
        <p:spPr>
          <a:xfrm>
            <a:off x="3184991" y="1818991"/>
            <a:ext cx="1245086" cy="4277009"/>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5" name="图片 74">
            <a:extLst>
              <a:ext uri="{FF2B5EF4-FFF2-40B4-BE49-F238E27FC236}">
                <a16:creationId xmlns:a16="http://schemas.microsoft.com/office/drawing/2014/main" id="{49A22CAC-2B53-5CC5-44F2-D03DE4F5D6F6}"/>
              </a:ext>
            </a:extLst>
          </p:cNvPr>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34278" y="3048144"/>
            <a:ext cx="461435" cy="296724"/>
          </a:xfrm>
          <a:prstGeom prst="rect">
            <a:avLst/>
          </a:prstGeom>
        </p:spPr>
      </p:pic>
      <p:pic>
        <p:nvPicPr>
          <p:cNvPr id="76" name="图片 75">
            <a:extLst>
              <a:ext uri="{FF2B5EF4-FFF2-40B4-BE49-F238E27FC236}">
                <a16:creationId xmlns:a16="http://schemas.microsoft.com/office/drawing/2014/main" id="{1ED298FC-2355-3ADF-CF31-E3262831F72E}"/>
              </a:ext>
            </a:extLst>
          </p:cNvPr>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39420" y="3295896"/>
            <a:ext cx="461435" cy="296724"/>
          </a:xfrm>
          <a:prstGeom prst="rect">
            <a:avLst/>
          </a:prstGeom>
        </p:spPr>
      </p:pic>
      <p:pic>
        <p:nvPicPr>
          <p:cNvPr id="77" name="图片 76">
            <a:extLst>
              <a:ext uri="{FF2B5EF4-FFF2-40B4-BE49-F238E27FC236}">
                <a16:creationId xmlns:a16="http://schemas.microsoft.com/office/drawing/2014/main" id="{787FCB3B-2466-650F-E946-16C8FD5D9CB6}"/>
              </a:ext>
            </a:extLst>
          </p:cNvPr>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6460" y="2982057"/>
            <a:ext cx="461435" cy="339014"/>
          </a:xfrm>
          <a:prstGeom prst="rect">
            <a:avLst/>
          </a:prstGeom>
        </p:spPr>
      </p:pic>
      <p:pic>
        <p:nvPicPr>
          <p:cNvPr id="78" name="图片 77">
            <a:extLst>
              <a:ext uri="{FF2B5EF4-FFF2-40B4-BE49-F238E27FC236}">
                <a16:creationId xmlns:a16="http://schemas.microsoft.com/office/drawing/2014/main" id="{50C661E3-82F5-43BE-B16A-7D2FAAD00B6A}"/>
              </a:ext>
            </a:extLst>
          </p:cNvPr>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13658" y="4135327"/>
            <a:ext cx="315670" cy="477473"/>
          </a:xfrm>
          <a:prstGeom prst="rect">
            <a:avLst/>
          </a:prstGeom>
        </p:spPr>
      </p:pic>
      <p:pic>
        <p:nvPicPr>
          <p:cNvPr id="83" name="图片 82">
            <a:extLst>
              <a:ext uri="{FF2B5EF4-FFF2-40B4-BE49-F238E27FC236}">
                <a16:creationId xmlns:a16="http://schemas.microsoft.com/office/drawing/2014/main" id="{92208D25-9AAE-CB10-A779-8BAA79F8D1DB}"/>
              </a:ext>
            </a:extLst>
          </p:cNvPr>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24802" y="4490672"/>
            <a:ext cx="447113" cy="315909"/>
          </a:xfrm>
          <a:prstGeom prst="rect">
            <a:avLst/>
          </a:prstGeom>
        </p:spPr>
      </p:pic>
      <p:pic>
        <p:nvPicPr>
          <p:cNvPr id="84" name="图片 83">
            <a:extLst>
              <a:ext uri="{FF2B5EF4-FFF2-40B4-BE49-F238E27FC236}">
                <a16:creationId xmlns:a16="http://schemas.microsoft.com/office/drawing/2014/main" id="{3942B46D-3259-9B0E-7168-5D97487D60C1}"/>
              </a:ext>
            </a:extLst>
          </p:cNvPr>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90183" y="4189397"/>
            <a:ext cx="371413" cy="184666"/>
          </a:xfrm>
          <a:prstGeom prst="rect">
            <a:avLst/>
          </a:prstGeom>
        </p:spPr>
      </p:pic>
      <p:pic>
        <p:nvPicPr>
          <p:cNvPr id="85" name="图片 84">
            <a:extLst>
              <a:ext uri="{FF2B5EF4-FFF2-40B4-BE49-F238E27FC236}">
                <a16:creationId xmlns:a16="http://schemas.microsoft.com/office/drawing/2014/main" id="{3BBDE33F-11B6-9C41-9774-2AD83F838FFC}"/>
              </a:ext>
            </a:extLst>
          </p:cNvPr>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71429" y="4008974"/>
            <a:ext cx="206642" cy="331069"/>
          </a:xfrm>
          <a:prstGeom prst="rect">
            <a:avLst/>
          </a:prstGeom>
        </p:spPr>
      </p:pic>
    </p:spTree>
    <p:extLst>
      <p:ext uri="{BB962C8B-B14F-4D97-AF65-F5344CB8AC3E}">
        <p14:creationId xmlns:p14="http://schemas.microsoft.com/office/powerpoint/2010/main" val="183489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strips(downLeft)">
                                      <p:cBhvr>
                                        <p:cTn id="7" dur="1000"/>
                                        <p:tgtEl>
                                          <p:spTgt spid="75"/>
                                        </p:tgtEl>
                                      </p:cBhvr>
                                    </p:animEffect>
                                  </p:childTnLst>
                                </p:cTn>
                              </p:par>
                              <p:par>
                                <p:cTn id="8" presetID="18" presetClass="entr" presetSubtype="12"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strips(downLeft)">
                                      <p:cBhvr>
                                        <p:cTn id="10" dur="1000"/>
                                        <p:tgtEl>
                                          <p:spTgt spid="76"/>
                                        </p:tgtEl>
                                      </p:cBhvr>
                                    </p:animEffect>
                                  </p:childTnLst>
                                </p:cTn>
                              </p:par>
                              <p:par>
                                <p:cTn id="11" presetID="18" presetClass="entr" presetSubtype="12"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strips(downLeft)">
                                      <p:cBhvr>
                                        <p:cTn id="13" dur="1000"/>
                                        <p:tgtEl>
                                          <p:spTgt spid="77"/>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strips(downLeft)">
                                      <p:cBhvr>
                                        <p:cTn id="18" dur="1000"/>
                                        <p:tgtEl>
                                          <p:spTgt spid="78"/>
                                        </p:tgtEl>
                                      </p:cBhvr>
                                    </p:animEffect>
                                  </p:childTnLst>
                                </p:cTn>
                              </p:par>
                              <p:par>
                                <p:cTn id="19" presetID="18" presetClass="entr" presetSubtype="12" fill="hold" nodeType="withEffect">
                                  <p:stCondLst>
                                    <p:cond delay="0"/>
                                  </p:stCondLst>
                                  <p:childTnLst>
                                    <p:set>
                                      <p:cBhvr>
                                        <p:cTn id="20" dur="1" fill="hold">
                                          <p:stCondLst>
                                            <p:cond delay="0"/>
                                          </p:stCondLst>
                                        </p:cTn>
                                        <p:tgtEl>
                                          <p:spTgt spid="83"/>
                                        </p:tgtEl>
                                        <p:attrNameLst>
                                          <p:attrName>style.visibility</p:attrName>
                                        </p:attrNameLst>
                                      </p:cBhvr>
                                      <p:to>
                                        <p:strVal val="visible"/>
                                      </p:to>
                                    </p:set>
                                    <p:animEffect transition="in" filter="strips(downLeft)">
                                      <p:cBhvr>
                                        <p:cTn id="21" dur="1000"/>
                                        <p:tgtEl>
                                          <p:spTgt spid="83"/>
                                        </p:tgtEl>
                                      </p:cBhvr>
                                    </p:animEffect>
                                  </p:childTnLst>
                                </p:cTn>
                              </p:par>
                              <p:par>
                                <p:cTn id="22" presetID="18" presetClass="entr" presetSubtype="12" fill="hold" nodeType="with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strips(downLeft)">
                                      <p:cBhvr>
                                        <p:cTn id="24" dur="1000"/>
                                        <p:tgtEl>
                                          <p:spTgt spid="84"/>
                                        </p:tgtEl>
                                      </p:cBhvr>
                                    </p:animEffect>
                                  </p:childTnLst>
                                </p:cTn>
                              </p:par>
                              <p:par>
                                <p:cTn id="25" presetID="18" presetClass="entr" presetSubtype="12"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strips(downLeft)">
                                      <p:cBhvr>
                                        <p:cTn id="27" dur="1000"/>
                                        <p:tgtEl>
                                          <p:spTgt spid="8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1CDB1083-4C5D-D848-A606-CF3B59FF44B2}"/>
              </a:ext>
            </a:extLst>
          </p:cNvPr>
          <p:cNvSpPr>
            <a:spLocks noGrp="1"/>
          </p:cNvSpPr>
          <p:nvPr>
            <p:ph type="ftr" sz="quarter" idx="11"/>
          </p:nvPr>
        </p:nvSpPr>
        <p:spPr>
          <a:xfrm>
            <a:off x="429208" y="6556248"/>
            <a:ext cx="2675021" cy="301752"/>
          </a:xfrm>
        </p:spPr>
        <p:txBody>
          <a:bodyPr/>
          <a:lstStyle/>
          <a:p>
            <a:r>
              <a:rPr lang="en-US" dirty="0"/>
              <a:t>© 2022 SIGGRAPH. All Rights Reserved.</a:t>
            </a:r>
          </a:p>
        </p:txBody>
      </p:sp>
      <p:sp>
        <p:nvSpPr>
          <p:cNvPr id="11" name="Slide Number Placeholder 10">
            <a:extLst>
              <a:ext uri="{FF2B5EF4-FFF2-40B4-BE49-F238E27FC236}">
                <a16:creationId xmlns:a16="http://schemas.microsoft.com/office/drawing/2014/main" id="{AD593BEB-DD6C-9043-87D8-4292E0E57300}"/>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24</a:t>
            </a:fld>
            <a:endParaRPr lang="en-US"/>
          </a:p>
        </p:txBody>
      </p:sp>
      <p:sp>
        <p:nvSpPr>
          <p:cNvPr id="15" name="文本占位符 3">
            <a:extLst>
              <a:ext uri="{FF2B5EF4-FFF2-40B4-BE49-F238E27FC236}">
                <a16:creationId xmlns:a16="http://schemas.microsoft.com/office/drawing/2014/main" id="{0FE6AC15-47BC-390C-C721-6EF483DC18A1}"/>
              </a:ext>
            </a:extLst>
          </p:cNvPr>
          <p:cNvSpPr txBox="1">
            <a:spLocks/>
          </p:cNvSpPr>
          <p:nvPr/>
        </p:nvSpPr>
        <p:spPr>
          <a:xfrm>
            <a:off x="1732447" y="4325114"/>
            <a:ext cx="1671541" cy="369332"/>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i="1" cap="none" dirty="0">
                <a:solidFill>
                  <a:schemeClr val="tx1"/>
                </a:solidFill>
              </a:rPr>
              <a:t>Graph2Plan </a:t>
            </a:r>
          </a:p>
        </p:txBody>
      </p:sp>
      <p:sp>
        <p:nvSpPr>
          <p:cNvPr id="16" name="文本占位符 3">
            <a:extLst>
              <a:ext uri="{FF2B5EF4-FFF2-40B4-BE49-F238E27FC236}">
                <a16:creationId xmlns:a16="http://schemas.microsoft.com/office/drawing/2014/main" id="{A5C519E2-7830-8D65-1461-CD8647281970}"/>
              </a:ext>
            </a:extLst>
          </p:cNvPr>
          <p:cNvSpPr txBox="1">
            <a:spLocks/>
          </p:cNvSpPr>
          <p:nvPr/>
        </p:nvSpPr>
        <p:spPr>
          <a:xfrm>
            <a:off x="1732978" y="3259484"/>
            <a:ext cx="1671541" cy="369332"/>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i="1" cap="none" dirty="0">
                <a:solidFill>
                  <a:schemeClr val="tx1"/>
                </a:solidFill>
              </a:rPr>
              <a:t>GT</a:t>
            </a:r>
          </a:p>
        </p:txBody>
      </p:sp>
      <p:sp>
        <p:nvSpPr>
          <p:cNvPr id="17" name="文本占位符 3">
            <a:extLst>
              <a:ext uri="{FF2B5EF4-FFF2-40B4-BE49-F238E27FC236}">
                <a16:creationId xmlns:a16="http://schemas.microsoft.com/office/drawing/2014/main" id="{B875AE51-8284-44F6-8C62-C430502E1EA9}"/>
              </a:ext>
            </a:extLst>
          </p:cNvPr>
          <p:cNvSpPr txBox="1">
            <a:spLocks/>
          </p:cNvSpPr>
          <p:nvPr/>
        </p:nvSpPr>
        <p:spPr>
          <a:xfrm>
            <a:off x="1732978" y="5441925"/>
            <a:ext cx="1671541" cy="369332"/>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cap="none" dirty="0">
                <a:solidFill>
                  <a:schemeClr val="tx1"/>
                </a:solidFill>
              </a:rPr>
              <a:t>Ours</a:t>
            </a:r>
          </a:p>
        </p:txBody>
      </p:sp>
      <p:sp>
        <p:nvSpPr>
          <p:cNvPr id="19" name="文本占位符 3">
            <a:extLst>
              <a:ext uri="{FF2B5EF4-FFF2-40B4-BE49-F238E27FC236}">
                <a16:creationId xmlns:a16="http://schemas.microsoft.com/office/drawing/2014/main" id="{2BAAD37F-C545-DE27-DA5A-D4C9E4667D7F}"/>
              </a:ext>
            </a:extLst>
          </p:cNvPr>
          <p:cNvSpPr txBox="1">
            <a:spLocks/>
          </p:cNvSpPr>
          <p:nvPr/>
        </p:nvSpPr>
        <p:spPr>
          <a:xfrm>
            <a:off x="1732978" y="2093477"/>
            <a:ext cx="1671541" cy="369332"/>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cap="none" dirty="0">
                <a:solidFill>
                  <a:schemeClr val="tx1"/>
                </a:solidFill>
              </a:rPr>
              <a:t>Input</a:t>
            </a:r>
          </a:p>
        </p:txBody>
      </p:sp>
      <p:pic>
        <p:nvPicPr>
          <p:cNvPr id="6" name="图片 5">
            <a:extLst>
              <a:ext uri="{FF2B5EF4-FFF2-40B4-BE49-F238E27FC236}">
                <a16:creationId xmlns:a16="http://schemas.microsoft.com/office/drawing/2014/main" id="{AF2DAEDE-DBE4-21F3-DDC7-5133E9F3BA4B}"/>
              </a:ext>
            </a:extLst>
          </p:cNvPr>
          <p:cNvPicPr>
            <a:picLocks noChangeAspect="1"/>
          </p:cNvPicPr>
          <p:nvPr/>
        </p:nvPicPr>
        <p:blipFill>
          <a:blip r:embed="rId3"/>
          <a:stretch>
            <a:fillRect/>
          </a:stretch>
        </p:blipFill>
        <p:spPr>
          <a:xfrm rot="16200000" flipV="1">
            <a:off x="9149554" y="2771364"/>
            <a:ext cx="1255026" cy="1255026"/>
          </a:xfrm>
          <a:custGeom>
            <a:avLst/>
            <a:gdLst>
              <a:gd name="connsiteX0" fmla="*/ 1916 w 1184309"/>
              <a:gd name="connsiteY0" fmla="*/ 483 h 1184309"/>
              <a:gd name="connsiteX1" fmla="*/ 1186226 w 1184309"/>
              <a:gd name="connsiteY1" fmla="*/ 483 h 1184309"/>
              <a:gd name="connsiteX2" fmla="*/ 1186226 w 1184309"/>
              <a:gd name="connsiteY2" fmla="*/ 1184792 h 1184309"/>
              <a:gd name="connsiteX3" fmla="*/ 1916 w 1184309"/>
              <a:gd name="connsiteY3" fmla="*/ 1184792 h 1184309"/>
            </a:gdLst>
            <a:ahLst/>
            <a:cxnLst>
              <a:cxn ang="0">
                <a:pos x="connsiteX0" y="connsiteY0"/>
              </a:cxn>
              <a:cxn ang="0">
                <a:pos x="connsiteX1" y="connsiteY1"/>
              </a:cxn>
              <a:cxn ang="0">
                <a:pos x="connsiteX2" y="connsiteY2"/>
              </a:cxn>
              <a:cxn ang="0">
                <a:pos x="connsiteX3" y="connsiteY3"/>
              </a:cxn>
            </a:cxnLst>
            <a:rect l="l" t="t" r="r" b="b"/>
            <a:pathLst>
              <a:path w="1184309" h="1184309">
                <a:moveTo>
                  <a:pt x="1916" y="483"/>
                </a:moveTo>
                <a:lnTo>
                  <a:pt x="1186226" y="483"/>
                </a:lnTo>
                <a:lnTo>
                  <a:pt x="1186226" y="1184792"/>
                </a:lnTo>
                <a:lnTo>
                  <a:pt x="1916" y="1184792"/>
                </a:lnTo>
                <a:close/>
              </a:path>
            </a:pathLst>
          </a:custGeom>
        </p:spPr>
      </p:pic>
      <p:pic>
        <p:nvPicPr>
          <p:cNvPr id="7" name="图片 6">
            <a:extLst>
              <a:ext uri="{FF2B5EF4-FFF2-40B4-BE49-F238E27FC236}">
                <a16:creationId xmlns:a16="http://schemas.microsoft.com/office/drawing/2014/main" id="{2F6A1BAA-CAE9-4834-72B1-B7A83FBE118A}"/>
              </a:ext>
            </a:extLst>
          </p:cNvPr>
          <p:cNvPicPr>
            <a:picLocks noChangeAspect="1"/>
          </p:cNvPicPr>
          <p:nvPr/>
        </p:nvPicPr>
        <p:blipFill>
          <a:blip r:embed="rId4"/>
          <a:stretch>
            <a:fillRect/>
          </a:stretch>
        </p:blipFill>
        <p:spPr>
          <a:xfrm rot="16200000" flipV="1">
            <a:off x="9220016" y="3904688"/>
            <a:ext cx="1255026" cy="1255026"/>
          </a:xfrm>
          <a:custGeom>
            <a:avLst/>
            <a:gdLst>
              <a:gd name="connsiteX0" fmla="*/ 1916 w 1184309"/>
              <a:gd name="connsiteY0" fmla="*/ 973 h 1184309"/>
              <a:gd name="connsiteX1" fmla="*/ 1186226 w 1184309"/>
              <a:gd name="connsiteY1" fmla="*/ 973 h 1184309"/>
              <a:gd name="connsiteX2" fmla="*/ 1186226 w 1184309"/>
              <a:gd name="connsiteY2" fmla="*/ 1185282 h 1184309"/>
              <a:gd name="connsiteX3" fmla="*/ 1916 w 1184309"/>
              <a:gd name="connsiteY3" fmla="*/ 1185282 h 1184309"/>
            </a:gdLst>
            <a:ahLst/>
            <a:cxnLst>
              <a:cxn ang="0">
                <a:pos x="connsiteX0" y="connsiteY0"/>
              </a:cxn>
              <a:cxn ang="0">
                <a:pos x="connsiteX1" y="connsiteY1"/>
              </a:cxn>
              <a:cxn ang="0">
                <a:pos x="connsiteX2" y="connsiteY2"/>
              </a:cxn>
              <a:cxn ang="0">
                <a:pos x="connsiteX3" y="connsiteY3"/>
              </a:cxn>
            </a:cxnLst>
            <a:rect l="l" t="t" r="r" b="b"/>
            <a:pathLst>
              <a:path w="1184309" h="1184309">
                <a:moveTo>
                  <a:pt x="1916" y="973"/>
                </a:moveTo>
                <a:lnTo>
                  <a:pt x="1186226" y="973"/>
                </a:lnTo>
                <a:lnTo>
                  <a:pt x="1186226" y="1185282"/>
                </a:lnTo>
                <a:lnTo>
                  <a:pt x="1916" y="1185282"/>
                </a:lnTo>
                <a:close/>
              </a:path>
            </a:pathLst>
          </a:custGeom>
        </p:spPr>
      </p:pic>
      <p:pic>
        <p:nvPicPr>
          <p:cNvPr id="8" name="图片 7">
            <a:extLst>
              <a:ext uri="{FF2B5EF4-FFF2-40B4-BE49-F238E27FC236}">
                <a16:creationId xmlns:a16="http://schemas.microsoft.com/office/drawing/2014/main" id="{A15F4B69-B65D-37B8-C400-6584C7360D53}"/>
              </a:ext>
            </a:extLst>
          </p:cNvPr>
          <p:cNvPicPr>
            <a:picLocks noChangeAspect="1"/>
          </p:cNvPicPr>
          <p:nvPr/>
        </p:nvPicPr>
        <p:blipFill>
          <a:blip r:embed="rId3"/>
          <a:stretch>
            <a:fillRect/>
          </a:stretch>
        </p:blipFill>
        <p:spPr>
          <a:xfrm rot="16200000" flipV="1">
            <a:off x="9170696" y="5033390"/>
            <a:ext cx="1255026" cy="1255026"/>
          </a:xfrm>
          <a:custGeom>
            <a:avLst/>
            <a:gdLst>
              <a:gd name="connsiteX0" fmla="*/ 1916 w 1184309"/>
              <a:gd name="connsiteY0" fmla="*/ 1461 h 1184309"/>
              <a:gd name="connsiteX1" fmla="*/ 1186226 w 1184309"/>
              <a:gd name="connsiteY1" fmla="*/ 1461 h 1184309"/>
              <a:gd name="connsiteX2" fmla="*/ 1186226 w 1184309"/>
              <a:gd name="connsiteY2" fmla="*/ 1185770 h 1184309"/>
              <a:gd name="connsiteX3" fmla="*/ 1916 w 1184309"/>
              <a:gd name="connsiteY3" fmla="*/ 1185770 h 1184309"/>
            </a:gdLst>
            <a:ahLst/>
            <a:cxnLst>
              <a:cxn ang="0">
                <a:pos x="connsiteX0" y="connsiteY0"/>
              </a:cxn>
              <a:cxn ang="0">
                <a:pos x="connsiteX1" y="connsiteY1"/>
              </a:cxn>
              <a:cxn ang="0">
                <a:pos x="connsiteX2" y="connsiteY2"/>
              </a:cxn>
              <a:cxn ang="0">
                <a:pos x="connsiteX3" y="connsiteY3"/>
              </a:cxn>
            </a:cxnLst>
            <a:rect l="l" t="t" r="r" b="b"/>
            <a:pathLst>
              <a:path w="1184309" h="1184309">
                <a:moveTo>
                  <a:pt x="1916" y="1461"/>
                </a:moveTo>
                <a:lnTo>
                  <a:pt x="1186226" y="1461"/>
                </a:lnTo>
                <a:lnTo>
                  <a:pt x="1186226" y="1185770"/>
                </a:lnTo>
                <a:lnTo>
                  <a:pt x="1916" y="1185770"/>
                </a:lnTo>
                <a:close/>
              </a:path>
            </a:pathLst>
          </a:custGeom>
        </p:spPr>
      </p:pic>
      <p:grpSp>
        <p:nvGrpSpPr>
          <p:cNvPr id="9" name="图形 12">
            <a:extLst>
              <a:ext uri="{FF2B5EF4-FFF2-40B4-BE49-F238E27FC236}">
                <a16:creationId xmlns:a16="http://schemas.microsoft.com/office/drawing/2014/main" id="{7773736E-2EE8-7E65-0EDE-A3E17836FB50}"/>
              </a:ext>
            </a:extLst>
          </p:cNvPr>
          <p:cNvGrpSpPr/>
          <p:nvPr/>
        </p:nvGrpSpPr>
        <p:grpSpPr>
          <a:xfrm>
            <a:off x="9164373" y="1654226"/>
            <a:ext cx="1255026" cy="1255026"/>
            <a:chOff x="7706545" y="1544728"/>
            <a:chExt cx="1184309" cy="1184309"/>
          </a:xfrm>
        </p:grpSpPr>
        <p:pic>
          <p:nvPicPr>
            <p:cNvPr id="10" name="图片 9">
              <a:extLst>
                <a:ext uri="{FF2B5EF4-FFF2-40B4-BE49-F238E27FC236}">
                  <a16:creationId xmlns:a16="http://schemas.microsoft.com/office/drawing/2014/main" id="{999D7797-8651-B574-0F7D-0C9FBEC55C71}"/>
                </a:ext>
              </a:extLst>
            </p:cNvPr>
            <p:cNvPicPr>
              <a:picLocks noChangeAspect="1"/>
            </p:cNvPicPr>
            <p:nvPr/>
          </p:nvPicPr>
          <p:blipFill>
            <a:blip r:embed="rId5"/>
            <a:stretch>
              <a:fillRect/>
            </a:stretch>
          </p:blipFill>
          <p:spPr>
            <a:xfrm rot="-5400000" flipV="1">
              <a:off x="7706545" y="1544728"/>
              <a:ext cx="1184309" cy="1184309"/>
            </a:xfrm>
            <a:custGeom>
              <a:avLst/>
              <a:gdLst>
                <a:gd name="connsiteX0" fmla="*/ 1910 w 1184309"/>
                <a:gd name="connsiteY0" fmla="*/ 0 h 1184309"/>
                <a:gd name="connsiteX1" fmla="*/ 1186220 w 1184309"/>
                <a:gd name="connsiteY1" fmla="*/ 0 h 1184309"/>
                <a:gd name="connsiteX2" fmla="*/ 1186220 w 1184309"/>
                <a:gd name="connsiteY2" fmla="*/ 1184310 h 1184309"/>
                <a:gd name="connsiteX3" fmla="*/ 1910 w 1184309"/>
                <a:gd name="connsiteY3" fmla="*/ 1184310 h 1184309"/>
              </a:gdLst>
              <a:ahLst/>
              <a:cxnLst>
                <a:cxn ang="0">
                  <a:pos x="connsiteX0" y="connsiteY0"/>
                </a:cxn>
                <a:cxn ang="0">
                  <a:pos x="connsiteX1" y="connsiteY1"/>
                </a:cxn>
                <a:cxn ang="0">
                  <a:pos x="connsiteX2" y="connsiteY2"/>
                </a:cxn>
                <a:cxn ang="0">
                  <a:pos x="connsiteX3" y="connsiteY3"/>
                </a:cxn>
              </a:cxnLst>
              <a:rect l="l" t="t" r="r" b="b"/>
              <a:pathLst>
                <a:path w="1184309" h="1184309">
                  <a:moveTo>
                    <a:pt x="1910" y="0"/>
                  </a:moveTo>
                  <a:lnTo>
                    <a:pt x="1186220" y="0"/>
                  </a:lnTo>
                  <a:lnTo>
                    <a:pt x="1186220" y="1184310"/>
                  </a:lnTo>
                  <a:lnTo>
                    <a:pt x="1910" y="1184310"/>
                  </a:lnTo>
                  <a:close/>
                </a:path>
              </a:pathLst>
            </a:custGeom>
          </p:spPr>
        </p:pic>
        <p:sp>
          <p:nvSpPr>
            <p:cNvPr id="14" name="任意多边形: 形状 13">
              <a:extLst>
                <a:ext uri="{FF2B5EF4-FFF2-40B4-BE49-F238E27FC236}">
                  <a16:creationId xmlns:a16="http://schemas.microsoft.com/office/drawing/2014/main" id="{B969ABC3-E0DE-8403-637B-53BF1CCA1C73}"/>
                </a:ext>
              </a:extLst>
            </p:cNvPr>
            <p:cNvSpPr/>
            <p:nvPr/>
          </p:nvSpPr>
          <p:spPr>
            <a:xfrm>
              <a:off x="8307212" y="2290495"/>
              <a:ext cx="302577" cy="47488"/>
            </a:xfrm>
            <a:custGeom>
              <a:avLst/>
              <a:gdLst>
                <a:gd name="connsiteX0" fmla="*/ 0 w 302577"/>
                <a:gd name="connsiteY0" fmla="*/ 0 h 47488"/>
                <a:gd name="connsiteX1" fmla="*/ 302577 w 302577"/>
                <a:gd name="connsiteY1" fmla="*/ 47488 h 47488"/>
              </a:gdLst>
              <a:ahLst/>
              <a:cxnLst>
                <a:cxn ang="0">
                  <a:pos x="connsiteX0" y="connsiteY0"/>
                </a:cxn>
                <a:cxn ang="0">
                  <a:pos x="connsiteX1" y="connsiteY1"/>
                </a:cxn>
              </a:cxnLst>
              <a:rect l="l" t="t" r="r" b="b"/>
              <a:pathLst>
                <a:path w="302577" h="47488">
                  <a:moveTo>
                    <a:pt x="0" y="0"/>
                  </a:moveTo>
                  <a:lnTo>
                    <a:pt x="302577" y="47488"/>
                  </a:lnTo>
                </a:path>
              </a:pathLst>
            </a:custGeom>
            <a:ln w="32349" cap="rnd">
              <a:solidFill>
                <a:srgbClr val="646464"/>
              </a:solidFill>
              <a:prstDash val="solid"/>
              <a:miter/>
            </a:ln>
          </p:spPr>
          <p:txBody>
            <a:bodyPr rtlCol="0" anchor="ctr"/>
            <a:lstStyle/>
            <a:p>
              <a:endParaRPr lang="zh-CN" altLang="en-US"/>
            </a:p>
          </p:txBody>
        </p:sp>
        <p:sp>
          <p:nvSpPr>
            <p:cNvPr id="18" name="任意多边形: 形状 17">
              <a:extLst>
                <a:ext uri="{FF2B5EF4-FFF2-40B4-BE49-F238E27FC236}">
                  <a16:creationId xmlns:a16="http://schemas.microsoft.com/office/drawing/2014/main" id="{85EF82A6-6B0B-94A4-31A1-DD8622999B07}"/>
                </a:ext>
              </a:extLst>
            </p:cNvPr>
            <p:cNvSpPr/>
            <p:nvPr/>
          </p:nvSpPr>
          <p:spPr>
            <a:xfrm>
              <a:off x="8307212" y="2143035"/>
              <a:ext cx="196012" cy="147460"/>
            </a:xfrm>
            <a:custGeom>
              <a:avLst/>
              <a:gdLst>
                <a:gd name="connsiteX0" fmla="*/ 0 w 196012"/>
                <a:gd name="connsiteY0" fmla="*/ 147460 h 147460"/>
                <a:gd name="connsiteX1" fmla="*/ 196012 w 196012"/>
                <a:gd name="connsiteY1" fmla="*/ 0 h 147460"/>
              </a:gdLst>
              <a:ahLst/>
              <a:cxnLst>
                <a:cxn ang="0">
                  <a:pos x="connsiteX0" y="connsiteY0"/>
                </a:cxn>
                <a:cxn ang="0">
                  <a:pos x="connsiteX1" y="connsiteY1"/>
                </a:cxn>
              </a:cxnLst>
              <a:rect l="l" t="t" r="r" b="b"/>
              <a:pathLst>
                <a:path w="196012" h="147460">
                  <a:moveTo>
                    <a:pt x="0" y="147460"/>
                  </a:moveTo>
                  <a:lnTo>
                    <a:pt x="196012" y="0"/>
                  </a:lnTo>
                </a:path>
              </a:pathLst>
            </a:custGeom>
            <a:ln w="39281" cap="rnd">
              <a:solidFill>
                <a:srgbClr val="646464"/>
              </a:solidFill>
              <a:prstDash val="solid"/>
              <a:miter/>
            </a:ln>
          </p:spPr>
          <p:txBody>
            <a:bodyPr rtlCol="0" anchor="ctr"/>
            <a:lstStyle/>
            <a:p>
              <a:endParaRPr lang="zh-CN" altLang="en-US"/>
            </a:p>
          </p:txBody>
        </p:sp>
        <p:sp>
          <p:nvSpPr>
            <p:cNvPr id="20" name="任意多边形: 形状 19">
              <a:extLst>
                <a:ext uri="{FF2B5EF4-FFF2-40B4-BE49-F238E27FC236}">
                  <a16:creationId xmlns:a16="http://schemas.microsoft.com/office/drawing/2014/main" id="{7A5C07A5-57BC-8E2F-8B91-84B1EA08136C}"/>
                </a:ext>
              </a:extLst>
            </p:cNvPr>
            <p:cNvSpPr/>
            <p:nvPr/>
          </p:nvSpPr>
          <p:spPr>
            <a:xfrm>
              <a:off x="8503224" y="2143035"/>
              <a:ext cx="106564" cy="194948"/>
            </a:xfrm>
            <a:custGeom>
              <a:avLst/>
              <a:gdLst>
                <a:gd name="connsiteX0" fmla="*/ 106565 w 106564"/>
                <a:gd name="connsiteY0" fmla="*/ 194948 h 194948"/>
                <a:gd name="connsiteX1" fmla="*/ 0 w 106564"/>
                <a:gd name="connsiteY1" fmla="*/ 0 h 194948"/>
              </a:gdLst>
              <a:ahLst/>
              <a:cxnLst>
                <a:cxn ang="0">
                  <a:pos x="connsiteX0" y="connsiteY0"/>
                </a:cxn>
                <a:cxn ang="0">
                  <a:pos x="connsiteX1" y="connsiteY1"/>
                </a:cxn>
              </a:cxnLst>
              <a:rect l="l" t="t" r="r" b="b"/>
              <a:pathLst>
                <a:path w="106564" h="194948">
                  <a:moveTo>
                    <a:pt x="106565" y="194948"/>
                  </a:moveTo>
                  <a:lnTo>
                    <a:pt x="0" y="0"/>
                  </a:lnTo>
                </a:path>
              </a:pathLst>
            </a:custGeom>
            <a:ln w="32349" cap="rnd">
              <a:solidFill>
                <a:srgbClr val="646464"/>
              </a:solidFill>
              <a:prstDash val="solid"/>
              <a:miter/>
            </a:ln>
          </p:spPr>
          <p:txBody>
            <a:bodyPr rtlCol="0" anchor="ctr"/>
            <a:lstStyle/>
            <a:p>
              <a:endParaRPr lang="zh-CN" altLang="en-US"/>
            </a:p>
          </p:txBody>
        </p:sp>
        <p:sp>
          <p:nvSpPr>
            <p:cNvPr id="21" name="任意多边形: 形状 20">
              <a:extLst>
                <a:ext uri="{FF2B5EF4-FFF2-40B4-BE49-F238E27FC236}">
                  <a16:creationId xmlns:a16="http://schemas.microsoft.com/office/drawing/2014/main" id="{1A3C285C-2400-BE0A-D3B3-5BD62ED1A722}"/>
                </a:ext>
              </a:extLst>
            </p:cNvPr>
            <p:cNvSpPr/>
            <p:nvPr/>
          </p:nvSpPr>
          <p:spPr>
            <a:xfrm>
              <a:off x="8453516" y="1966753"/>
              <a:ext cx="49708" cy="176281"/>
            </a:xfrm>
            <a:custGeom>
              <a:avLst/>
              <a:gdLst>
                <a:gd name="connsiteX0" fmla="*/ 49708 w 49708"/>
                <a:gd name="connsiteY0" fmla="*/ 176282 h 176281"/>
                <a:gd name="connsiteX1" fmla="*/ 0 w 49708"/>
                <a:gd name="connsiteY1" fmla="*/ 0 h 176281"/>
              </a:gdLst>
              <a:ahLst/>
              <a:cxnLst>
                <a:cxn ang="0">
                  <a:pos x="connsiteX0" y="connsiteY0"/>
                </a:cxn>
                <a:cxn ang="0">
                  <a:pos x="connsiteX1" y="connsiteY1"/>
                </a:cxn>
              </a:cxnLst>
              <a:rect l="l" t="t" r="r" b="b"/>
              <a:pathLst>
                <a:path w="49708" h="176281">
                  <a:moveTo>
                    <a:pt x="49708" y="176282"/>
                  </a:moveTo>
                  <a:lnTo>
                    <a:pt x="0" y="0"/>
                  </a:lnTo>
                </a:path>
              </a:pathLst>
            </a:custGeom>
            <a:ln w="32349" cap="rnd">
              <a:solidFill>
                <a:srgbClr val="646464"/>
              </a:solid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5CA15ECE-511E-BDD9-C36E-01C02F1C60A6}"/>
                </a:ext>
              </a:extLst>
            </p:cNvPr>
            <p:cNvSpPr/>
            <p:nvPr/>
          </p:nvSpPr>
          <p:spPr>
            <a:xfrm>
              <a:off x="8307212" y="1966753"/>
              <a:ext cx="146303" cy="323742"/>
            </a:xfrm>
            <a:custGeom>
              <a:avLst/>
              <a:gdLst>
                <a:gd name="connsiteX0" fmla="*/ 0 w 146303"/>
                <a:gd name="connsiteY0" fmla="*/ 323742 h 323742"/>
                <a:gd name="connsiteX1" fmla="*/ 146304 w 146303"/>
                <a:gd name="connsiteY1" fmla="*/ 0 h 323742"/>
              </a:gdLst>
              <a:ahLst/>
              <a:cxnLst>
                <a:cxn ang="0">
                  <a:pos x="connsiteX0" y="connsiteY0"/>
                </a:cxn>
                <a:cxn ang="0">
                  <a:pos x="connsiteX1" y="connsiteY1"/>
                </a:cxn>
              </a:cxnLst>
              <a:rect l="l" t="t" r="r" b="b"/>
              <a:pathLst>
                <a:path w="146303" h="323742">
                  <a:moveTo>
                    <a:pt x="0" y="323742"/>
                  </a:moveTo>
                  <a:lnTo>
                    <a:pt x="146304" y="0"/>
                  </a:lnTo>
                </a:path>
              </a:pathLst>
            </a:custGeom>
            <a:ln w="32349" cap="rnd">
              <a:solidFill>
                <a:srgbClr val="646464"/>
              </a:solid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822282C4-48BA-9F8B-E7F7-C1D4E673F339}"/>
                </a:ext>
              </a:extLst>
            </p:cNvPr>
            <p:cNvSpPr/>
            <p:nvPr/>
          </p:nvSpPr>
          <p:spPr>
            <a:xfrm>
              <a:off x="8007410" y="2220455"/>
              <a:ext cx="299801" cy="70040"/>
            </a:xfrm>
            <a:custGeom>
              <a:avLst/>
              <a:gdLst>
                <a:gd name="connsiteX0" fmla="*/ 299801 w 299801"/>
                <a:gd name="connsiteY0" fmla="*/ 70041 h 70040"/>
                <a:gd name="connsiteX1" fmla="*/ 0 w 299801"/>
                <a:gd name="connsiteY1" fmla="*/ 0 h 70040"/>
              </a:gdLst>
              <a:ahLst/>
              <a:cxnLst>
                <a:cxn ang="0">
                  <a:pos x="connsiteX0" y="connsiteY0"/>
                </a:cxn>
                <a:cxn ang="0">
                  <a:pos x="connsiteX1" y="connsiteY1"/>
                </a:cxn>
              </a:cxnLst>
              <a:rect l="l" t="t" r="r" b="b"/>
              <a:pathLst>
                <a:path w="299801" h="70040">
                  <a:moveTo>
                    <a:pt x="299801" y="70041"/>
                  </a:moveTo>
                  <a:lnTo>
                    <a:pt x="0" y="0"/>
                  </a:lnTo>
                </a:path>
              </a:pathLst>
            </a:custGeom>
            <a:ln w="32349" cap="rnd">
              <a:solidFill>
                <a:srgbClr val="646464"/>
              </a:solidFill>
              <a:prstDash val="solid"/>
              <a:miter/>
            </a:ln>
          </p:spPr>
          <p:txBody>
            <a:bodyPr rtlCol="0" anchor="ctr"/>
            <a:lstStyle/>
            <a:p>
              <a:endParaRPr lang="zh-CN" altLang="en-US"/>
            </a:p>
          </p:txBody>
        </p:sp>
        <p:sp>
          <p:nvSpPr>
            <p:cNvPr id="25" name="任意多边形: 形状 24">
              <a:extLst>
                <a:ext uri="{FF2B5EF4-FFF2-40B4-BE49-F238E27FC236}">
                  <a16:creationId xmlns:a16="http://schemas.microsoft.com/office/drawing/2014/main" id="{EF714D95-9FD1-129C-31B5-BBA608DDAA25}"/>
                </a:ext>
              </a:extLst>
            </p:cNvPr>
            <p:cNvSpPr/>
            <p:nvPr/>
          </p:nvSpPr>
          <p:spPr>
            <a:xfrm>
              <a:off x="8029362" y="1966753"/>
              <a:ext cx="277850" cy="323742"/>
            </a:xfrm>
            <a:custGeom>
              <a:avLst/>
              <a:gdLst>
                <a:gd name="connsiteX0" fmla="*/ 277850 w 277850"/>
                <a:gd name="connsiteY0" fmla="*/ 323742 h 323742"/>
                <a:gd name="connsiteX1" fmla="*/ 0 w 277850"/>
                <a:gd name="connsiteY1" fmla="*/ 0 h 323742"/>
              </a:gdLst>
              <a:ahLst/>
              <a:cxnLst>
                <a:cxn ang="0">
                  <a:pos x="connsiteX0" y="connsiteY0"/>
                </a:cxn>
                <a:cxn ang="0">
                  <a:pos x="connsiteX1" y="connsiteY1"/>
                </a:cxn>
              </a:cxnLst>
              <a:rect l="l" t="t" r="r" b="b"/>
              <a:pathLst>
                <a:path w="277850" h="323742">
                  <a:moveTo>
                    <a:pt x="277850" y="323742"/>
                  </a:moveTo>
                  <a:lnTo>
                    <a:pt x="0" y="0"/>
                  </a:lnTo>
                </a:path>
              </a:pathLst>
            </a:custGeom>
            <a:ln w="32349" cap="rnd">
              <a:solidFill>
                <a:srgbClr val="646464"/>
              </a:solid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DA727091-FC0E-CB69-5942-E790BBEE1CA9}"/>
                </a:ext>
              </a:extLst>
            </p:cNvPr>
            <p:cNvSpPr/>
            <p:nvPr/>
          </p:nvSpPr>
          <p:spPr>
            <a:xfrm>
              <a:off x="8007410" y="1966753"/>
              <a:ext cx="21951" cy="253701"/>
            </a:xfrm>
            <a:custGeom>
              <a:avLst/>
              <a:gdLst>
                <a:gd name="connsiteX0" fmla="*/ 0 w 21951"/>
                <a:gd name="connsiteY0" fmla="*/ 253701 h 253701"/>
                <a:gd name="connsiteX1" fmla="*/ 21952 w 21951"/>
                <a:gd name="connsiteY1" fmla="*/ 0 h 253701"/>
              </a:gdLst>
              <a:ahLst/>
              <a:cxnLst>
                <a:cxn ang="0">
                  <a:pos x="connsiteX0" y="connsiteY0"/>
                </a:cxn>
                <a:cxn ang="0">
                  <a:pos x="connsiteX1" y="connsiteY1"/>
                </a:cxn>
              </a:cxnLst>
              <a:rect l="l" t="t" r="r" b="b"/>
              <a:pathLst>
                <a:path w="21951" h="253701">
                  <a:moveTo>
                    <a:pt x="0" y="253701"/>
                  </a:moveTo>
                  <a:lnTo>
                    <a:pt x="21952" y="0"/>
                  </a:lnTo>
                </a:path>
              </a:pathLst>
            </a:custGeom>
            <a:ln w="32349" cap="rnd">
              <a:solidFill>
                <a:srgbClr val="646464"/>
              </a:solidFill>
              <a:prstDash val="solid"/>
              <a:miter/>
            </a:ln>
          </p:spPr>
          <p:txBody>
            <a:bodyPr rtlCol="0" anchor="ctr"/>
            <a:lstStyle/>
            <a:p>
              <a:endParaRPr lang="zh-CN" altLang="en-US"/>
            </a:p>
          </p:txBody>
        </p:sp>
        <p:sp>
          <p:nvSpPr>
            <p:cNvPr id="27" name="任意多边形: 形状 26">
              <a:extLst>
                <a:ext uri="{FF2B5EF4-FFF2-40B4-BE49-F238E27FC236}">
                  <a16:creationId xmlns:a16="http://schemas.microsoft.com/office/drawing/2014/main" id="{7E31384B-35C5-2F8A-FA30-63976FC40DA3}"/>
                </a:ext>
              </a:extLst>
            </p:cNvPr>
            <p:cNvSpPr/>
            <p:nvPr/>
          </p:nvSpPr>
          <p:spPr>
            <a:xfrm>
              <a:off x="8260557" y="1927963"/>
              <a:ext cx="46655" cy="362532"/>
            </a:xfrm>
            <a:custGeom>
              <a:avLst/>
              <a:gdLst>
                <a:gd name="connsiteX0" fmla="*/ 46655 w 46655"/>
                <a:gd name="connsiteY0" fmla="*/ 362533 h 362532"/>
                <a:gd name="connsiteX1" fmla="*/ 0 w 46655"/>
                <a:gd name="connsiteY1" fmla="*/ 0 h 362532"/>
              </a:gdLst>
              <a:ahLst/>
              <a:cxnLst>
                <a:cxn ang="0">
                  <a:pos x="connsiteX0" y="connsiteY0"/>
                </a:cxn>
                <a:cxn ang="0">
                  <a:pos x="connsiteX1" y="connsiteY1"/>
                </a:cxn>
              </a:cxnLst>
              <a:rect l="l" t="t" r="r" b="b"/>
              <a:pathLst>
                <a:path w="46655" h="362532">
                  <a:moveTo>
                    <a:pt x="46655" y="362533"/>
                  </a:moveTo>
                  <a:lnTo>
                    <a:pt x="0" y="0"/>
                  </a:lnTo>
                </a:path>
              </a:pathLst>
            </a:custGeom>
            <a:ln w="32349" cap="rnd">
              <a:solidFill>
                <a:srgbClr val="646464"/>
              </a:solidFill>
              <a:prstDash val="solid"/>
              <a:miter/>
            </a:ln>
          </p:spPr>
          <p:txBody>
            <a:bodyPr rtlCol="0" anchor="ctr"/>
            <a:lstStyle/>
            <a:p>
              <a:endParaRPr lang="zh-CN" altLang="en-US"/>
            </a:p>
          </p:txBody>
        </p:sp>
        <p:sp>
          <p:nvSpPr>
            <p:cNvPr id="28" name="任意多边形: 形状 27">
              <a:extLst>
                <a:ext uri="{FF2B5EF4-FFF2-40B4-BE49-F238E27FC236}">
                  <a16:creationId xmlns:a16="http://schemas.microsoft.com/office/drawing/2014/main" id="{7A2A0DC5-1D57-D84F-1B4A-0864C5801612}"/>
                </a:ext>
              </a:extLst>
            </p:cNvPr>
            <p:cNvSpPr/>
            <p:nvPr/>
          </p:nvSpPr>
          <p:spPr>
            <a:xfrm>
              <a:off x="8029362" y="1923105"/>
              <a:ext cx="231194" cy="43648"/>
            </a:xfrm>
            <a:custGeom>
              <a:avLst/>
              <a:gdLst>
                <a:gd name="connsiteX0" fmla="*/ 0 w 231194"/>
                <a:gd name="connsiteY0" fmla="*/ 43648 h 43648"/>
                <a:gd name="connsiteX1" fmla="*/ 231195 w 231194"/>
                <a:gd name="connsiteY1" fmla="*/ 0 h 43648"/>
              </a:gdLst>
              <a:ahLst/>
              <a:cxnLst>
                <a:cxn ang="0">
                  <a:pos x="connsiteX0" y="connsiteY0"/>
                </a:cxn>
                <a:cxn ang="0">
                  <a:pos x="connsiteX1" y="connsiteY1"/>
                </a:cxn>
              </a:cxnLst>
              <a:rect l="l" t="t" r="r" b="b"/>
              <a:pathLst>
                <a:path w="231194" h="43648">
                  <a:moveTo>
                    <a:pt x="0" y="43648"/>
                  </a:moveTo>
                  <a:lnTo>
                    <a:pt x="231195" y="0"/>
                  </a:lnTo>
                </a:path>
              </a:pathLst>
            </a:custGeom>
            <a:ln w="32349" cap="rnd">
              <a:solidFill>
                <a:srgbClr val="646464"/>
              </a:solidFill>
              <a:prstDash val="solid"/>
              <a:miter/>
            </a:ln>
          </p:spPr>
          <p:txBody>
            <a:bodyPr rtlCol="0" anchor="ctr"/>
            <a:lstStyle/>
            <a:p>
              <a:endParaRPr lang="zh-CN" altLang="en-US"/>
            </a:p>
          </p:txBody>
        </p:sp>
        <p:sp>
          <p:nvSpPr>
            <p:cNvPr id="29" name="任意多边形: 形状 28">
              <a:extLst>
                <a:ext uri="{FF2B5EF4-FFF2-40B4-BE49-F238E27FC236}">
                  <a16:creationId xmlns:a16="http://schemas.microsoft.com/office/drawing/2014/main" id="{B8DEDB76-3897-87C4-6B52-4C1601992115}"/>
                </a:ext>
              </a:extLst>
            </p:cNvPr>
            <p:cNvSpPr/>
            <p:nvPr/>
          </p:nvSpPr>
          <p:spPr>
            <a:xfrm>
              <a:off x="8260557" y="1923105"/>
              <a:ext cx="192959" cy="43648"/>
            </a:xfrm>
            <a:custGeom>
              <a:avLst/>
              <a:gdLst>
                <a:gd name="connsiteX0" fmla="*/ 192959 w 192959"/>
                <a:gd name="connsiteY0" fmla="*/ 43648 h 43648"/>
                <a:gd name="connsiteX1" fmla="*/ 0 w 192959"/>
                <a:gd name="connsiteY1" fmla="*/ 0 h 43648"/>
              </a:gdLst>
              <a:ahLst/>
              <a:cxnLst>
                <a:cxn ang="0">
                  <a:pos x="connsiteX0" y="connsiteY0"/>
                </a:cxn>
                <a:cxn ang="0">
                  <a:pos x="connsiteX1" y="connsiteY1"/>
                </a:cxn>
              </a:cxnLst>
              <a:rect l="l" t="t" r="r" b="b"/>
              <a:pathLst>
                <a:path w="192959" h="43648">
                  <a:moveTo>
                    <a:pt x="192959" y="43648"/>
                  </a:moveTo>
                  <a:lnTo>
                    <a:pt x="0" y="0"/>
                  </a:lnTo>
                </a:path>
              </a:pathLst>
            </a:custGeom>
            <a:ln w="32349" cap="rnd">
              <a:solidFill>
                <a:srgbClr val="646464"/>
              </a:solidFill>
              <a:prstDash val="solid"/>
              <a:miter/>
            </a:ln>
          </p:spPr>
          <p:txBody>
            <a:bodyPr rtlCol="0" anchor="ctr"/>
            <a:lstStyle/>
            <a:p>
              <a:endParaRPr lang="zh-CN" altLang="en-US"/>
            </a:p>
          </p:txBody>
        </p:sp>
        <p:sp>
          <p:nvSpPr>
            <p:cNvPr id="30" name="任意多边形: 形状 29">
              <a:extLst>
                <a:ext uri="{FF2B5EF4-FFF2-40B4-BE49-F238E27FC236}">
                  <a16:creationId xmlns:a16="http://schemas.microsoft.com/office/drawing/2014/main" id="{683C7BF6-72FA-F6D4-05FA-CBD6F18E2C02}"/>
                </a:ext>
              </a:extLst>
            </p:cNvPr>
            <p:cNvSpPr/>
            <p:nvPr/>
          </p:nvSpPr>
          <p:spPr>
            <a:xfrm>
              <a:off x="8307212" y="2143035"/>
              <a:ext cx="196012" cy="147460"/>
            </a:xfrm>
            <a:custGeom>
              <a:avLst/>
              <a:gdLst>
                <a:gd name="connsiteX0" fmla="*/ 196012 w 196012"/>
                <a:gd name="connsiteY0" fmla="*/ 0 h 147460"/>
                <a:gd name="connsiteX1" fmla="*/ 0 w 196012"/>
                <a:gd name="connsiteY1" fmla="*/ 147460 h 147460"/>
              </a:gdLst>
              <a:ahLst/>
              <a:cxnLst>
                <a:cxn ang="0">
                  <a:pos x="connsiteX0" y="connsiteY0"/>
                </a:cxn>
                <a:cxn ang="0">
                  <a:pos x="connsiteX1" y="connsiteY1"/>
                </a:cxn>
              </a:cxnLst>
              <a:rect l="l" t="t" r="r" b="b"/>
              <a:pathLst>
                <a:path w="196012" h="147460">
                  <a:moveTo>
                    <a:pt x="196012" y="0"/>
                  </a:moveTo>
                  <a:lnTo>
                    <a:pt x="0" y="147460"/>
                  </a:lnTo>
                </a:path>
              </a:pathLst>
            </a:custGeom>
            <a:ln w="32349" cap="rnd">
              <a:solidFill>
                <a:srgbClr val="646464"/>
              </a:solidFill>
              <a:prstDash val="solid"/>
              <a:miter/>
            </a:ln>
          </p:spPr>
          <p:txBody>
            <a:bodyPr rtlCol="0" anchor="ctr"/>
            <a:lstStyle/>
            <a:p>
              <a:endParaRPr lang="zh-CN" altLang="en-US"/>
            </a:p>
          </p:txBody>
        </p:sp>
        <p:sp>
          <p:nvSpPr>
            <p:cNvPr id="31" name="任意多边形: 形状 30">
              <a:extLst>
                <a:ext uri="{FF2B5EF4-FFF2-40B4-BE49-F238E27FC236}">
                  <a16:creationId xmlns:a16="http://schemas.microsoft.com/office/drawing/2014/main" id="{561AEE78-6645-CAD8-DA01-49EBB61E73A7}"/>
                </a:ext>
              </a:extLst>
            </p:cNvPr>
            <p:cNvSpPr/>
            <p:nvPr/>
          </p:nvSpPr>
          <p:spPr>
            <a:xfrm>
              <a:off x="8580181" y="2308376"/>
              <a:ext cx="59215" cy="59215"/>
            </a:xfrm>
            <a:custGeom>
              <a:avLst/>
              <a:gdLst>
                <a:gd name="connsiteX0" fmla="*/ 59216 w 59215"/>
                <a:gd name="connsiteY0" fmla="*/ 29608 h 59215"/>
                <a:gd name="connsiteX1" fmla="*/ 29608 w 59215"/>
                <a:gd name="connsiteY1" fmla="*/ 59215 h 59215"/>
                <a:gd name="connsiteX2" fmla="*/ 0 w 59215"/>
                <a:gd name="connsiteY2" fmla="*/ 29608 h 59215"/>
                <a:gd name="connsiteX3" fmla="*/ 29608 w 59215"/>
                <a:gd name="connsiteY3" fmla="*/ 0 h 59215"/>
                <a:gd name="connsiteX4" fmla="*/ 59216 w 59215"/>
                <a:gd name="connsiteY4" fmla="*/ 29608 h 59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15" h="59215">
                  <a:moveTo>
                    <a:pt x="59216" y="29608"/>
                  </a:moveTo>
                  <a:cubicBezTo>
                    <a:pt x="59216" y="45960"/>
                    <a:pt x="45960" y="59215"/>
                    <a:pt x="29608" y="59215"/>
                  </a:cubicBezTo>
                  <a:cubicBezTo>
                    <a:pt x="13256" y="59215"/>
                    <a:pt x="0" y="45960"/>
                    <a:pt x="0" y="29608"/>
                  </a:cubicBezTo>
                  <a:cubicBezTo>
                    <a:pt x="0" y="13256"/>
                    <a:pt x="13256" y="0"/>
                    <a:pt x="29608" y="0"/>
                  </a:cubicBezTo>
                  <a:cubicBezTo>
                    <a:pt x="45960" y="0"/>
                    <a:pt x="59216" y="13256"/>
                    <a:pt x="59216" y="29608"/>
                  </a:cubicBezTo>
                  <a:close/>
                </a:path>
              </a:pathLst>
            </a:custGeom>
            <a:solidFill>
              <a:srgbClr val="F2CC8F"/>
            </a:solidFill>
            <a:ln w="2311" cap="rnd">
              <a:solidFill>
                <a:srgbClr val="231815"/>
              </a:solidFill>
              <a:prstDash val="solid"/>
              <a:miter/>
            </a:ln>
          </p:spPr>
          <p:txBody>
            <a:bodyPr rtlCol="0" anchor="ctr"/>
            <a:lstStyle/>
            <a:p>
              <a:endParaRPr lang="zh-CN" altLang="en-US"/>
            </a:p>
          </p:txBody>
        </p:sp>
        <p:sp>
          <p:nvSpPr>
            <p:cNvPr id="32" name="任意多边形: 形状 31">
              <a:extLst>
                <a:ext uri="{FF2B5EF4-FFF2-40B4-BE49-F238E27FC236}">
                  <a16:creationId xmlns:a16="http://schemas.microsoft.com/office/drawing/2014/main" id="{FF18B48E-3A42-0CFC-E7DF-8C48F5515A74}"/>
                </a:ext>
              </a:extLst>
            </p:cNvPr>
            <p:cNvSpPr/>
            <p:nvPr/>
          </p:nvSpPr>
          <p:spPr>
            <a:xfrm>
              <a:off x="7958002" y="2170931"/>
              <a:ext cx="98815" cy="99047"/>
            </a:xfrm>
            <a:custGeom>
              <a:avLst/>
              <a:gdLst>
                <a:gd name="connsiteX0" fmla="*/ 98816 w 98815"/>
                <a:gd name="connsiteY0" fmla="*/ 49524 h 99047"/>
                <a:gd name="connsiteX1" fmla="*/ 49408 w 98815"/>
                <a:gd name="connsiteY1" fmla="*/ 99047 h 99047"/>
                <a:gd name="connsiteX2" fmla="*/ 0 w 98815"/>
                <a:gd name="connsiteY2" fmla="*/ 49524 h 99047"/>
                <a:gd name="connsiteX3" fmla="*/ 49408 w 98815"/>
                <a:gd name="connsiteY3" fmla="*/ 0 h 99047"/>
                <a:gd name="connsiteX4" fmla="*/ 98816 w 98815"/>
                <a:gd name="connsiteY4" fmla="*/ 49524 h 99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15" h="99047">
                  <a:moveTo>
                    <a:pt x="98816" y="49524"/>
                  </a:moveTo>
                  <a:cubicBezTo>
                    <a:pt x="98816" y="76875"/>
                    <a:pt x="76695" y="99047"/>
                    <a:pt x="49408" y="99047"/>
                  </a:cubicBezTo>
                  <a:cubicBezTo>
                    <a:pt x="22121" y="99047"/>
                    <a:pt x="0" y="76875"/>
                    <a:pt x="0" y="49524"/>
                  </a:cubicBezTo>
                  <a:cubicBezTo>
                    <a:pt x="0" y="22173"/>
                    <a:pt x="22121" y="0"/>
                    <a:pt x="49408" y="0"/>
                  </a:cubicBezTo>
                  <a:cubicBezTo>
                    <a:pt x="76695" y="0"/>
                    <a:pt x="98816" y="22172"/>
                    <a:pt x="98816" y="49524"/>
                  </a:cubicBezTo>
                  <a:close/>
                </a:path>
              </a:pathLst>
            </a:custGeom>
            <a:solidFill>
              <a:srgbClr val="EAB69F"/>
            </a:solidFill>
            <a:ln w="2311" cap="rnd">
              <a:solidFill>
                <a:srgbClr val="231815"/>
              </a:solidFill>
              <a:prstDash val="solid"/>
              <a:miter/>
            </a:ln>
          </p:spPr>
          <p:txBody>
            <a:bodyPr rtlCol="0" anchor="ctr"/>
            <a:lstStyle/>
            <a:p>
              <a:endParaRPr lang="zh-CN" altLang="en-US"/>
            </a:p>
          </p:txBody>
        </p:sp>
        <p:sp>
          <p:nvSpPr>
            <p:cNvPr id="33" name="任意多边形: 形状 32">
              <a:extLst>
                <a:ext uri="{FF2B5EF4-FFF2-40B4-BE49-F238E27FC236}">
                  <a16:creationId xmlns:a16="http://schemas.microsoft.com/office/drawing/2014/main" id="{FF8D972C-DBE1-81B2-7211-848BBA40C09B}"/>
                </a:ext>
              </a:extLst>
            </p:cNvPr>
            <p:cNvSpPr/>
            <p:nvPr/>
          </p:nvSpPr>
          <p:spPr>
            <a:xfrm>
              <a:off x="7985274" y="1917669"/>
              <a:ext cx="97936" cy="98168"/>
            </a:xfrm>
            <a:custGeom>
              <a:avLst/>
              <a:gdLst>
                <a:gd name="connsiteX0" fmla="*/ 97937 w 97936"/>
                <a:gd name="connsiteY0" fmla="*/ 49084 h 98168"/>
                <a:gd name="connsiteX1" fmla="*/ 48969 w 97936"/>
                <a:gd name="connsiteY1" fmla="*/ 98168 h 98168"/>
                <a:gd name="connsiteX2" fmla="*/ 0 w 97936"/>
                <a:gd name="connsiteY2" fmla="*/ 49084 h 98168"/>
                <a:gd name="connsiteX3" fmla="*/ 48969 w 97936"/>
                <a:gd name="connsiteY3" fmla="*/ 0 h 98168"/>
                <a:gd name="connsiteX4" fmla="*/ 97937 w 97936"/>
                <a:gd name="connsiteY4" fmla="*/ 49084 h 98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36" h="98168">
                  <a:moveTo>
                    <a:pt x="97937" y="49084"/>
                  </a:moveTo>
                  <a:cubicBezTo>
                    <a:pt x="97937" y="76192"/>
                    <a:pt x="76013" y="98168"/>
                    <a:pt x="48969" y="98168"/>
                  </a:cubicBezTo>
                  <a:cubicBezTo>
                    <a:pt x="21924" y="98168"/>
                    <a:pt x="0" y="76192"/>
                    <a:pt x="0" y="49084"/>
                  </a:cubicBezTo>
                  <a:cubicBezTo>
                    <a:pt x="0" y="21976"/>
                    <a:pt x="21924" y="0"/>
                    <a:pt x="48969" y="0"/>
                  </a:cubicBezTo>
                  <a:cubicBezTo>
                    <a:pt x="76013" y="0"/>
                    <a:pt x="97937" y="21976"/>
                    <a:pt x="97937" y="49084"/>
                  </a:cubicBezTo>
                  <a:close/>
                </a:path>
              </a:pathLst>
            </a:custGeom>
            <a:solidFill>
              <a:srgbClr val="EAB69F"/>
            </a:solidFill>
            <a:ln w="2311" cap="rnd">
              <a:solidFill>
                <a:srgbClr val="231815"/>
              </a:solidFill>
              <a:prstDash val="solid"/>
              <a:miter/>
            </a:ln>
          </p:spPr>
          <p:txBody>
            <a:bodyPr rtlCol="0" anchor="ctr"/>
            <a:lstStyle/>
            <a:p>
              <a:endParaRPr lang="zh-CN" altLang="en-US"/>
            </a:p>
          </p:txBody>
        </p:sp>
        <p:sp>
          <p:nvSpPr>
            <p:cNvPr id="34" name="任意多边形: 形状 33">
              <a:extLst>
                <a:ext uri="{FF2B5EF4-FFF2-40B4-BE49-F238E27FC236}">
                  <a16:creationId xmlns:a16="http://schemas.microsoft.com/office/drawing/2014/main" id="{D17F84F9-2C32-5E8B-58F5-85F1173D6BD5}"/>
                </a:ext>
              </a:extLst>
            </p:cNvPr>
            <p:cNvSpPr/>
            <p:nvPr/>
          </p:nvSpPr>
          <p:spPr>
            <a:xfrm>
              <a:off x="8414817" y="1927963"/>
              <a:ext cx="77396" cy="77581"/>
            </a:xfrm>
            <a:custGeom>
              <a:avLst/>
              <a:gdLst>
                <a:gd name="connsiteX0" fmla="*/ 77396 w 77396"/>
                <a:gd name="connsiteY0" fmla="*/ 38791 h 77581"/>
                <a:gd name="connsiteX1" fmla="*/ 38698 w 77396"/>
                <a:gd name="connsiteY1" fmla="*/ 77582 h 77581"/>
                <a:gd name="connsiteX2" fmla="*/ 0 w 77396"/>
                <a:gd name="connsiteY2" fmla="*/ 38791 h 77581"/>
                <a:gd name="connsiteX3" fmla="*/ 38698 w 77396"/>
                <a:gd name="connsiteY3" fmla="*/ 0 h 77581"/>
                <a:gd name="connsiteX4" fmla="*/ 77396 w 77396"/>
                <a:gd name="connsiteY4" fmla="*/ 38791 h 77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96" h="77581">
                  <a:moveTo>
                    <a:pt x="77396" y="38791"/>
                  </a:moveTo>
                  <a:cubicBezTo>
                    <a:pt x="77396" y="60214"/>
                    <a:pt x="60071" y="77582"/>
                    <a:pt x="38698" y="77582"/>
                  </a:cubicBezTo>
                  <a:cubicBezTo>
                    <a:pt x="17326" y="77582"/>
                    <a:pt x="0" y="60214"/>
                    <a:pt x="0" y="38791"/>
                  </a:cubicBezTo>
                  <a:cubicBezTo>
                    <a:pt x="0" y="17367"/>
                    <a:pt x="17326" y="0"/>
                    <a:pt x="38698" y="0"/>
                  </a:cubicBezTo>
                  <a:cubicBezTo>
                    <a:pt x="60071" y="0"/>
                    <a:pt x="77396" y="17367"/>
                    <a:pt x="77396" y="38791"/>
                  </a:cubicBezTo>
                  <a:close/>
                </a:path>
              </a:pathLst>
            </a:custGeom>
            <a:solidFill>
              <a:srgbClr val="EAB69F"/>
            </a:solidFill>
            <a:ln w="2311" cap="rnd">
              <a:solidFill>
                <a:srgbClr val="231815"/>
              </a:solidFill>
              <a:prstDash val="solid"/>
              <a:miter/>
            </a:ln>
          </p:spPr>
          <p:txBody>
            <a:bodyPr rtlCol="0" anchor="ctr"/>
            <a:lstStyle/>
            <a:p>
              <a:endParaRPr lang="zh-CN" altLang="en-US"/>
            </a:p>
          </p:txBody>
        </p:sp>
        <p:sp>
          <p:nvSpPr>
            <p:cNvPr id="35" name="任意多边形: 形状 34">
              <a:extLst>
                <a:ext uri="{FF2B5EF4-FFF2-40B4-BE49-F238E27FC236}">
                  <a16:creationId xmlns:a16="http://schemas.microsoft.com/office/drawing/2014/main" id="{5F26F3F5-3E74-0882-89C6-C266015A3260}"/>
                </a:ext>
              </a:extLst>
            </p:cNvPr>
            <p:cNvSpPr/>
            <p:nvPr/>
          </p:nvSpPr>
          <p:spPr>
            <a:xfrm>
              <a:off x="8471974" y="2111785"/>
              <a:ext cx="62500" cy="62500"/>
            </a:xfrm>
            <a:custGeom>
              <a:avLst/>
              <a:gdLst>
                <a:gd name="connsiteX0" fmla="*/ 62500 w 62500"/>
                <a:gd name="connsiteY0" fmla="*/ 31250 h 62500"/>
                <a:gd name="connsiteX1" fmla="*/ 31250 w 62500"/>
                <a:gd name="connsiteY1" fmla="*/ 62500 h 62500"/>
                <a:gd name="connsiteX2" fmla="*/ 0 w 62500"/>
                <a:gd name="connsiteY2" fmla="*/ 31250 h 62500"/>
                <a:gd name="connsiteX3" fmla="*/ 31250 w 62500"/>
                <a:gd name="connsiteY3" fmla="*/ 0 h 62500"/>
                <a:gd name="connsiteX4" fmla="*/ 62500 w 62500"/>
                <a:gd name="connsiteY4" fmla="*/ 31250 h 6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0" h="62500">
                  <a:moveTo>
                    <a:pt x="62500" y="31250"/>
                  </a:moveTo>
                  <a:cubicBezTo>
                    <a:pt x="62500" y="48509"/>
                    <a:pt x="48509" y="62500"/>
                    <a:pt x="31250" y="62500"/>
                  </a:cubicBezTo>
                  <a:cubicBezTo>
                    <a:pt x="13991" y="62500"/>
                    <a:pt x="0" y="48509"/>
                    <a:pt x="0" y="31250"/>
                  </a:cubicBezTo>
                  <a:cubicBezTo>
                    <a:pt x="0" y="13991"/>
                    <a:pt x="13991" y="0"/>
                    <a:pt x="31250" y="0"/>
                  </a:cubicBezTo>
                  <a:cubicBezTo>
                    <a:pt x="48509" y="0"/>
                    <a:pt x="62500" y="13991"/>
                    <a:pt x="62500" y="31250"/>
                  </a:cubicBezTo>
                  <a:close/>
                </a:path>
              </a:pathLst>
            </a:custGeom>
            <a:solidFill>
              <a:srgbClr val="E07A5F"/>
            </a:solidFill>
            <a:ln w="2311" cap="rnd">
              <a:solidFill>
                <a:srgbClr val="231815"/>
              </a:solidFill>
              <a:prstDash val="solid"/>
              <a:miter/>
            </a:ln>
          </p:spPr>
          <p:txBody>
            <a:bodyPr rtlCol="0" anchor="ctr"/>
            <a:lstStyle/>
            <a:p>
              <a:endParaRPr lang="zh-CN" altLang="en-US"/>
            </a:p>
          </p:txBody>
        </p:sp>
        <p:sp>
          <p:nvSpPr>
            <p:cNvPr id="36" name="任意多边形: 形状 35">
              <a:extLst>
                <a:ext uri="{FF2B5EF4-FFF2-40B4-BE49-F238E27FC236}">
                  <a16:creationId xmlns:a16="http://schemas.microsoft.com/office/drawing/2014/main" id="{DBF8A71D-066C-618E-63A0-DD0234EA1958}"/>
                </a:ext>
              </a:extLst>
            </p:cNvPr>
            <p:cNvSpPr/>
            <p:nvPr/>
          </p:nvSpPr>
          <p:spPr>
            <a:xfrm>
              <a:off x="8240849" y="2224133"/>
              <a:ext cx="132725" cy="132725"/>
            </a:xfrm>
            <a:custGeom>
              <a:avLst/>
              <a:gdLst>
                <a:gd name="connsiteX0" fmla="*/ 132726 w 132725"/>
                <a:gd name="connsiteY0" fmla="*/ 66363 h 132725"/>
                <a:gd name="connsiteX1" fmla="*/ 66363 w 132725"/>
                <a:gd name="connsiteY1" fmla="*/ 132726 h 132725"/>
                <a:gd name="connsiteX2" fmla="*/ 0 w 132725"/>
                <a:gd name="connsiteY2" fmla="*/ 66363 h 132725"/>
                <a:gd name="connsiteX3" fmla="*/ 66363 w 132725"/>
                <a:gd name="connsiteY3" fmla="*/ 0 h 132725"/>
                <a:gd name="connsiteX4" fmla="*/ 132726 w 132725"/>
                <a:gd name="connsiteY4" fmla="*/ 66363 h 13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25" h="132725">
                  <a:moveTo>
                    <a:pt x="132726" y="66363"/>
                  </a:moveTo>
                  <a:cubicBezTo>
                    <a:pt x="132726" y="103014"/>
                    <a:pt x="103014" y="132726"/>
                    <a:pt x="66363" y="132726"/>
                  </a:cubicBezTo>
                  <a:cubicBezTo>
                    <a:pt x="29712" y="132726"/>
                    <a:pt x="0" y="103014"/>
                    <a:pt x="0" y="66363"/>
                  </a:cubicBezTo>
                  <a:cubicBezTo>
                    <a:pt x="0" y="29712"/>
                    <a:pt x="29712" y="0"/>
                    <a:pt x="66363" y="0"/>
                  </a:cubicBezTo>
                  <a:cubicBezTo>
                    <a:pt x="103014" y="0"/>
                    <a:pt x="132726" y="29712"/>
                    <a:pt x="132726" y="66363"/>
                  </a:cubicBezTo>
                  <a:close/>
                </a:path>
              </a:pathLst>
            </a:custGeom>
            <a:solidFill>
              <a:srgbClr val="F4F1DE"/>
            </a:solidFill>
            <a:ln w="2311" cap="rnd">
              <a:solidFill>
                <a:srgbClr val="231815"/>
              </a:solid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9B5891D6-56E7-6CDB-9498-9DE1A16DA54E}"/>
                </a:ext>
              </a:extLst>
            </p:cNvPr>
            <p:cNvSpPr/>
            <p:nvPr/>
          </p:nvSpPr>
          <p:spPr>
            <a:xfrm>
              <a:off x="8230509" y="1897915"/>
              <a:ext cx="60094" cy="60094"/>
            </a:xfrm>
            <a:custGeom>
              <a:avLst/>
              <a:gdLst>
                <a:gd name="connsiteX0" fmla="*/ 60095 w 60094"/>
                <a:gd name="connsiteY0" fmla="*/ 30047 h 60094"/>
                <a:gd name="connsiteX1" fmla="*/ 30047 w 60094"/>
                <a:gd name="connsiteY1" fmla="*/ 60094 h 60094"/>
                <a:gd name="connsiteX2" fmla="*/ 0 w 60094"/>
                <a:gd name="connsiteY2" fmla="*/ 30047 h 60094"/>
                <a:gd name="connsiteX3" fmla="*/ 30047 w 60094"/>
                <a:gd name="connsiteY3" fmla="*/ 0 h 60094"/>
                <a:gd name="connsiteX4" fmla="*/ 60095 w 60094"/>
                <a:gd name="connsiteY4" fmla="*/ 30047 h 60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94" h="60094">
                  <a:moveTo>
                    <a:pt x="60095" y="30047"/>
                  </a:moveTo>
                  <a:cubicBezTo>
                    <a:pt x="60095" y="46642"/>
                    <a:pt x="46642" y="60094"/>
                    <a:pt x="30047" y="60094"/>
                  </a:cubicBezTo>
                  <a:cubicBezTo>
                    <a:pt x="13453" y="60094"/>
                    <a:pt x="0" y="46642"/>
                    <a:pt x="0" y="30047"/>
                  </a:cubicBezTo>
                  <a:cubicBezTo>
                    <a:pt x="0" y="13453"/>
                    <a:pt x="13453" y="0"/>
                    <a:pt x="30047" y="0"/>
                  </a:cubicBezTo>
                  <a:cubicBezTo>
                    <a:pt x="46642" y="0"/>
                    <a:pt x="60095" y="13453"/>
                    <a:pt x="60095" y="30047"/>
                  </a:cubicBezTo>
                  <a:close/>
                </a:path>
              </a:pathLst>
            </a:custGeom>
            <a:solidFill>
              <a:srgbClr val="5F797B"/>
            </a:solidFill>
            <a:ln w="2311" cap="rnd">
              <a:solidFill>
                <a:srgbClr val="231815"/>
              </a:solidFill>
              <a:prstDash val="solid"/>
              <a:miter/>
            </a:ln>
          </p:spPr>
          <p:txBody>
            <a:bodyPr rtlCol="0" anchor="ctr"/>
            <a:lstStyle/>
            <a:p>
              <a:endParaRPr lang="zh-CN" altLang="en-US"/>
            </a:p>
          </p:txBody>
        </p:sp>
      </p:grpSp>
      <p:pic>
        <p:nvPicPr>
          <p:cNvPr id="38" name="图片 37">
            <a:extLst>
              <a:ext uri="{FF2B5EF4-FFF2-40B4-BE49-F238E27FC236}">
                <a16:creationId xmlns:a16="http://schemas.microsoft.com/office/drawing/2014/main" id="{FC46E52F-452C-B1E7-559A-DDD2E81296B3}"/>
              </a:ext>
            </a:extLst>
          </p:cNvPr>
          <p:cNvPicPr>
            <a:picLocks noChangeAspect="1"/>
          </p:cNvPicPr>
          <p:nvPr/>
        </p:nvPicPr>
        <p:blipFill>
          <a:blip r:embed="rId6"/>
          <a:stretch>
            <a:fillRect/>
          </a:stretch>
        </p:blipFill>
        <p:spPr>
          <a:xfrm rot="16200000" flipV="1">
            <a:off x="4388893" y="2771364"/>
            <a:ext cx="1255026" cy="1255026"/>
          </a:xfrm>
          <a:custGeom>
            <a:avLst/>
            <a:gdLst>
              <a:gd name="connsiteX0" fmla="*/ 376 w 1184309"/>
              <a:gd name="connsiteY0" fmla="*/ 483 h 1184309"/>
              <a:gd name="connsiteX1" fmla="*/ 1184686 w 1184309"/>
              <a:gd name="connsiteY1" fmla="*/ 483 h 1184309"/>
              <a:gd name="connsiteX2" fmla="*/ 1184686 w 1184309"/>
              <a:gd name="connsiteY2" fmla="*/ 1184792 h 1184309"/>
              <a:gd name="connsiteX3" fmla="*/ 376 w 1184309"/>
              <a:gd name="connsiteY3" fmla="*/ 1184792 h 1184309"/>
            </a:gdLst>
            <a:ahLst/>
            <a:cxnLst>
              <a:cxn ang="0">
                <a:pos x="connsiteX0" y="connsiteY0"/>
              </a:cxn>
              <a:cxn ang="0">
                <a:pos x="connsiteX1" y="connsiteY1"/>
              </a:cxn>
              <a:cxn ang="0">
                <a:pos x="connsiteX2" y="connsiteY2"/>
              </a:cxn>
              <a:cxn ang="0">
                <a:pos x="connsiteX3" y="connsiteY3"/>
              </a:cxn>
            </a:cxnLst>
            <a:rect l="l" t="t" r="r" b="b"/>
            <a:pathLst>
              <a:path w="1184309" h="1184309">
                <a:moveTo>
                  <a:pt x="376" y="483"/>
                </a:moveTo>
                <a:lnTo>
                  <a:pt x="1184686" y="483"/>
                </a:lnTo>
                <a:lnTo>
                  <a:pt x="1184686" y="1184792"/>
                </a:lnTo>
                <a:lnTo>
                  <a:pt x="376" y="1184792"/>
                </a:lnTo>
                <a:close/>
              </a:path>
            </a:pathLst>
          </a:custGeom>
        </p:spPr>
      </p:pic>
      <p:pic>
        <p:nvPicPr>
          <p:cNvPr id="39" name="图片 38">
            <a:extLst>
              <a:ext uri="{FF2B5EF4-FFF2-40B4-BE49-F238E27FC236}">
                <a16:creationId xmlns:a16="http://schemas.microsoft.com/office/drawing/2014/main" id="{28721F12-5E25-CF17-9D2A-0B0BEAA3FF23}"/>
              </a:ext>
            </a:extLst>
          </p:cNvPr>
          <p:cNvPicPr>
            <a:picLocks noChangeAspect="1"/>
          </p:cNvPicPr>
          <p:nvPr/>
        </p:nvPicPr>
        <p:blipFill>
          <a:blip r:embed="rId7"/>
          <a:stretch>
            <a:fillRect/>
          </a:stretch>
        </p:blipFill>
        <p:spPr>
          <a:xfrm rot="16200000" flipV="1">
            <a:off x="4407921" y="3904688"/>
            <a:ext cx="1255026" cy="1255026"/>
          </a:xfrm>
          <a:custGeom>
            <a:avLst/>
            <a:gdLst>
              <a:gd name="connsiteX0" fmla="*/ 376 w 1184309"/>
              <a:gd name="connsiteY0" fmla="*/ 973 h 1184309"/>
              <a:gd name="connsiteX1" fmla="*/ 1184686 w 1184309"/>
              <a:gd name="connsiteY1" fmla="*/ 973 h 1184309"/>
              <a:gd name="connsiteX2" fmla="*/ 1184686 w 1184309"/>
              <a:gd name="connsiteY2" fmla="*/ 1185282 h 1184309"/>
              <a:gd name="connsiteX3" fmla="*/ 376 w 1184309"/>
              <a:gd name="connsiteY3" fmla="*/ 1185282 h 1184309"/>
            </a:gdLst>
            <a:ahLst/>
            <a:cxnLst>
              <a:cxn ang="0">
                <a:pos x="connsiteX0" y="connsiteY0"/>
              </a:cxn>
              <a:cxn ang="0">
                <a:pos x="connsiteX1" y="connsiteY1"/>
              </a:cxn>
              <a:cxn ang="0">
                <a:pos x="connsiteX2" y="connsiteY2"/>
              </a:cxn>
              <a:cxn ang="0">
                <a:pos x="connsiteX3" y="connsiteY3"/>
              </a:cxn>
            </a:cxnLst>
            <a:rect l="l" t="t" r="r" b="b"/>
            <a:pathLst>
              <a:path w="1184309" h="1184309">
                <a:moveTo>
                  <a:pt x="376" y="973"/>
                </a:moveTo>
                <a:lnTo>
                  <a:pt x="1184686" y="973"/>
                </a:lnTo>
                <a:lnTo>
                  <a:pt x="1184686" y="1185282"/>
                </a:lnTo>
                <a:lnTo>
                  <a:pt x="376" y="1185282"/>
                </a:lnTo>
                <a:close/>
              </a:path>
            </a:pathLst>
          </a:custGeom>
        </p:spPr>
      </p:pic>
      <p:pic>
        <p:nvPicPr>
          <p:cNvPr id="40" name="图片 39">
            <a:extLst>
              <a:ext uri="{FF2B5EF4-FFF2-40B4-BE49-F238E27FC236}">
                <a16:creationId xmlns:a16="http://schemas.microsoft.com/office/drawing/2014/main" id="{277972A5-2110-F31B-5FC7-57250529D8A3}"/>
              </a:ext>
            </a:extLst>
          </p:cNvPr>
          <p:cNvPicPr>
            <a:picLocks noChangeAspect="1"/>
          </p:cNvPicPr>
          <p:nvPr/>
        </p:nvPicPr>
        <p:blipFill>
          <a:blip r:embed="rId8"/>
          <a:stretch>
            <a:fillRect/>
          </a:stretch>
        </p:blipFill>
        <p:spPr>
          <a:xfrm rot="16200000" flipV="1">
            <a:off x="4419253" y="5033390"/>
            <a:ext cx="1255026" cy="1255026"/>
          </a:xfrm>
          <a:custGeom>
            <a:avLst/>
            <a:gdLst>
              <a:gd name="connsiteX0" fmla="*/ 376 w 1184309"/>
              <a:gd name="connsiteY0" fmla="*/ 1461 h 1184309"/>
              <a:gd name="connsiteX1" fmla="*/ 1184686 w 1184309"/>
              <a:gd name="connsiteY1" fmla="*/ 1461 h 1184309"/>
              <a:gd name="connsiteX2" fmla="*/ 1184686 w 1184309"/>
              <a:gd name="connsiteY2" fmla="*/ 1185770 h 1184309"/>
              <a:gd name="connsiteX3" fmla="*/ 376 w 1184309"/>
              <a:gd name="connsiteY3" fmla="*/ 1185770 h 1184309"/>
            </a:gdLst>
            <a:ahLst/>
            <a:cxnLst>
              <a:cxn ang="0">
                <a:pos x="connsiteX0" y="connsiteY0"/>
              </a:cxn>
              <a:cxn ang="0">
                <a:pos x="connsiteX1" y="connsiteY1"/>
              </a:cxn>
              <a:cxn ang="0">
                <a:pos x="connsiteX2" y="connsiteY2"/>
              </a:cxn>
              <a:cxn ang="0">
                <a:pos x="connsiteX3" y="connsiteY3"/>
              </a:cxn>
            </a:cxnLst>
            <a:rect l="l" t="t" r="r" b="b"/>
            <a:pathLst>
              <a:path w="1184309" h="1184309">
                <a:moveTo>
                  <a:pt x="376" y="1461"/>
                </a:moveTo>
                <a:lnTo>
                  <a:pt x="1184686" y="1461"/>
                </a:lnTo>
                <a:lnTo>
                  <a:pt x="1184686" y="1185770"/>
                </a:lnTo>
                <a:lnTo>
                  <a:pt x="376" y="1185770"/>
                </a:lnTo>
                <a:close/>
              </a:path>
            </a:pathLst>
          </a:custGeom>
        </p:spPr>
      </p:pic>
      <p:grpSp>
        <p:nvGrpSpPr>
          <p:cNvPr id="41" name="图形 12">
            <a:extLst>
              <a:ext uri="{FF2B5EF4-FFF2-40B4-BE49-F238E27FC236}">
                <a16:creationId xmlns:a16="http://schemas.microsoft.com/office/drawing/2014/main" id="{586F8252-E2E7-8983-BE35-104CAE84A57C}"/>
              </a:ext>
            </a:extLst>
          </p:cNvPr>
          <p:cNvGrpSpPr/>
          <p:nvPr/>
        </p:nvGrpSpPr>
        <p:grpSpPr>
          <a:xfrm>
            <a:off x="4383040" y="1654226"/>
            <a:ext cx="1255026" cy="1255026"/>
            <a:chOff x="4144158" y="1544728"/>
            <a:chExt cx="1184309" cy="1184309"/>
          </a:xfrm>
        </p:grpSpPr>
        <p:pic>
          <p:nvPicPr>
            <p:cNvPr id="42" name="图片 41">
              <a:extLst>
                <a:ext uri="{FF2B5EF4-FFF2-40B4-BE49-F238E27FC236}">
                  <a16:creationId xmlns:a16="http://schemas.microsoft.com/office/drawing/2014/main" id="{885A93D0-31A5-94E5-8EA0-CFC30017B1CA}"/>
                </a:ext>
              </a:extLst>
            </p:cNvPr>
            <p:cNvPicPr>
              <a:picLocks noChangeAspect="1"/>
            </p:cNvPicPr>
            <p:nvPr/>
          </p:nvPicPr>
          <p:blipFill>
            <a:blip r:embed="rId9"/>
            <a:stretch>
              <a:fillRect/>
            </a:stretch>
          </p:blipFill>
          <p:spPr>
            <a:xfrm rot="-5400000" flipV="1">
              <a:off x="4144158" y="1544728"/>
              <a:ext cx="1184309" cy="1184309"/>
            </a:xfrm>
            <a:custGeom>
              <a:avLst/>
              <a:gdLst>
                <a:gd name="connsiteX0" fmla="*/ 370 w 1184309"/>
                <a:gd name="connsiteY0" fmla="*/ 0 h 1184309"/>
                <a:gd name="connsiteX1" fmla="*/ 1184680 w 1184309"/>
                <a:gd name="connsiteY1" fmla="*/ 0 h 1184309"/>
                <a:gd name="connsiteX2" fmla="*/ 1184680 w 1184309"/>
                <a:gd name="connsiteY2" fmla="*/ 1184310 h 1184309"/>
                <a:gd name="connsiteX3" fmla="*/ 370 w 1184309"/>
                <a:gd name="connsiteY3" fmla="*/ 1184310 h 1184309"/>
              </a:gdLst>
              <a:ahLst/>
              <a:cxnLst>
                <a:cxn ang="0">
                  <a:pos x="connsiteX0" y="connsiteY0"/>
                </a:cxn>
                <a:cxn ang="0">
                  <a:pos x="connsiteX1" y="connsiteY1"/>
                </a:cxn>
                <a:cxn ang="0">
                  <a:pos x="connsiteX2" y="connsiteY2"/>
                </a:cxn>
                <a:cxn ang="0">
                  <a:pos x="connsiteX3" y="connsiteY3"/>
                </a:cxn>
              </a:cxnLst>
              <a:rect l="l" t="t" r="r" b="b"/>
              <a:pathLst>
                <a:path w="1184309" h="1184309">
                  <a:moveTo>
                    <a:pt x="370" y="0"/>
                  </a:moveTo>
                  <a:lnTo>
                    <a:pt x="1184680" y="0"/>
                  </a:lnTo>
                  <a:lnTo>
                    <a:pt x="1184680" y="1184310"/>
                  </a:lnTo>
                  <a:lnTo>
                    <a:pt x="370" y="1184310"/>
                  </a:lnTo>
                  <a:close/>
                </a:path>
              </a:pathLst>
            </a:custGeom>
          </p:spPr>
        </p:pic>
        <p:sp>
          <p:nvSpPr>
            <p:cNvPr id="43" name="任意多边形: 形状 42">
              <a:extLst>
                <a:ext uri="{FF2B5EF4-FFF2-40B4-BE49-F238E27FC236}">
                  <a16:creationId xmlns:a16="http://schemas.microsoft.com/office/drawing/2014/main" id="{16B87102-917C-0FFB-17F4-141B1754B4AC}"/>
                </a:ext>
              </a:extLst>
            </p:cNvPr>
            <p:cNvSpPr/>
            <p:nvPr/>
          </p:nvSpPr>
          <p:spPr>
            <a:xfrm>
              <a:off x="4898112" y="2221357"/>
              <a:ext cx="114036" cy="145332"/>
            </a:xfrm>
            <a:custGeom>
              <a:avLst/>
              <a:gdLst>
                <a:gd name="connsiteX0" fmla="*/ 0 w 114036"/>
                <a:gd name="connsiteY0" fmla="*/ 145332 h 145332"/>
                <a:gd name="connsiteX1" fmla="*/ 114036 w 114036"/>
                <a:gd name="connsiteY1" fmla="*/ 0 h 145332"/>
              </a:gdLst>
              <a:ahLst/>
              <a:cxnLst>
                <a:cxn ang="0">
                  <a:pos x="connsiteX0" y="connsiteY0"/>
                </a:cxn>
                <a:cxn ang="0">
                  <a:pos x="connsiteX1" y="connsiteY1"/>
                </a:cxn>
              </a:cxnLst>
              <a:rect l="l" t="t" r="r" b="b"/>
              <a:pathLst>
                <a:path w="114036" h="145332">
                  <a:moveTo>
                    <a:pt x="0" y="145332"/>
                  </a:moveTo>
                  <a:lnTo>
                    <a:pt x="114036" y="0"/>
                  </a:lnTo>
                </a:path>
              </a:pathLst>
            </a:custGeom>
            <a:ln w="32349" cap="rnd">
              <a:solidFill>
                <a:srgbClr val="646464"/>
              </a:solidFill>
              <a:prstDash val="solid"/>
              <a:miter/>
            </a:ln>
          </p:spPr>
          <p:txBody>
            <a:bodyPr rtlCol="0" anchor="ctr"/>
            <a:lstStyle/>
            <a:p>
              <a:endParaRPr lang="zh-CN" altLang="en-US"/>
            </a:p>
          </p:txBody>
        </p:sp>
        <p:sp>
          <p:nvSpPr>
            <p:cNvPr id="44" name="任意多边形: 形状 43">
              <a:extLst>
                <a:ext uri="{FF2B5EF4-FFF2-40B4-BE49-F238E27FC236}">
                  <a16:creationId xmlns:a16="http://schemas.microsoft.com/office/drawing/2014/main" id="{410ABCDF-EF2F-A938-623C-04D5BFC415FF}"/>
                </a:ext>
              </a:extLst>
            </p:cNvPr>
            <p:cNvSpPr/>
            <p:nvPr/>
          </p:nvSpPr>
          <p:spPr>
            <a:xfrm>
              <a:off x="5012148" y="2096773"/>
              <a:ext cx="2313" cy="124583"/>
            </a:xfrm>
            <a:custGeom>
              <a:avLst/>
              <a:gdLst>
                <a:gd name="connsiteX0" fmla="*/ 0 w 2313"/>
                <a:gd name="connsiteY0" fmla="*/ 124584 h 124583"/>
                <a:gd name="connsiteX1" fmla="*/ 0 w 2313"/>
                <a:gd name="connsiteY1" fmla="*/ 0 h 124583"/>
              </a:gdLst>
              <a:ahLst/>
              <a:cxnLst>
                <a:cxn ang="0">
                  <a:pos x="connsiteX0" y="connsiteY0"/>
                </a:cxn>
                <a:cxn ang="0">
                  <a:pos x="connsiteX1" y="connsiteY1"/>
                </a:cxn>
              </a:cxnLst>
              <a:rect l="l" t="t" r="r" b="b"/>
              <a:pathLst>
                <a:path w="2313" h="124583">
                  <a:moveTo>
                    <a:pt x="0" y="124584"/>
                  </a:moveTo>
                  <a:lnTo>
                    <a:pt x="0" y="0"/>
                  </a:lnTo>
                </a:path>
              </a:pathLst>
            </a:custGeom>
            <a:ln w="32349" cap="rnd">
              <a:solidFill>
                <a:srgbClr val="646464"/>
              </a:solidFill>
              <a:prstDash val="solid"/>
              <a:miter/>
            </a:ln>
          </p:spPr>
          <p:txBody>
            <a:bodyPr rtlCol="0" anchor="ctr"/>
            <a:lstStyle/>
            <a:p>
              <a:endParaRPr lang="zh-CN" altLang="en-US"/>
            </a:p>
          </p:txBody>
        </p:sp>
        <p:sp>
          <p:nvSpPr>
            <p:cNvPr id="45" name="任意多边形: 形状 44">
              <a:extLst>
                <a:ext uri="{FF2B5EF4-FFF2-40B4-BE49-F238E27FC236}">
                  <a16:creationId xmlns:a16="http://schemas.microsoft.com/office/drawing/2014/main" id="{29241DE5-FEFA-84B2-BFE1-E54F2E71B6B1}"/>
                </a:ext>
              </a:extLst>
            </p:cNvPr>
            <p:cNvSpPr/>
            <p:nvPr/>
          </p:nvSpPr>
          <p:spPr>
            <a:xfrm>
              <a:off x="4898112" y="1886373"/>
              <a:ext cx="104390" cy="480316"/>
            </a:xfrm>
            <a:custGeom>
              <a:avLst/>
              <a:gdLst>
                <a:gd name="connsiteX0" fmla="*/ 0 w 104390"/>
                <a:gd name="connsiteY0" fmla="*/ 480316 h 480316"/>
                <a:gd name="connsiteX1" fmla="*/ 104390 w 104390"/>
                <a:gd name="connsiteY1" fmla="*/ 0 h 480316"/>
              </a:gdLst>
              <a:ahLst/>
              <a:cxnLst>
                <a:cxn ang="0">
                  <a:pos x="connsiteX0" y="connsiteY0"/>
                </a:cxn>
                <a:cxn ang="0">
                  <a:pos x="connsiteX1" y="connsiteY1"/>
                </a:cxn>
              </a:cxnLst>
              <a:rect l="l" t="t" r="r" b="b"/>
              <a:pathLst>
                <a:path w="104390" h="480316">
                  <a:moveTo>
                    <a:pt x="0" y="480316"/>
                  </a:moveTo>
                  <a:lnTo>
                    <a:pt x="104390" y="0"/>
                  </a:lnTo>
                </a:path>
              </a:pathLst>
            </a:custGeom>
            <a:ln w="32349" cap="rnd">
              <a:solidFill>
                <a:srgbClr val="646464"/>
              </a:solidFill>
              <a:prstDash val="solid"/>
              <a:miter/>
            </a:ln>
          </p:spPr>
          <p:txBody>
            <a:bodyPr rtlCol="0" anchor="ctr"/>
            <a:lstStyle/>
            <a:p>
              <a:endParaRPr lang="zh-CN" altLang="en-US"/>
            </a:p>
          </p:txBody>
        </p:sp>
        <p:sp>
          <p:nvSpPr>
            <p:cNvPr id="46" name="任意多边形: 形状 45">
              <a:extLst>
                <a:ext uri="{FF2B5EF4-FFF2-40B4-BE49-F238E27FC236}">
                  <a16:creationId xmlns:a16="http://schemas.microsoft.com/office/drawing/2014/main" id="{F02EEBDB-A661-61CA-5687-27E89CC1A56E}"/>
                </a:ext>
              </a:extLst>
            </p:cNvPr>
            <p:cNvSpPr/>
            <p:nvPr/>
          </p:nvSpPr>
          <p:spPr>
            <a:xfrm>
              <a:off x="5002502" y="1886373"/>
              <a:ext cx="9645" cy="210399"/>
            </a:xfrm>
            <a:custGeom>
              <a:avLst/>
              <a:gdLst>
                <a:gd name="connsiteX0" fmla="*/ 9646 w 9645"/>
                <a:gd name="connsiteY0" fmla="*/ 210400 h 210399"/>
                <a:gd name="connsiteX1" fmla="*/ 0 w 9645"/>
                <a:gd name="connsiteY1" fmla="*/ 0 h 210399"/>
              </a:gdLst>
              <a:ahLst/>
              <a:cxnLst>
                <a:cxn ang="0">
                  <a:pos x="connsiteX0" y="connsiteY0"/>
                </a:cxn>
                <a:cxn ang="0">
                  <a:pos x="connsiteX1" y="connsiteY1"/>
                </a:cxn>
              </a:cxnLst>
              <a:rect l="l" t="t" r="r" b="b"/>
              <a:pathLst>
                <a:path w="9645" h="210399">
                  <a:moveTo>
                    <a:pt x="9646" y="210400"/>
                  </a:moveTo>
                  <a:lnTo>
                    <a:pt x="0" y="0"/>
                  </a:lnTo>
                </a:path>
              </a:pathLst>
            </a:custGeom>
            <a:ln w="32349" cap="rnd">
              <a:solidFill>
                <a:srgbClr val="646464"/>
              </a:solidFill>
              <a:prstDash val="solid"/>
              <a:miter/>
            </a:ln>
          </p:spPr>
          <p:txBody>
            <a:bodyPr rtlCol="0" anchor="ctr"/>
            <a:lstStyle/>
            <a:p>
              <a:endParaRPr lang="zh-CN" altLang="en-US"/>
            </a:p>
          </p:txBody>
        </p:sp>
        <p:sp>
          <p:nvSpPr>
            <p:cNvPr id="47" name="任意多边形: 形状 46">
              <a:extLst>
                <a:ext uri="{FF2B5EF4-FFF2-40B4-BE49-F238E27FC236}">
                  <a16:creationId xmlns:a16="http://schemas.microsoft.com/office/drawing/2014/main" id="{974A20FB-E8A5-E585-0C97-40EB34A9B288}"/>
                </a:ext>
              </a:extLst>
            </p:cNvPr>
            <p:cNvSpPr/>
            <p:nvPr/>
          </p:nvSpPr>
          <p:spPr>
            <a:xfrm>
              <a:off x="4898112" y="2096773"/>
              <a:ext cx="114036" cy="269916"/>
            </a:xfrm>
            <a:custGeom>
              <a:avLst/>
              <a:gdLst>
                <a:gd name="connsiteX0" fmla="*/ 0 w 114036"/>
                <a:gd name="connsiteY0" fmla="*/ 269916 h 269916"/>
                <a:gd name="connsiteX1" fmla="*/ 114036 w 114036"/>
                <a:gd name="connsiteY1" fmla="*/ 0 h 269916"/>
              </a:gdLst>
              <a:ahLst/>
              <a:cxnLst>
                <a:cxn ang="0">
                  <a:pos x="connsiteX0" y="connsiteY0"/>
                </a:cxn>
                <a:cxn ang="0">
                  <a:pos x="connsiteX1" y="connsiteY1"/>
                </a:cxn>
              </a:cxnLst>
              <a:rect l="l" t="t" r="r" b="b"/>
              <a:pathLst>
                <a:path w="114036" h="269916">
                  <a:moveTo>
                    <a:pt x="0" y="269916"/>
                  </a:moveTo>
                  <a:lnTo>
                    <a:pt x="114036" y="0"/>
                  </a:lnTo>
                </a:path>
              </a:pathLst>
            </a:custGeom>
            <a:ln w="32349" cap="rnd">
              <a:solidFill>
                <a:srgbClr val="646464"/>
              </a:solidFill>
              <a:prstDash val="solid"/>
              <a:miter/>
            </a:ln>
          </p:spPr>
          <p:txBody>
            <a:bodyPr rtlCol="0" anchor="ctr"/>
            <a:lstStyle/>
            <a:p>
              <a:endParaRPr lang="zh-CN" altLang="en-US"/>
            </a:p>
          </p:txBody>
        </p:sp>
        <p:sp>
          <p:nvSpPr>
            <p:cNvPr id="48" name="任意多边形: 形状 47">
              <a:extLst>
                <a:ext uri="{FF2B5EF4-FFF2-40B4-BE49-F238E27FC236}">
                  <a16:creationId xmlns:a16="http://schemas.microsoft.com/office/drawing/2014/main" id="{07C211D8-CA78-D03B-441B-511F81439544}"/>
                </a:ext>
              </a:extLst>
            </p:cNvPr>
            <p:cNvSpPr/>
            <p:nvPr/>
          </p:nvSpPr>
          <p:spPr>
            <a:xfrm>
              <a:off x="4678899" y="1877583"/>
              <a:ext cx="219212" cy="489105"/>
            </a:xfrm>
            <a:custGeom>
              <a:avLst/>
              <a:gdLst>
                <a:gd name="connsiteX0" fmla="*/ 219213 w 219212"/>
                <a:gd name="connsiteY0" fmla="*/ 489106 h 489105"/>
                <a:gd name="connsiteX1" fmla="*/ 0 w 219212"/>
                <a:gd name="connsiteY1" fmla="*/ 0 h 489105"/>
              </a:gdLst>
              <a:ahLst/>
              <a:cxnLst>
                <a:cxn ang="0">
                  <a:pos x="connsiteX0" y="connsiteY0"/>
                </a:cxn>
                <a:cxn ang="0">
                  <a:pos x="connsiteX1" y="connsiteY1"/>
                </a:cxn>
              </a:cxnLst>
              <a:rect l="l" t="t" r="r" b="b"/>
              <a:pathLst>
                <a:path w="219212" h="489105">
                  <a:moveTo>
                    <a:pt x="219213" y="489106"/>
                  </a:moveTo>
                  <a:lnTo>
                    <a:pt x="0" y="0"/>
                  </a:lnTo>
                </a:path>
              </a:pathLst>
            </a:custGeom>
            <a:ln w="32349" cap="rnd">
              <a:solidFill>
                <a:srgbClr val="646464"/>
              </a:solidFill>
              <a:prstDash val="solid"/>
              <a:miter/>
            </a:ln>
          </p:spPr>
          <p:txBody>
            <a:bodyPr rtlCol="0" anchor="ctr"/>
            <a:lstStyle/>
            <a:p>
              <a:endParaRPr lang="zh-CN" altLang="en-US"/>
            </a:p>
          </p:txBody>
        </p:sp>
        <p:sp>
          <p:nvSpPr>
            <p:cNvPr id="49" name="任意多边形: 形状 48">
              <a:extLst>
                <a:ext uri="{FF2B5EF4-FFF2-40B4-BE49-F238E27FC236}">
                  <a16:creationId xmlns:a16="http://schemas.microsoft.com/office/drawing/2014/main" id="{EB85B221-5605-7007-27B7-D9E6DBC211DC}"/>
                </a:ext>
              </a:extLst>
            </p:cNvPr>
            <p:cNvSpPr/>
            <p:nvPr/>
          </p:nvSpPr>
          <p:spPr>
            <a:xfrm>
              <a:off x="4678899" y="1877583"/>
              <a:ext cx="323603" cy="8789"/>
            </a:xfrm>
            <a:custGeom>
              <a:avLst/>
              <a:gdLst>
                <a:gd name="connsiteX0" fmla="*/ 323603 w 323603"/>
                <a:gd name="connsiteY0" fmla="*/ 8790 h 8789"/>
                <a:gd name="connsiteX1" fmla="*/ 0 w 323603"/>
                <a:gd name="connsiteY1" fmla="*/ 0 h 8789"/>
              </a:gdLst>
              <a:ahLst/>
              <a:cxnLst>
                <a:cxn ang="0">
                  <a:pos x="connsiteX0" y="connsiteY0"/>
                </a:cxn>
                <a:cxn ang="0">
                  <a:pos x="connsiteX1" y="connsiteY1"/>
                </a:cxn>
              </a:cxnLst>
              <a:rect l="l" t="t" r="r" b="b"/>
              <a:pathLst>
                <a:path w="323603" h="8789">
                  <a:moveTo>
                    <a:pt x="323603" y="8790"/>
                  </a:moveTo>
                  <a:lnTo>
                    <a:pt x="0" y="0"/>
                  </a:lnTo>
                </a:path>
              </a:pathLst>
            </a:custGeom>
            <a:ln w="32349" cap="rnd">
              <a:solidFill>
                <a:srgbClr val="646464"/>
              </a:solidFill>
              <a:prstDash val="solid"/>
              <a:miter/>
            </a:ln>
          </p:spPr>
          <p:txBody>
            <a:bodyPr rtlCol="0" anchor="ctr"/>
            <a:lstStyle/>
            <a:p>
              <a:endParaRPr lang="zh-CN" altLang="en-US"/>
            </a:p>
          </p:txBody>
        </p:sp>
        <p:sp>
          <p:nvSpPr>
            <p:cNvPr id="50" name="任意多边形: 形状 49">
              <a:extLst>
                <a:ext uri="{FF2B5EF4-FFF2-40B4-BE49-F238E27FC236}">
                  <a16:creationId xmlns:a16="http://schemas.microsoft.com/office/drawing/2014/main" id="{BE4EE125-122D-B16A-BBEF-6FC4E44C969A}"/>
                </a:ext>
              </a:extLst>
            </p:cNvPr>
            <p:cNvSpPr/>
            <p:nvPr/>
          </p:nvSpPr>
          <p:spPr>
            <a:xfrm>
              <a:off x="4658891" y="2159273"/>
              <a:ext cx="239221" cy="207416"/>
            </a:xfrm>
            <a:custGeom>
              <a:avLst/>
              <a:gdLst>
                <a:gd name="connsiteX0" fmla="*/ 239221 w 239221"/>
                <a:gd name="connsiteY0" fmla="*/ 207416 h 207416"/>
                <a:gd name="connsiteX1" fmla="*/ 0 w 239221"/>
                <a:gd name="connsiteY1" fmla="*/ 0 h 207416"/>
              </a:gdLst>
              <a:ahLst/>
              <a:cxnLst>
                <a:cxn ang="0">
                  <a:pos x="connsiteX0" y="connsiteY0"/>
                </a:cxn>
                <a:cxn ang="0">
                  <a:pos x="connsiteX1" y="connsiteY1"/>
                </a:cxn>
              </a:cxnLst>
              <a:rect l="l" t="t" r="r" b="b"/>
              <a:pathLst>
                <a:path w="239221" h="207416">
                  <a:moveTo>
                    <a:pt x="239221" y="207416"/>
                  </a:moveTo>
                  <a:lnTo>
                    <a:pt x="0" y="0"/>
                  </a:lnTo>
                </a:path>
              </a:pathLst>
            </a:custGeom>
            <a:ln w="32349" cap="rnd">
              <a:solidFill>
                <a:srgbClr val="646464"/>
              </a:solidFill>
              <a:prstDash val="solid"/>
              <a:miter/>
            </a:ln>
          </p:spPr>
          <p:txBody>
            <a:bodyPr rtlCol="0" anchor="ctr"/>
            <a:lstStyle/>
            <a:p>
              <a:endParaRPr lang="zh-CN" altLang="en-US"/>
            </a:p>
          </p:txBody>
        </p:sp>
        <p:sp>
          <p:nvSpPr>
            <p:cNvPr id="51" name="任意多边形: 形状 50">
              <a:extLst>
                <a:ext uri="{FF2B5EF4-FFF2-40B4-BE49-F238E27FC236}">
                  <a16:creationId xmlns:a16="http://schemas.microsoft.com/office/drawing/2014/main" id="{B89FE2E6-745E-2F85-C6AC-D9BB37E78EE1}"/>
                </a:ext>
              </a:extLst>
            </p:cNvPr>
            <p:cNvSpPr/>
            <p:nvPr/>
          </p:nvSpPr>
          <p:spPr>
            <a:xfrm>
              <a:off x="4658891" y="1877583"/>
              <a:ext cx="20008" cy="281689"/>
            </a:xfrm>
            <a:custGeom>
              <a:avLst/>
              <a:gdLst>
                <a:gd name="connsiteX0" fmla="*/ 0 w 20008"/>
                <a:gd name="connsiteY0" fmla="*/ 281690 h 281689"/>
                <a:gd name="connsiteX1" fmla="*/ 20008 w 20008"/>
                <a:gd name="connsiteY1" fmla="*/ 0 h 281689"/>
              </a:gdLst>
              <a:ahLst/>
              <a:cxnLst>
                <a:cxn ang="0">
                  <a:pos x="connsiteX0" y="connsiteY0"/>
                </a:cxn>
                <a:cxn ang="0">
                  <a:pos x="connsiteX1" y="connsiteY1"/>
                </a:cxn>
              </a:cxnLst>
              <a:rect l="l" t="t" r="r" b="b"/>
              <a:pathLst>
                <a:path w="20008" h="281689">
                  <a:moveTo>
                    <a:pt x="0" y="281690"/>
                  </a:moveTo>
                  <a:lnTo>
                    <a:pt x="20008" y="0"/>
                  </a:lnTo>
                </a:path>
              </a:pathLst>
            </a:custGeom>
            <a:ln w="32349" cap="rnd">
              <a:solidFill>
                <a:srgbClr val="646464"/>
              </a:solidFill>
              <a:prstDash val="solid"/>
              <a:miter/>
            </a:ln>
          </p:spPr>
          <p:txBody>
            <a:bodyPr rtlCol="0" anchor="ctr"/>
            <a:lstStyle/>
            <a:p>
              <a:endParaRPr lang="zh-CN" altLang="en-US"/>
            </a:p>
          </p:txBody>
        </p:sp>
        <p:sp>
          <p:nvSpPr>
            <p:cNvPr id="52" name="任意多边形: 形状 51">
              <a:extLst>
                <a:ext uri="{FF2B5EF4-FFF2-40B4-BE49-F238E27FC236}">
                  <a16:creationId xmlns:a16="http://schemas.microsoft.com/office/drawing/2014/main" id="{C2692F78-5FB1-0DDA-405C-4A72738455EF}"/>
                </a:ext>
              </a:extLst>
            </p:cNvPr>
            <p:cNvSpPr/>
            <p:nvPr/>
          </p:nvSpPr>
          <p:spPr>
            <a:xfrm>
              <a:off x="4449578" y="1886928"/>
              <a:ext cx="209312" cy="272344"/>
            </a:xfrm>
            <a:custGeom>
              <a:avLst/>
              <a:gdLst>
                <a:gd name="connsiteX0" fmla="*/ 209313 w 209312"/>
                <a:gd name="connsiteY0" fmla="*/ 272345 h 272344"/>
                <a:gd name="connsiteX1" fmla="*/ 0 w 209312"/>
                <a:gd name="connsiteY1" fmla="*/ 0 h 272344"/>
              </a:gdLst>
              <a:ahLst/>
              <a:cxnLst>
                <a:cxn ang="0">
                  <a:pos x="connsiteX0" y="connsiteY0"/>
                </a:cxn>
                <a:cxn ang="0">
                  <a:pos x="connsiteX1" y="connsiteY1"/>
                </a:cxn>
              </a:cxnLst>
              <a:rect l="l" t="t" r="r" b="b"/>
              <a:pathLst>
                <a:path w="209312" h="272344">
                  <a:moveTo>
                    <a:pt x="209313" y="272345"/>
                  </a:moveTo>
                  <a:lnTo>
                    <a:pt x="0" y="0"/>
                  </a:lnTo>
                </a:path>
              </a:pathLst>
            </a:custGeom>
            <a:ln w="32349" cap="rnd">
              <a:solidFill>
                <a:srgbClr val="646464"/>
              </a:solidFill>
              <a:prstDash val="solid"/>
              <a:miter/>
            </a:ln>
          </p:spPr>
          <p:txBody>
            <a:bodyPr rtlCol="0" anchor="ctr"/>
            <a:lstStyle/>
            <a:p>
              <a:endParaRPr lang="zh-CN" altLang="en-US"/>
            </a:p>
          </p:txBody>
        </p:sp>
        <p:sp>
          <p:nvSpPr>
            <p:cNvPr id="53" name="任意多边形: 形状 52">
              <a:extLst>
                <a:ext uri="{FF2B5EF4-FFF2-40B4-BE49-F238E27FC236}">
                  <a16:creationId xmlns:a16="http://schemas.microsoft.com/office/drawing/2014/main" id="{4290E3D1-7C82-56E6-88CA-9B0340FE2AB0}"/>
                </a:ext>
              </a:extLst>
            </p:cNvPr>
            <p:cNvSpPr/>
            <p:nvPr/>
          </p:nvSpPr>
          <p:spPr>
            <a:xfrm>
              <a:off x="4449578" y="1877583"/>
              <a:ext cx="229321" cy="9344"/>
            </a:xfrm>
            <a:custGeom>
              <a:avLst/>
              <a:gdLst>
                <a:gd name="connsiteX0" fmla="*/ 229321 w 229321"/>
                <a:gd name="connsiteY0" fmla="*/ 0 h 9344"/>
                <a:gd name="connsiteX1" fmla="*/ 0 w 229321"/>
                <a:gd name="connsiteY1" fmla="*/ 9345 h 9344"/>
              </a:gdLst>
              <a:ahLst/>
              <a:cxnLst>
                <a:cxn ang="0">
                  <a:pos x="connsiteX0" y="connsiteY0"/>
                </a:cxn>
                <a:cxn ang="0">
                  <a:pos x="connsiteX1" y="connsiteY1"/>
                </a:cxn>
              </a:cxnLst>
              <a:rect l="l" t="t" r="r" b="b"/>
              <a:pathLst>
                <a:path w="229321" h="9344">
                  <a:moveTo>
                    <a:pt x="229321" y="0"/>
                  </a:moveTo>
                  <a:lnTo>
                    <a:pt x="0" y="9345"/>
                  </a:lnTo>
                </a:path>
              </a:pathLst>
            </a:custGeom>
            <a:ln w="32349" cap="rnd">
              <a:solidFill>
                <a:srgbClr val="646464"/>
              </a:solidFill>
              <a:prstDash val="solid"/>
              <a:miter/>
            </a:ln>
          </p:spPr>
          <p:txBody>
            <a:bodyPr rtlCol="0" anchor="ctr"/>
            <a:lstStyle/>
            <a:p>
              <a:endParaRPr lang="zh-CN" altLang="en-US"/>
            </a:p>
          </p:txBody>
        </p:sp>
        <p:sp>
          <p:nvSpPr>
            <p:cNvPr id="54" name="任意多边形: 形状 53">
              <a:extLst>
                <a:ext uri="{FF2B5EF4-FFF2-40B4-BE49-F238E27FC236}">
                  <a16:creationId xmlns:a16="http://schemas.microsoft.com/office/drawing/2014/main" id="{DCF42155-7134-D499-99AE-97D7BFE018A6}"/>
                </a:ext>
              </a:extLst>
            </p:cNvPr>
            <p:cNvSpPr/>
            <p:nvPr/>
          </p:nvSpPr>
          <p:spPr>
            <a:xfrm>
              <a:off x="4416824" y="1854175"/>
              <a:ext cx="65507" cy="65507"/>
            </a:xfrm>
            <a:custGeom>
              <a:avLst/>
              <a:gdLst>
                <a:gd name="connsiteX0" fmla="*/ 65507 w 65507"/>
                <a:gd name="connsiteY0" fmla="*/ 32754 h 65507"/>
                <a:gd name="connsiteX1" fmla="*/ 32754 w 65507"/>
                <a:gd name="connsiteY1" fmla="*/ 65507 h 65507"/>
                <a:gd name="connsiteX2" fmla="*/ 0 w 65507"/>
                <a:gd name="connsiteY2" fmla="*/ 32754 h 65507"/>
                <a:gd name="connsiteX3" fmla="*/ 32754 w 65507"/>
                <a:gd name="connsiteY3" fmla="*/ 0 h 65507"/>
                <a:gd name="connsiteX4" fmla="*/ 65507 w 65507"/>
                <a:gd name="connsiteY4" fmla="*/ 32754 h 65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07" h="65507">
                  <a:moveTo>
                    <a:pt x="65507" y="32754"/>
                  </a:moveTo>
                  <a:cubicBezTo>
                    <a:pt x="65507" y="50843"/>
                    <a:pt x="50843" y="65507"/>
                    <a:pt x="32754" y="65507"/>
                  </a:cubicBezTo>
                  <a:cubicBezTo>
                    <a:pt x="14664" y="65507"/>
                    <a:pt x="0" y="50843"/>
                    <a:pt x="0" y="32754"/>
                  </a:cubicBezTo>
                  <a:cubicBezTo>
                    <a:pt x="0" y="14664"/>
                    <a:pt x="14664" y="0"/>
                    <a:pt x="32754" y="0"/>
                  </a:cubicBezTo>
                  <a:cubicBezTo>
                    <a:pt x="50843" y="0"/>
                    <a:pt x="65507" y="14664"/>
                    <a:pt x="65507" y="32754"/>
                  </a:cubicBezTo>
                  <a:close/>
                </a:path>
              </a:pathLst>
            </a:custGeom>
            <a:solidFill>
              <a:srgbClr val="F2CC8F"/>
            </a:solidFill>
            <a:ln w="2311" cap="rnd">
              <a:solidFill>
                <a:srgbClr val="231815"/>
              </a:solidFill>
              <a:prstDash val="solid"/>
              <a:miter/>
            </a:ln>
          </p:spPr>
          <p:txBody>
            <a:bodyPr rtlCol="0" anchor="ctr"/>
            <a:lstStyle/>
            <a:p>
              <a:endParaRPr lang="zh-CN" altLang="en-US"/>
            </a:p>
          </p:txBody>
        </p:sp>
        <p:sp>
          <p:nvSpPr>
            <p:cNvPr id="55" name="任意多边形: 形状 54">
              <a:extLst>
                <a:ext uri="{FF2B5EF4-FFF2-40B4-BE49-F238E27FC236}">
                  <a16:creationId xmlns:a16="http://schemas.microsoft.com/office/drawing/2014/main" id="{DF84F8D0-999D-8781-E67C-2AF5E2A0409F}"/>
                </a:ext>
              </a:extLst>
            </p:cNvPr>
            <p:cNvSpPr/>
            <p:nvPr/>
          </p:nvSpPr>
          <p:spPr>
            <a:xfrm>
              <a:off x="4978932" y="2188141"/>
              <a:ext cx="66432" cy="66432"/>
            </a:xfrm>
            <a:custGeom>
              <a:avLst/>
              <a:gdLst>
                <a:gd name="connsiteX0" fmla="*/ 66432 w 66432"/>
                <a:gd name="connsiteY0" fmla="*/ 33216 h 66432"/>
                <a:gd name="connsiteX1" fmla="*/ 33216 w 66432"/>
                <a:gd name="connsiteY1" fmla="*/ 66432 h 66432"/>
                <a:gd name="connsiteX2" fmla="*/ 0 w 66432"/>
                <a:gd name="connsiteY2" fmla="*/ 33216 h 66432"/>
                <a:gd name="connsiteX3" fmla="*/ 33216 w 66432"/>
                <a:gd name="connsiteY3" fmla="*/ 0 h 66432"/>
                <a:gd name="connsiteX4" fmla="*/ 66432 w 66432"/>
                <a:gd name="connsiteY4" fmla="*/ 33216 h 66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2" h="66432">
                  <a:moveTo>
                    <a:pt x="66432" y="33216"/>
                  </a:moveTo>
                  <a:cubicBezTo>
                    <a:pt x="66432" y="51561"/>
                    <a:pt x="51561" y="66432"/>
                    <a:pt x="33216" y="66432"/>
                  </a:cubicBezTo>
                  <a:cubicBezTo>
                    <a:pt x="14871" y="66432"/>
                    <a:pt x="0" y="51561"/>
                    <a:pt x="0" y="33216"/>
                  </a:cubicBezTo>
                  <a:cubicBezTo>
                    <a:pt x="0" y="14871"/>
                    <a:pt x="14871" y="0"/>
                    <a:pt x="33216" y="0"/>
                  </a:cubicBezTo>
                  <a:cubicBezTo>
                    <a:pt x="51561" y="0"/>
                    <a:pt x="66432" y="14871"/>
                    <a:pt x="66432" y="33216"/>
                  </a:cubicBezTo>
                  <a:close/>
                </a:path>
              </a:pathLst>
            </a:custGeom>
            <a:solidFill>
              <a:srgbClr val="E07A5F"/>
            </a:solidFill>
            <a:ln w="2311" cap="rnd">
              <a:solidFill>
                <a:srgbClr val="231815"/>
              </a:solidFill>
              <a:prstDash val="solid"/>
              <a:miter/>
            </a:ln>
          </p:spPr>
          <p:txBody>
            <a:bodyPr rtlCol="0" anchor="ctr"/>
            <a:lstStyle/>
            <a:p>
              <a:endParaRPr lang="zh-CN" altLang="en-US"/>
            </a:p>
          </p:txBody>
        </p:sp>
        <p:sp>
          <p:nvSpPr>
            <p:cNvPr id="56" name="任意多边形: 形状 55">
              <a:extLst>
                <a:ext uri="{FF2B5EF4-FFF2-40B4-BE49-F238E27FC236}">
                  <a16:creationId xmlns:a16="http://schemas.microsoft.com/office/drawing/2014/main" id="{63DC3DB8-4829-4DE8-BB17-260EEA574CB9}"/>
                </a:ext>
              </a:extLst>
            </p:cNvPr>
            <p:cNvSpPr/>
            <p:nvPr/>
          </p:nvSpPr>
          <p:spPr>
            <a:xfrm>
              <a:off x="4981245" y="2065870"/>
              <a:ext cx="61806" cy="61806"/>
            </a:xfrm>
            <a:custGeom>
              <a:avLst/>
              <a:gdLst>
                <a:gd name="connsiteX0" fmla="*/ 61806 w 61806"/>
                <a:gd name="connsiteY0" fmla="*/ 30903 h 61806"/>
                <a:gd name="connsiteX1" fmla="*/ 30903 w 61806"/>
                <a:gd name="connsiteY1" fmla="*/ 61806 h 61806"/>
                <a:gd name="connsiteX2" fmla="*/ 0 w 61806"/>
                <a:gd name="connsiteY2" fmla="*/ 30903 h 61806"/>
                <a:gd name="connsiteX3" fmla="*/ 30903 w 61806"/>
                <a:gd name="connsiteY3" fmla="*/ 0 h 61806"/>
                <a:gd name="connsiteX4" fmla="*/ 61806 w 61806"/>
                <a:gd name="connsiteY4" fmla="*/ 30903 h 6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06" h="61806">
                  <a:moveTo>
                    <a:pt x="61806" y="30903"/>
                  </a:moveTo>
                  <a:cubicBezTo>
                    <a:pt x="61806" y="47970"/>
                    <a:pt x="47970" y="61806"/>
                    <a:pt x="30903" y="61806"/>
                  </a:cubicBezTo>
                  <a:cubicBezTo>
                    <a:pt x="13836" y="61806"/>
                    <a:pt x="0" y="47970"/>
                    <a:pt x="0" y="30903"/>
                  </a:cubicBezTo>
                  <a:cubicBezTo>
                    <a:pt x="0" y="13836"/>
                    <a:pt x="13836" y="0"/>
                    <a:pt x="30903" y="0"/>
                  </a:cubicBezTo>
                  <a:cubicBezTo>
                    <a:pt x="47970" y="0"/>
                    <a:pt x="61806" y="13836"/>
                    <a:pt x="61806" y="30903"/>
                  </a:cubicBezTo>
                  <a:close/>
                </a:path>
              </a:pathLst>
            </a:custGeom>
            <a:solidFill>
              <a:srgbClr val="5F797B"/>
            </a:solidFill>
            <a:ln w="2311" cap="rnd">
              <a:solidFill>
                <a:srgbClr val="231815"/>
              </a:solidFill>
              <a:prstDash val="solid"/>
              <a:miter/>
            </a:ln>
          </p:spPr>
          <p:txBody>
            <a:bodyPr rtlCol="0" anchor="ctr"/>
            <a:lstStyle/>
            <a:p>
              <a:endParaRPr lang="zh-CN" altLang="en-US"/>
            </a:p>
          </p:txBody>
        </p:sp>
        <p:sp>
          <p:nvSpPr>
            <p:cNvPr id="57" name="任意多边形: 形状 56">
              <a:extLst>
                <a:ext uri="{FF2B5EF4-FFF2-40B4-BE49-F238E27FC236}">
                  <a16:creationId xmlns:a16="http://schemas.microsoft.com/office/drawing/2014/main" id="{0CC381AE-4198-70E1-725E-FE7D121C0267}"/>
                </a:ext>
              </a:extLst>
            </p:cNvPr>
            <p:cNvSpPr/>
            <p:nvPr/>
          </p:nvSpPr>
          <p:spPr>
            <a:xfrm>
              <a:off x="4624587" y="1823272"/>
              <a:ext cx="108623" cy="108623"/>
            </a:xfrm>
            <a:custGeom>
              <a:avLst/>
              <a:gdLst>
                <a:gd name="connsiteX0" fmla="*/ 108623 w 108623"/>
                <a:gd name="connsiteY0" fmla="*/ 54312 h 108623"/>
                <a:gd name="connsiteX1" fmla="*/ 54312 w 108623"/>
                <a:gd name="connsiteY1" fmla="*/ 108623 h 108623"/>
                <a:gd name="connsiteX2" fmla="*/ 0 w 108623"/>
                <a:gd name="connsiteY2" fmla="*/ 54312 h 108623"/>
                <a:gd name="connsiteX3" fmla="*/ 54312 w 108623"/>
                <a:gd name="connsiteY3" fmla="*/ 0 h 108623"/>
                <a:gd name="connsiteX4" fmla="*/ 108623 w 108623"/>
                <a:gd name="connsiteY4" fmla="*/ 54312 h 108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23" h="108623">
                  <a:moveTo>
                    <a:pt x="108623" y="54312"/>
                  </a:moveTo>
                  <a:cubicBezTo>
                    <a:pt x="108623" y="84307"/>
                    <a:pt x="84307" y="108623"/>
                    <a:pt x="54312" y="108623"/>
                  </a:cubicBezTo>
                  <a:cubicBezTo>
                    <a:pt x="24316" y="108623"/>
                    <a:pt x="0" y="84307"/>
                    <a:pt x="0" y="54312"/>
                  </a:cubicBezTo>
                  <a:cubicBezTo>
                    <a:pt x="0" y="24316"/>
                    <a:pt x="24316" y="0"/>
                    <a:pt x="54312" y="0"/>
                  </a:cubicBezTo>
                  <a:cubicBezTo>
                    <a:pt x="84307" y="0"/>
                    <a:pt x="108623" y="24316"/>
                    <a:pt x="108623" y="54312"/>
                  </a:cubicBezTo>
                  <a:close/>
                </a:path>
              </a:pathLst>
            </a:custGeom>
            <a:solidFill>
              <a:srgbClr val="EAB69F"/>
            </a:solidFill>
            <a:ln w="2311" cap="rnd">
              <a:solidFill>
                <a:srgbClr val="231815"/>
              </a:solidFill>
              <a:prstDash val="solid"/>
              <a:miter/>
            </a:ln>
          </p:spPr>
          <p:txBody>
            <a:bodyPr rtlCol="0" anchor="ctr"/>
            <a:lstStyle/>
            <a:p>
              <a:endParaRPr lang="zh-CN" altLang="en-US"/>
            </a:p>
          </p:txBody>
        </p:sp>
        <p:sp>
          <p:nvSpPr>
            <p:cNvPr id="58" name="任意多边形: 形状 57">
              <a:extLst>
                <a:ext uri="{FF2B5EF4-FFF2-40B4-BE49-F238E27FC236}">
                  <a16:creationId xmlns:a16="http://schemas.microsoft.com/office/drawing/2014/main" id="{54901581-3DB2-C640-3253-F0B37FF11418}"/>
                </a:ext>
              </a:extLst>
            </p:cNvPr>
            <p:cNvSpPr/>
            <p:nvPr/>
          </p:nvSpPr>
          <p:spPr>
            <a:xfrm>
              <a:off x="4826128" y="2294705"/>
              <a:ext cx="143967" cy="143967"/>
            </a:xfrm>
            <a:custGeom>
              <a:avLst/>
              <a:gdLst>
                <a:gd name="connsiteX0" fmla="*/ 143968 w 143967"/>
                <a:gd name="connsiteY0" fmla="*/ 71984 h 143967"/>
                <a:gd name="connsiteX1" fmla="*/ 71984 w 143967"/>
                <a:gd name="connsiteY1" fmla="*/ 143968 h 143967"/>
                <a:gd name="connsiteX2" fmla="*/ 0 w 143967"/>
                <a:gd name="connsiteY2" fmla="*/ 71984 h 143967"/>
                <a:gd name="connsiteX3" fmla="*/ 71984 w 143967"/>
                <a:gd name="connsiteY3" fmla="*/ 0 h 143967"/>
                <a:gd name="connsiteX4" fmla="*/ 143968 w 143967"/>
                <a:gd name="connsiteY4" fmla="*/ 71984 h 143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67" h="143967">
                  <a:moveTo>
                    <a:pt x="143968" y="71984"/>
                  </a:moveTo>
                  <a:cubicBezTo>
                    <a:pt x="143968" y="111739"/>
                    <a:pt x="111739" y="143968"/>
                    <a:pt x="71984" y="143968"/>
                  </a:cubicBezTo>
                  <a:cubicBezTo>
                    <a:pt x="32228" y="143968"/>
                    <a:pt x="0" y="111739"/>
                    <a:pt x="0" y="71984"/>
                  </a:cubicBezTo>
                  <a:cubicBezTo>
                    <a:pt x="0" y="32228"/>
                    <a:pt x="32228" y="0"/>
                    <a:pt x="71984" y="0"/>
                  </a:cubicBezTo>
                  <a:cubicBezTo>
                    <a:pt x="111739" y="0"/>
                    <a:pt x="143968" y="32228"/>
                    <a:pt x="143968" y="71984"/>
                  </a:cubicBezTo>
                  <a:close/>
                </a:path>
              </a:pathLst>
            </a:custGeom>
            <a:solidFill>
              <a:srgbClr val="F4F1DE"/>
            </a:solidFill>
            <a:ln w="2311" cap="rnd">
              <a:solidFill>
                <a:srgbClr val="231815"/>
              </a:solidFill>
              <a:prstDash val="solid"/>
              <a:miter/>
            </a:ln>
          </p:spPr>
          <p:txBody>
            <a:bodyPr rtlCol="0" anchor="ctr"/>
            <a:lstStyle/>
            <a:p>
              <a:endParaRPr lang="zh-CN" altLang="en-US"/>
            </a:p>
          </p:txBody>
        </p:sp>
        <p:sp>
          <p:nvSpPr>
            <p:cNvPr id="59" name="任意多边形: 形状 58">
              <a:extLst>
                <a:ext uri="{FF2B5EF4-FFF2-40B4-BE49-F238E27FC236}">
                  <a16:creationId xmlns:a16="http://schemas.microsoft.com/office/drawing/2014/main" id="{1201B1FF-87C2-3945-7AB6-BCFC3CB945DB}"/>
                </a:ext>
              </a:extLst>
            </p:cNvPr>
            <p:cNvSpPr/>
            <p:nvPr/>
          </p:nvSpPr>
          <p:spPr>
            <a:xfrm>
              <a:off x="4605620" y="2106002"/>
              <a:ext cx="106541" cy="106541"/>
            </a:xfrm>
            <a:custGeom>
              <a:avLst/>
              <a:gdLst>
                <a:gd name="connsiteX0" fmla="*/ 106542 w 106541"/>
                <a:gd name="connsiteY0" fmla="*/ 53271 h 106541"/>
                <a:gd name="connsiteX1" fmla="*/ 53271 w 106541"/>
                <a:gd name="connsiteY1" fmla="*/ 106542 h 106541"/>
                <a:gd name="connsiteX2" fmla="*/ 0 w 106541"/>
                <a:gd name="connsiteY2" fmla="*/ 53271 h 106541"/>
                <a:gd name="connsiteX3" fmla="*/ 53271 w 106541"/>
                <a:gd name="connsiteY3" fmla="*/ 0 h 106541"/>
                <a:gd name="connsiteX4" fmla="*/ 106542 w 106541"/>
                <a:gd name="connsiteY4" fmla="*/ 53271 h 106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41" h="106541">
                  <a:moveTo>
                    <a:pt x="106542" y="53271"/>
                  </a:moveTo>
                  <a:cubicBezTo>
                    <a:pt x="106542" y="82691"/>
                    <a:pt x="82692" y="106542"/>
                    <a:pt x="53271" y="106542"/>
                  </a:cubicBezTo>
                  <a:cubicBezTo>
                    <a:pt x="23850" y="106542"/>
                    <a:pt x="0" y="82691"/>
                    <a:pt x="0" y="53271"/>
                  </a:cubicBezTo>
                  <a:cubicBezTo>
                    <a:pt x="0" y="23850"/>
                    <a:pt x="23850" y="0"/>
                    <a:pt x="53271" y="0"/>
                  </a:cubicBezTo>
                  <a:cubicBezTo>
                    <a:pt x="82691" y="0"/>
                    <a:pt x="106542" y="23850"/>
                    <a:pt x="106542" y="53271"/>
                  </a:cubicBezTo>
                  <a:close/>
                </a:path>
              </a:pathLst>
            </a:custGeom>
            <a:solidFill>
              <a:srgbClr val="EAB69F"/>
            </a:solidFill>
            <a:ln w="2311" cap="rnd">
              <a:solidFill>
                <a:srgbClr val="231815"/>
              </a:solidFill>
              <a:prstDash val="solid"/>
              <a:miter/>
            </a:ln>
          </p:spPr>
          <p:txBody>
            <a:bodyPr rtlCol="0" anchor="ctr"/>
            <a:lstStyle/>
            <a:p>
              <a:endParaRPr lang="zh-CN" altLang="en-US"/>
            </a:p>
          </p:txBody>
        </p:sp>
        <p:sp>
          <p:nvSpPr>
            <p:cNvPr id="60" name="任意多边形: 形状 59">
              <a:extLst>
                <a:ext uri="{FF2B5EF4-FFF2-40B4-BE49-F238E27FC236}">
                  <a16:creationId xmlns:a16="http://schemas.microsoft.com/office/drawing/2014/main" id="{4D249016-2862-C066-F28E-74ED0E8E89FD}"/>
                </a:ext>
              </a:extLst>
            </p:cNvPr>
            <p:cNvSpPr/>
            <p:nvPr/>
          </p:nvSpPr>
          <p:spPr>
            <a:xfrm>
              <a:off x="4949232" y="1833102"/>
              <a:ext cx="106541" cy="106541"/>
            </a:xfrm>
            <a:custGeom>
              <a:avLst/>
              <a:gdLst>
                <a:gd name="connsiteX0" fmla="*/ 106542 w 106541"/>
                <a:gd name="connsiteY0" fmla="*/ 53271 h 106541"/>
                <a:gd name="connsiteX1" fmla="*/ 53271 w 106541"/>
                <a:gd name="connsiteY1" fmla="*/ 106542 h 106541"/>
                <a:gd name="connsiteX2" fmla="*/ 0 w 106541"/>
                <a:gd name="connsiteY2" fmla="*/ 53271 h 106541"/>
                <a:gd name="connsiteX3" fmla="*/ 53271 w 106541"/>
                <a:gd name="connsiteY3" fmla="*/ 0 h 106541"/>
                <a:gd name="connsiteX4" fmla="*/ 106542 w 106541"/>
                <a:gd name="connsiteY4" fmla="*/ 53271 h 106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41" h="106541">
                  <a:moveTo>
                    <a:pt x="106542" y="53271"/>
                  </a:moveTo>
                  <a:cubicBezTo>
                    <a:pt x="106542" y="82691"/>
                    <a:pt x="82691" y="106542"/>
                    <a:pt x="53271" y="106542"/>
                  </a:cubicBezTo>
                  <a:cubicBezTo>
                    <a:pt x="23850" y="106542"/>
                    <a:pt x="0" y="82691"/>
                    <a:pt x="0" y="53271"/>
                  </a:cubicBezTo>
                  <a:cubicBezTo>
                    <a:pt x="0" y="23850"/>
                    <a:pt x="23850" y="0"/>
                    <a:pt x="53271" y="0"/>
                  </a:cubicBezTo>
                  <a:cubicBezTo>
                    <a:pt x="82691" y="0"/>
                    <a:pt x="106542" y="23850"/>
                    <a:pt x="106542" y="53271"/>
                  </a:cubicBezTo>
                  <a:close/>
                </a:path>
              </a:pathLst>
            </a:custGeom>
            <a:solidFill>
              <a:srgbClr val="EAB69F"/>
            </a:solidFill>
            <a:ln w="2311" cap="rnd">
              <a:solidFill>
                <a:srgbClr val="231815"/>
              </a:solidFill>
              <a:prstDash val="solid"/>
              <a:miter/>
            </a:ln>
          </p:spPr>
          <p:txBody>
            <a:bodyPr rtlCol="0" anchor="ctr"/>
            <a:lstStyle/>
            <a:p>
              <a:endParaRPr lang="zh-CN" altLang="en-US"/>
            </a:p>
          </p:txBody>
        </p:sp>
      </p:grpSp>
      <p:pic>
        <p:nvPicPr>
          <p:cNvPr id="61" name="图片 60">
            <a:extLst>
              <a:ext uri="{FF2B5EF4-FFF2-40B4-BE49-F238E27FC236}">
                <a16:creationId xmlns:a16="http://schemas.microsoft.com/office/drawing/2014/main" id="{9F305B7E-6AF7-FB2E-07A9-C98E367E3553}"/>
              </a:ext>
            </a:extLst>
          </p:cNvPr>
          <p:cNvPicPr>
            <a:picLocks noChangeAspect="1"/>
          </p:cNvPicPr>
          <p:nvPr/>
        </p:nvPicPr>
        <p:blipFill>
          <a:blip r:embed="rId10"/>
          <a:stretch>
            <a:fillRect/>
          </a:stretch>
        </p:blipFill>
        <p:spPr>
          <a:xfrm rot="16200000" flipV="1">
            <a:off x="3198728" y="2771364"/>
            <a:ext cx="1255026" cy="1255026"/>
          </a:xfrm>
          <a:custGeom>
            <a:avLst/>
            <a:gdLst>
              <a:gd name="connsiteX0" fmla="*/ 6 w 1184309"/>
              <a:gd name="connsiteY0" fmla="*/ 483 h 1184309"/>
              <a:gd name="connsiteX1" fmla="*/ 1184316 w 1184309"/>
              <a:gd name="connsiteY1" fmla="*/ 483 h 1184309"/>
              <a:gd name="connsiteX2" fmla="*/ 1184316 w 1184309"/>
              <a:gd name="connsiteY2" fmla="*/ 1184792 h 1184309"/>
              <a:gd name="connsiteX3" fmla="*/ 6 w 1184309"/>
              <a:gd name="connsiteY3" fmla="*/ 1184792 h 1184309"/>
            </a:gdLst>
            <a:ahLst/>
            <a:cxnLst>
              <a:cxn ang="0">
                <a:pos x="connsiteX0" y="connsiteY0"/>
              </a:cxn>
              <a:cxn ang="0">
                <a:pos x="connsiteX1" y="connsiteY1"/>
              </a:cxn>
              <a:cxn ang="0">
                <a:pos x="connsiteX2" y="connsiteY2"/>
              </a:cxn>
              <a:cxn ang="0">
                <a:pos x="connsiteX3" y="connsiteY3"/>
              </a:cxn>
            </a:cxnLst>
            <a:rect l="l" t="t" r="r" b="b"/>
            <a:pathLst>
              <a:path w="1184309" h="1184309">
                <a:moveTo>
                  <a:pt x="6" y="483"/>
                </a:moveTo>
                <a:lnTo>
                  <a:pt x="1184316" y="483"/>
                </a:lnTo>
                <a:lnTo>
                  <a:pt x="1184316" y="1184792"/>
                </a:lnTo>
                <a:lnTo>
                  <a:pt x="6" y="1184792"/>
                </a:lnTo>
                <a:close/>
              </a:path>
            </a:pathLst>
          </a:custGeom>
        </p:spPr>
      </p:pic>
      <p:pic>
        <p:nvPicPr>
          <p:cNvPr id="62" name="图片 61">
            <a:extLst>
              <a:ext uri="{FF2B5EF4-FFF2-40B4-BE49-F238E27FC236}">
                <a16:creationId xmlns:a16="http://schemas.microsoft.com/office/drawing/2014/main" id="{CFC36188-9242-F3FA-7B03-B478A84D12DC}"/>
              </a:ext>
            </a:extLst>
          </p:cNvPr>
          <p:cNvPicPr>
            <a:picLocks noChangeAspect="1"/>
          </p:cNvPicPr>
          <p:nvPr/>
        </p:nvPicPr>
        <p:blipFill>
          <a:blip r:embed="rId11"/>
          <a:stretch>
            <a:fillRect/>
          </a:stretch>
        </p:blipFill>
        <p:spPr>
          <a:xfrm rot="16200000" flipV="1">
            <a:off x="3204897" y="3904688"/>
            <a:ext cx="1255026" cy="1255026"/>
          </a:xfrm>
          <a:custGeom>
            <a:avLst/>
            <a:gdLst>
              <a:gd name="connsiteX0" fmla="*/ 6 w 1184309"/>
              <a:gd name="connsiteY0" fmla="*/ 973 h 1184309"/>
              <a:gd name="connsiteX1" fmla="*/ 1184316 w 1184309"/>
              <a:gd name="connsiteY1" fmla="*/ 973 h 1184309"/>
              <a:gd name="connsiteX2" fmla="*/ 1184316 w 1184309"/>
              <a:gd name="connsiteY2" fmla="*/ 1185282 h 1184309"/>
              <a:gd name="connsiteX3" fmla="*/ 6 w 1184309"/>
              <a:gd name="connsiteY3" fmla="*/ 1185282 h 1184309"/>
            </a:gdLst>
            <a:ahLst/>
            <a:cxnLst>
              <a:cxn ang="0">
                <a:pos x="connsiteX0" y="connsiteY0"/>
              </a:cxn>
              <a:cxn ang="0">
                <a:pos x="connsiteX1" y="connsiteY1"/>
              </a:cxn>
              <a:cxn ang="0">
                <a:pos x="connsiteX2" y="connsiteY2"/>
              </a:cxn>
              <a:cxn ang="0">
                <a:pos x="connsiteX3" y="connsiteY3"/>
              </a:cxn>
            </a:cxnLst>
            <a:rect l="l" t="t" r="r" b="b"/>
            <a:pathLst>
              <a:path w="1184309" h="1184309">
                <a:moveTo>
                  <a:pt x="6" y="973"/>
                </a:moveTo>
                <a:lnTo>
                  <a:pt x="1184316" y="973"/>
                </a:lnTo>
                <a:lnTo>
                  <a:pt x="1184316" y="1185282"/>
                </a:lnTo>
                <a:lnTo>
                  <a:pt x="6" y="1185282"/>
                </a:lnTo>
                <a:close/>
              </a:path>
            </a:pathLst>
          </a:custGeom>
        </p:spPr>
      </p:pic>
      <p:pic>
        <p:nvPicPr>
          <p:cNvPr id="63" name="图片 62">
            <a:extLst>
              <a:ext uri="{FF2B5EF4-FFF2-40B4-BE49-F238E27FC236}">
                <a16:creationId xmlns:a16="http://schemas.microsoft.com/office/drawing/2014/main" id="{4B2DF33C-0634-BAB0-E615-20F34E639292}"/>
              </a:ext>
            </a:extLst>
          </p:cNvPr>
          <p:cNvPicPr>
            <a:picLocks noChangeAspect="1"/>
          </p:cNvPicPr>
          <p:nvPr/>
        </p:nvPicPr>
        <p:blipFill>
          <a:blip r:embed="rId12"/>
          <a:stretch>
            <a:fillRect/>
          </a:stretch>
        </p:blipFill>
        <p:spPr>
          <a:xfrm rot="16200000" flipV="1">
            <a:off x="3231392" y="5033390"/>
            <a:ext cx="1255026" cy="1255026"/>
          </a:xfrm>
          <a:custGeom>
            <a:avLst/>
            <a:gdLst>
              <a:gd name="connsiteX0" fmla="*/ 6 w 1184309"/>
              <a:gd name="connsiteY0" fmla="*/ 1461 h 1184309"/>
              <a:gd name="connsiteX1" fmla="*/ 1184316 w 1184309"/>
              <a:gd name="connsiteY1" fmla="*/ 1461 h 1184309"/>
              <a:gd name="connsiteX2" fmla="*/ 1184316 w 1184309"/>
              <a:gd name="connsiteY2" fmla="*/ 1185770 h 1184309"/>
              <a:gd name="connsiteX3" fmla="*/ 6 w 1184309"/>
              <a:gd name="connsiteY3" fmla="*/ 1185770 h 1184309"/>
            </a:gdLst>
            <a:ahLst/>
            <a:cxnLst>
              <a:cxn ang="0">
                <a:pos x="connsiteX0" y="connsiteY0"/>
              </a:cxn>
              <a:cxn ang="0">
                <a:pos x="connsiteX1" y="connsiteY1"/>
              </a:cxn>
              <a:cxn ang="0">
                <a:pos x="connsiteX2" y="connsiteY2"/>
              </a:cxn>
              <a:cxn ang="0">
                <a:pos x="connsiteX3" y="connsiteY3"/>
              </a:cxn>
            </a:cxnLst>
            <a:rect l="l" t="t" r="r" b="b"/>
            <a:pathLst>
              <a:path w="1184309" h="1184309">
                <a:moveTo>
                  <a:pt x="6" y="1461"/>
                </a:moveTo>
                <a:lnTo>
                  <a:pt x="1184316" y="1461"/>
                </a:lnTo>
                <a:lnTo>
                  <a:pt x="1184316" y="1185770"/>
                </a:lnTo>
                <a:lnTo>
                  <a:pt x="6" y="1185770"/>
                </a:lnTo>
                <a:close/>
              </a:path>
            </a:pathLst>
          </a:custGeom>
        </p:spPr>
      </p:pic>
      <p:grpSp>
        <p:nvGrpSpPr>
          <p:cNvPr id="64" name="图形 12">
            <a:extLst>
              <a:ext uri="{FF2B5EF4-FFF2-40B4-BE49-F238E27FC236}">
                <a16:creationId xmlns:a16="http://schemas.microsoft.com/office/drawing/2014/main" id="{98F7FC30-A6AA-395E-4B31-670DC71B1D6D}"/>
              </a:ext>
            </a:extLst>
          </p:cNvPr>
          <p:cNvGrpSpPr/>
          <p:nvPr/>
        </p:nvGrpSpPr>
        <p:grpSpPr>
          <a:xfrm>
            <a:off x="3205058" y="1654226"/>
            <a:ext cx="1255026" cy="1255026"/>
            <a:chOff x="3287890" y="1544728"/>
            <a:chExt cx="1184309" cy="1184309"/>
          </a:xfrm>
        </p:grpSpPr>
        <p:pic>
          <p:nvPicPr>
            <p:cNvPr id="65" name="图片 64">
              <a:extLst>
                <a:ext uri="{FF2B5EF4-FFF2-40B4-BE49-F238E27FC236}">
                  <a16:creationId xmlns:a16="http://schemas.microsoft.com/office/drawing/2014/main" id="{E9786F87-56B7-1CDE-5E86-A042AFBAE1D6}"/>
                </a:ext>
              </a:extLst>
            </p:cNvPr>
            <p:cNvPicPr>
              <a:picLocks noChangeAspect="1"/>
            </p:cNvPicPr>
            <p:nvPr/>
          </p:nvPicPr>
          <p:blipFill>
            <a:blip r:embed="rId13"/>
            <a:stretch>
              <a:fillRect/>
            </a:stretch>
          </p:blipFill>
          <p:spPr>
            <a:xfrm rot="-5400000" flipV="1">
              <a:off x="3287890" y="1544728"/>
              <a:ext cx="1184309" cy="1184309"/>
            </a:xfrm>
            <a:custGeom>
              <a:avLst/>
              <a:gdLst>
                <a:gd name="connsiteX0" fmla="*/ 0 w 1184309"/>
                <a:gd name="connsiteY0" fmla="*/ 0 h 1184309"/>
                <a:gd name="connsiteX1" fmla="*/ 1184310 w 1184309"/>
                <a:gd name="connsiteY1" fmla="*/ 0 h 1184309"/>
                <a:gd name="connsiteX2" fmla="*/ 1184310 w 1184309"/>
                <a:gd name="connsiteY2" fmla="*/ 1184310 h 1184309"/>
                <a:gd name="connsiteX3" fmla="*/ 0 w 1184309"/>
                <a:gd name="connsiteY3" fmla="*/ 1184310 h 1184309"/>
              </a:gdLst>
              <a:ahLst/>
              <a:cxnLst>
                <a:cxn ang="0">
                  <a:pos x="connsiteX0" y="connsiteY0"/>
                </a:cxn>
                <a:cxn ang="0">
                  <a:pos x="connsiteX1" y="connsiteY1"/>
                </a:cxn>
                <a:cxn ang="0">
                  <a:pos x="connsiteX2" y="connsiteY2"/>
                </a:cxn>
                <a:cxn ang="0">
                  <a:pos x="connsiteX3" y="connsiteY3"/>
                </a:cxn>
              </a:cxnLst>
              <a:rect l="l" t="t" r="r" b="b"/>
              <a:pathLst>
                <a:path w="1184309" h="1184309">
                  <a:moveTo>
                    <a:pt x="0" y="0"/>
                  </a:moveTo>
                  <a:lnTo>
                    <a:pt x="1184310" y="0"/>
                  </a:lnTo>
                  <a:lnTo>
                    <a:pt x="1184310" y="1184310"/>
                  </a:lnTo>
                  <a:lnTo>
                    <a:pt x="0" y="1184310"/>
                  </a:lnTo>
                  <a:close/>
                </a:path>
              </a:pathLst>
            </a:custGeom>
          </p:spPr>
        </p:pic>
        <p:sp>
          <p:nvSpPr>
            <p:cNvPr id="66" name="任意多边形: 形状 65">
              <a:extLst>
                <a:ext uri="{FF2B5EF4-FFF2-40B4-BE49-F238E27FC236}">
                  <a16:creationId xmlns:a16="http://schemas.microsoft.com/office/drawing/2014/main" id="{3ABDAFC2-982F-B08F-9EEC-643507821BC6}"/>
                </a:ext>
              </a:extLst>
            </p:cNvPr>
            <p:cNvSpPr/>
            <p:nvPr/>
          </p:nvSpPr>
          <p:spPr>
            <a:xfrm>
              <a:off x="3788539" y="2265468"/>
              <a:ext cx="376827" cy="29723"/>
            </a:xfrm>
            <a:custGeom>
              <a:avLst/>
              <a:gdLst>
                <a:gd name="connsiteX0" fmla="*/ 376828 w 376827"/>
                <a:gd name="connsiteY0" fmla="*/ 0 h 29723"/>
                <a:gd name="connsiteX1" fmla="*/ 0 w 376827"/>
                <a:gd name="connsiteY1" fmla="*/ 29723 h 29723"/>
              </a:gdLst>
              <a:ahLst/>
              <a:cxnLst>
                <a:cxn ang="0">
                  <a:pos x="connsiteX0" y="connsiteY0"/>
                </a:cxn>
                <a:cxn ang="0">
                  <a:pos x="connsiteX1" y="connsiteY1"/>
                </a:cxn>
              </a:cxnLst>
              <a:rect l="l" t="t" r="r" b="b"/>
              <a:pathLst>
                <a:path w="376827" h="29723">
                  <a:moveTo>
                    <a:pt x="376828" y="0"/>
                  </a:moveTo>
                  <a:lnTo>
                    <a:pt x="0" y="29723"/>
                  </a:lnTo>
                </a:path>
              </a:pathLst>
            </a:custGeom>
            <a:ln w="39281" cap="rnd">
              <a:solidFill>
                <a:srgbClr val="646464"/>
              </a:solidFill>
              <a:prstDash val="solid"/>
              <a:miter/>
            </a:ln>
          </p:spPr>
          <p:txBody>
            <a:bodyPr rtlCol="0" anchor="ctr"/>
            <a:lstStyle/>
            <a:p>
              <a:endParaRPr lang="zh-CN" altLang="en-US"/>
            </a:p>
          </p:txBody>
        </p:sp>
        <p:sp>
          <p:nvSpPr>
            <p:cNvPr id="67" name="任意多边形: 形状 66">
              <a:extLst>
                <a:ext uri="{FF2B5EF4-FFF2-40B4-BE49-F238E27FC236}">
                  <a16:creationId xmlns:a16="http://schemas.microsoft.com/office/drawing/2014/main" id="{5C970A05-D498-FFAF-02CF-8630566E88CE}"/>
                </a:ext>
              </a:extLst>
            </p:cNvPr>
            <p:cNvSpPr/>
            <p:nvPr/>
          </p:nvSpPr>
          <p:spPr>
            <a:xfrm>
              <a:off x="4111911" y="2074174"/>
              <a:ext cx="53455" cy="191293"/>
            </a:xfrm>
            <a:custGeom>
              <a:avLst/>
              <a:gdLst>
                <a:gd name="connsiteX0" fmla="*/ 53456 w 53455"/>
                <a:gd name="connsiteY0" fmla="*/ 191294 h 191293"/>
                <a:gd name="connsiteX1" fmla="*/ 0 w 53455"/>
                <a:gd name="connsiteY1" fmla="*/ 0 h 191293"/>
              </a:gdLst>
              <a:ahLst/>
              <a:cxnLst>
                <a:cxn ang="0">
                  <a:pos x="connsiteX0" y="connsiteY0"/>
                </a:cxn>
                <a:cxn ang="0">
                  <a:pos x="connsiteX1" y="connsiteY1"/>
                </a:cxn>
              </a:cxnLst>
              <a:rect l="l" t="t" r="r" b="b"/>
              <a:pathLst>
                <a:path w="53455" h="191293">
                  <a:moveTo>
                    <a:pt x="53456" y="191294"/>
                  </a:moveTo>
                  <a:lnTo>
                    <a:pt x="0" y="0"/>
                  </a:lnTo>
                </a:path>
              </a:pathLst>
            </a:custGeom>
            <a:ln w="39281" cap="rnd">
              <a:solidFill>
                <a:srgbClr val="646464"/>
              </a:solidFill>
              <a:prstDash val="solid"/>
              <a:miter/>
            </a:ln>
          </p:spPr>
          <p:txBody>
            <a:bodyPr rtlCol="0" anchor="ctr"/>
            <a:lstStyle/>
            <a:p>
              <a:endParaRPr lang="zh-CN" altLang="en-US"/>
            </a:p>
          </p:txBody>
        </p:sp>
        <p:sp>
          <p:nvSpPr>
            <p:cNvPr id="68" name="任意多边形: 形状 67">
              <a:extLst>
                <a:ext uri="{FF2B5EF4-FFF2-40B4-BE49-F238E27FC236}">
                  <a16:creationId xmlns:a16="http://schemas.microsoft.com/office/drawing/2014/main" id="{6B4E14AD-8648-2A9E-020C-E2CAF23E163D}"/>
                </a:ext>
              </a:extLst>
            </p:cNvPr>
            <p:cNvSpPr/>
            <p:nvPr/>
          </p:nvSpPr>
          <p:spPr>
            <a:xfrm>
              <a:off x="4092226" y="1870598"/>
              <a:ext cx="19684" cy="203576"/>
            </a:xfrm>
            <a:custGeom>
              <a:avLst/>
              <a:gdLst>
                <a:gd name="connsiteX0" fmla="*/ 19684 w 19684"/>
                <a:gd name="connsiteY0" fmla="*/ 203576 h 203576"/>
                <a:gd name="connsiteX1" fmla="*/ 0 w 19684"/>
                <a:gd name="connsiteY1" fmla="*/ 0 h 203576"/>
              </a:gdLst>
              <a:ahLst/>
              <a:cxnLst>
                <a:cxn ang="0">
                  <a:pos x="connsiteX0" y="connsiteY0"/>
                </a:cxn>
                <a:cxn ang="0">
                  <a:pos x="connsiteX1" y="connsiteY1"/>
                </a:cxn>
              </a:cxnLst>
              <a:rect l="l" t="t" r="r" b="b"/>
              <a:pathLst>
                <a:path w="19684" h="203576">
                  <a:moveTo>
                    <a:pt x="19684" y="203576"/>
                  </a:moveTo>
                  <a:lnTo>
                    <a:pt x="0" y="0"/>
                  </a:lnTo>
                </a:path>
              </a:pathLst>
            </a:custGeom>
            <a:ln w="39281" cap="rnd">
              <a:solidFill>
                <a:srgbClr val="646464"/>
              </a:solidFill>
              <a:prstDash val="solid"/>
              <a:miter/>
            </a:ln>
          </p:spPr>
          <p:txBody>
            <a:bodyPr rtlCol="0" anchor="ctr"/>
            <a:lstStyle/>
            <a:p>
              <a:endParaRPr lang="zh-CN" altLang="en-US"/>
            </a:p>
          </p:txBody>
        </p:sp>
        <p:sp>
          <p:nvSpPr>
            <p:cNvPr id="69" name="任意多边形: 形状 68">
              <a:extLst>
                <a:ext uri="{FF2B5EF4-FFF2-40B4-BE49-F238E27FC236}">
                  <a16:creationId xmlns:a16="http://schemas.microsoft.com/office/drawing/2014/main" id="{6B807C22-49AB-A958-7BA8-17E6D697FF32}"/>
                </a:ext>
              </a:extLst>
            </p:cNvPr>
            <p:cNvSpPr/>
            <p:nvPr/>
          </p:nvSpPr>
          <p:spPr>
            <a:xfrm>
              <a:off x="3788539" y="2074174"/>
              <a:ext cx="323372" cy="221017"/>
            </a:xfrm>
            <a:custGeom>
              <a:avLst/>
              <a:gdLst>
                <a:gd name="connsiteX0" fmla="*/ 323372 w 323372"/>
                <a:gd name="connsiteY0" fmla="*/ 0 h 221017"/>
                <a:gd name="connsiteX1" fmla="*/ 0 w 323372"/>
                <a:gd name="connsiteY1" fmla="*/ 221017 h 221017"/>
              </a:gdLst>
              <a:ahLst/>
              <a:cxnLst>
                <a:cxn ang="0">
                  <a:pos x="connsiteX0" y="connsiteY0"/>
                </a:cxn>
                <a:cxn ang="0">
                  <a:pos x="connsiteX1" y="connsiteY1"/>
                </a:cxn>
              </a:cxnLst>
              <a:rect l="l" t="t" r="r" b="b"/>
              <a:pathLst>
                <a:path w="323372" h="221017">
                  <a:moveTo>
                    <a:pt x="323372" y="0"/>
                  </a:moveTo>
                  <a:lnTo>
                    <a:pt x="0" y="221017"/>
                  </a:lnTo>
                </a:path>
              </a:pathLst>
            </a:custGeom>
            <a:ln w="39281" cap="rnd">
              <a:solidFill>
                <a:srgbClr val="646464"/>
              </a:solidFill>
              <a:prstDash val="solid"/>
              <a:miter/>
            </a:ln>
          </p:spPr>
          <p:txBody>
            <a:bodyPr rtlCol="0" anchor="ctr"/>
            <a:lstStyle/>
            <a:p>
              <a:endParaRPr lang="zh-CN" altLang="en-US"/>
            </a:p>
          </p:txBody>
        </p:sp>
        <p:sp>
          <p:nvSpPr>
            <p:cNvPr id="70" name="任意多边形: 形状 69">
              <a:extLst>
                <a:ext uri="{FF2B5EF4-FFF2-40B4-BE49-F238E27FC236}">
                  <a16:creationId xmlns:a16="http://schemas.microsoft.com/office/drawing/2014/main" id="{504F13D6-AC69-187D-AA1E-D58A2C4F9446}"/>
                </a:ext>
              </a:extLst>
            </p:cNvPr>
            <p:cNvSpPr/>
            <p:nvPr/>
          </p:nvSpPr>
          <p:spPr>
            <a:xfrm>
              <a:off x="3788539" y="1870598"/>
              <a:ext cx="303687" cy="424593"/>
            </a:xfrm>
            <a:custGeom>
              <a:avLst/>
              <a:gdLst>
                <a:gd name="connsiteX0" fmla="*/ 303688 w 303687"/>
                <a:gd name="connsiteY0" fmla="*/ 0 h 424593"/>
                <a:gd name="connsiteX1" fmla="*/ 0 w 303687"/>
                <a:gd name="connsiteY1" fmla="*/ 424593 h 424593"/>
              </a:gdLst>
              <a:ahLst/>
              <a:cxnLst>
                <a:cxn ang="0">
                  <a:pos x="connsiteX0" y="connsiteY0"/>
                </a:cxn>
                <a:cxn ang="0">
                  <a:pos x="connsiteX1" y="connsiteY1"/>
                </a:cxn>
              </a:cxnLst>
              <a:rect l="l" t="t" r="r" b="b"/>
              <a:pathLst>
                <a:path w="303687" h="424593">
                  <a:moveTo>
                    <a:pt x="303688" y="0"/>
                  </a:moveTo>
                  <a:lnTo>
                    <a:pt x="0" y="424593"/>
                  </a:lnTo>
                </a:path>
              </a:pathLst>
            </a:custGeom>
            <a:ln w="39281" cap="rnd">
              <a:solidFill>
                <a:srgbClr val="646464"/>
              </a:solidFill>
              <a:prstDash val="solid"/>
              <a:miter/>
            </a:ln>
          </p:spPr>
          <p:txBody>
            <a:bodyPr rtlCol="0" anchor="ctr"/>
            <a:lstStyle/>
            <a:p>
              <a:endParaRPr lang="zh-CN" altLang="en-US"/>
            </a:p>
          </p:txBody>
        </p:sp>
        <p:sp>
          <p:nvSpPr>
            <p:cNvPr id="71" name="任意多边形: 形状 70">
              <a:extLst>
                <a:ext uri="{FF2B5EF4-FFF2-40B4-BE49-F238E27FC236}">
                  <a16:creationId xmlns:a16="http://schemas.microsoft.com/office/drawing/2014/main" id="{79B9D9C2-5216-76E3-1610-54999AC51714}"/>
                </a:ext>
              </a:extLst>
            </p:cNvPr>
            <p:cNvSpPr/>
            <p:nvPr/>
          </p:nvSpPr>
          <p:spPr>
            <a:xfrm>
              <a:off x="3725206" y="1853087"/>
              <a:ext cx="367020" cy="17510"/>
            </a:xfrm>
            <a:custGeom>
              <a:avLst/>
              <a:gdLst>
                <a:gd name="connsiteX0" fmla="*/ 367020 w 367020"/>
                <a:gd name="connsiteY0" fmla="*/ 17510 h 17510"/>
                <a:gd name="connsiteX1" fmla="*/ 0 w 367020"/>
                <a:gd name="connsiteY1" fmla="*/ 0 h 17510"/>
              </a:gdLst>
              <a:ahLst/>
              <a:cxnLst>
                <a:cxn ang="0">
                  <a:pos x="connsiteX0" y="connsiteY0"/>
                </a:cxn>
                <a:cxn ang="0">
                  <a:pos x="connsiteX1" y="connsiteY1"/>
                </a:cxn>
              </a:cxnLst>
              <a:rect l="l" t="t" r="r" b="b"/>
              <a:pathLst>
                <a:path w="367020" h="17510">
                  <a:moveTo>
                    <a:pt x="367020" y="17510"/>
                  </a:moveTo>
                  <a:lnTo>
                    <a:pt x="0" y="0"/>
                  </a:lnTo>
                </a:path>
              </a:pathLst>
            </a:custGeom>
            <a:ln w="39281" cap="rnd">
              <a:solidFill>
                <a:srgbClr val="646464"/>
              </a:solidFill>
              <a:prstDash val="solid"/>
              <a:miter/>
            </a:ln>
          </p:spPr>
          <p:txBody>
            <a:bodyPr rtlCol="0" anchor="ctr"/>
            <a:lstStyle/>
            <a:p>
              <a:endParaRPr lang="zh-CN" altLang="en-US"/>
            </a:p>
          </p:txBody>
        </p:sp>
        <p:sp>
          <p:nvSpPr>
            <p:cNvPr id="72" name="任意多边形: 形状 71">
              <a:extLst>
                <a:ext uri="{FF2B5EF4-FFF2-40B4-BE49-F238E27FC236}">
                  <a16:creationId xmlns:a16="http://schemas.microsoft.com/office/drawing/2014/main" id="{1626F9F2-BBBC-D15A-9814-50FF503124D4}"/>
                </a:ext>
              </a:extLst>
            </p:cNvPr>
            <p:cNvSpPr/>
            <p:nvPr/>
          </p:nvSpPr>
          <p:spPr>
            <a:xfrm>
              <a:off x="3762100" y="2054420"/>
              <a:ext cx="26438" cy="240771"/>
            </a:xfrm>
            <a:custGeom>
              <a:avLst/>
              <a:gdLst>
                <a:gd name="connsiteX0" fmla="*/ 26439 w 26438"/>
                <a:gd name="connsiteY0" fmla="*/ 240771 h 240771"/>
                <a:gd name="connsiteX1" fmla="*/ 0 w 26438"/>
                <a:gd name="connsiteY1" fmla="*/ 0 h 240771"/>
              </a:gdLst>
              <a:ahLst/>
              <a:cxnLst>
                <a:cxn ang="0">
                  <a:pos x="connsiteX0" y="connsiteY0"/>
                </a:cxn>
                <a:cxn ang="0">
                  <a:pos x="connsiteX1" y="connsiteY1"/>
                </a:cxn>
              </a:cxnLst>
              <a:rect l="l" t="t" r="r" b="b"/>
              <a:pathLst>
                <a:path w="26438" h="240771">
                  <a:moveTo>
                    <a:pt x="26439" y="240771"/>
                  </a:moveTo>
                  <a:lnTo>
                    <a:pt x="0" y="0"/>
                  </a:lnTo>
                </a:path>
              </a:pathLst>
            </a:custGeom>
            <a:ln w="39281" cap="rnd">
              <a:solidFill>
                <a:srgbClr val="646464"/>
              </a:solidFill>
              <a:prstDash val="solid"/>
              <a:miter/>
            </a:ln>
          </p:spPr>
          <p:txBody>
            <a:bodyPr rtlCol="0" anchor="ctr"/>
            <a:lstStyle/>
            <a:p>
              <a:endParaRPr lang="zh-CN" altLang="en-US"/>
            </a:p>
          </p:txBody>
        </p:sp>
        <p:sp>
          <p:nvSpPr>
            <p:cNvPr id="73" name="任意多边形: 形状 72">
              <a:extLst>
                <a:ext uri="{FF2B5EF4-FFF2-40B4-BE49-F238E27FC236}">
                  <a16:creationId xmlns:a16="http://schemas.microsoft.com/office/drawing/2014/main" id="{3E8221CC-7682-32C6-E09B-7173F00AF501}"/>
                </a:ext>
              </a:extLst>
            </p:cNvPr>
            <p:cNvSpPr/>
            <p:nvPr/>
          </p:nvSpPr>
          <p:spPr>
            <a:xfrm>
              <a:off x="3725206" y="1853087"/>
              <a:ext cx="36894" cy="201332"/>
            </a:xfrm>
            <a:custGeom>
              <a:avLst/>
              <a:gdLst>
                <a:gd name="connsiteX0" fmla="*/ 36894 w 36894"/>
                <a:gd name="connsiteY0" fmla="*/ 201333 h 201332"/>
                <a:gd name="connsiteX1" fmla="*/ 0 w 36894"/>
                <a:gd name="connsiteY1" fmla="*/ 0 h 201332"/>
              </a:gdLst>
              <a:ahLst/>
              <a:cxnLst>
                <a:cxn ang="0">
                  <a:pos x="connsiteX0" y="connsiteY0"/>
                </a:cxn>
                <a:cxn ang="0">
                  <a:pos x="connsiteX1" y="connsiteY1"/>
                </a:cxn>
              </a:cxnLst>
              <a:rect l="l" t="t" r="r" b="b"/>
              <a:pathLst>
                <a:path w="36894" h="201332">
                  <a:moveTo>
                    <a:pt x="36894" y="201333"/>
                  </a:moveTo>
                  <a:lnTo>
                    <a:pt x="0" y="0"/>
                  </a:lnTo>
                </a:path>
              </a:pathLst>
            </a:custGeom>
            <a:ln w="39281" cap="rnd">
              <a:solidFill>
                <a:srgbClr val="646464"/>
              </a:solidFill>
              <a:prstDash val="solid"/>
              <a:miter/>
            </a:ln>
          </p:spPr>
          <p:txBody>
            <a:bodyPr rtlCol="0" anchor="ctr"/>
            <a:lstStyle/>
            <a:p>
              <a:endParaRPr lang="zh-CN" altLang="en-US"/>
            </a:p>
          </p:txBody>
        </p:sp>
        <p:sp>
          <p:nvSpPr>
            <p:cNvPr id="74" name="任意多边形: 形状 73">
              <a:extLst>
                <a:ext uri="{FF2B5EF4-FFF2-40B4-BE49-F238E27FC236}">
                  <a16:creationId xmlns:a16="http://schemas.microsoft.com/office/drawing/2014/main" id="{75C12D36-CC2F-4733-3147-1F3CF788918E}"/>
                </a:ext>
              </a:extLst>
            </p:cNvPr>
            <p:cNvSpPr/>
            <p:nvPr/>
          </p:nvSpPr>
          <p:spPr>
            <a:xfrm>
              <a:off x="3594863" y="2054420"/>
              <a:ext cx="193676" cy="246947"/>
            </a:xfrm>
            <a:custGeom>
              <a:avLst/>
              <a:gdLst>
                <a:gd name="connsiteX0" fmla="*/ 193676 w 193676"/>
                <a:gd name="connsiteY0" fmla="*/ 246947 h 246947"/>
                <a:gd name="connsiteX1" fmla="*/ 0 w 193676"/>
                <a:gd name="connsiteY1" fmla="*/ 0 h 246947"/>
              </a:gdLst>
              <a:ahLst/>
              <a:cxnLst>
                <a:cxn ang="0">
                  <a:pos x="connsiteX0" y="connsiteY0"/>
                </a:cxn>
                <a:cxn ang="0">
                  <a:pos x="connsiteX1" y="connsiteY1"/>
                </a:cxn>
              </a:cxnLst>
              <a:rect l="l" t="t" r="r" b="b"/>
              <a:pathLst>
                <a:path w="193676" h="246947">
                  <a:moveTo>
                    <a:pt x="193676" y="246947"/>
                  </a:moveTo>
                  <a:lnTo>
                    <a:pt x="0" y="0"/>
                  </a:lnTo>
                </a:path>
              </a:pathLst>
            </a:custGeom>
            <a:ln w="39281" cap="rnd">
              <a:solidFill>
                <a:srgbClr val="646464"/>
              </a:solidFill>
              <a:prstDash val="solid"/>
              <a:miter/>
            </a:ln>
          </p:spPr>
          <p:txBody>
            <a:bodyPr rtlCol="0" anchor="ctr"/>
            <a:lstStyle/>
            <a:p>
              <a:endParaRPr lang="zh-CN" altLang="en-US"/>
            </a:p>
          </p:txBody>
        </p:sp>
        <p:sp>
          <p:nvSpPr>
            <p:cNvPr id="75" name="任意多边形: 形状 74">
              <a:extLst>
                <a:ext uri="{FF2B5EF4-FFF2-40B4-BE49-F238E27FC236}">
                  <a16:creationId xmlns:a16="http://schemas.microsoft.com/office/drawing/2014/main" id="{90A7A8F1-F7C5-B50F-FDDE-BAC4D6541DDD}"/>
                </a:ext>
              </a:extLst>
            </p:cNvPr>
            <p:cNvSpPr/>
            <p:nvPr/>
          </p:nvSpPr>
          <p:spPr>
            <a:xfrm>
              <a:off x="3594863" y="2054420"/>
              <a:ext cx="167237" cy="2313"/>
            </a:xfrm>
            <a:custGeom>
              <a:avLst/>
              <a:gdLst>
                <a:gd name="connsiteX0" fmla="*/ 0 w 167237"/>
                <a:gd name="connsiteY0" fmla="*/ 0 h 2313"/>
                <a:gd name="connsiteX1" fmla="*/ 167237 w 167237"/>
                <a:gd name="connsiteY1" fmla="*/ 0 h 2313"/>
              </a:gdLst>
              <a:ahLst/>
              <a:cxnLst>
                <a:cxn ang="0">
                  <a:pos x="connsiteX0" y="connsiteY0"/>
                </a:cxn>
                <a:cxn ang="0">
                  <a:pos x="connsiteX1" y="connsiteY1"/>
                </a:cxn>
              </a:cxnLst>
              <a:rect l="l" t="t" r="r" b="b"/>
              <a:pathLst>
                <a:path w="167237" h="2313">
                  <a:moveTo>
                    <a:pt x="0" y="0"/>
                  </a:moveTo>
                  <a:lnTo>
                    <a:pt x="167237" y="0"/>
                  </a:lnTo>
                </a:path>
              </a:pathLst>
            </a:custGeom>
            <a:ln w="39281" cap="rnd">
              <a:solidFill>
                <a:srgbClr val="646464"/>
              </a:solidFill>
              <a:prstDash val="solid"/>
              <a:miter/>
            </a:ln>
          </p:spPr>
          <p:txBody>
            <a:bodyPr rtlCol="0" anchor="ctr"/>
            <a:lstStyle/>
            <a:p>
              <a:endParaRPr lang="zh-CN" altLang="en-US"/>
            </a:p>
          </p:txBody>
        </p:sp>
        <p:sp>
          <p:nvSpPr>
            <p:cNvPr id="76" name="任意多边形: 形状 75">
              <a:extLst>
                <a:ext uri="{FF2B5EF4-FFF2-40B4-BE49-F238E27FC236}">
                  <a16:creationId xmlns:a16="http://schemas.microsoft.com/office/drawing/2014/main" id="{2641295E-95E9-10E6-C2FA-C96DDCAF2A58}"/>
                </a:ext>
              </a:extLst>
            </p:cNvPr>
            <p:cNvSpPr/>
            <p:nvPr/>
          </p:nvSpPr>
          <p:spPr>
            <a:xfrm>
              <a:off x="3594863" y="1847212"/>
              <a:ext cx="130343" cy="207207"/>
            </a:xfrm>
            <a:custGeom>
              <a:avLst/>
              <a:gdLst>
                <a:gd name="connsiteX0" fmla="*/ 130343 w 130343"/>
                <a:gd name="connsiteY0" fmla="*/ 0 h 207207"/>
                <a:gd name="connsiteX1" fmla="*/ 0 w 130343"/>
                <a:gd name="connsiteY1" fmla="*/ 207208 h 207207"/>
              </a:gdLst>
              <a:ahLst/>
              <a:cxnLst>
                <a:cxn ang="0">
                  <a:pos x="connsiteX0" y="connsiteY0"/>
                </a:cxn>
                <a:cxn ang="0">
                  <a:pos x="connsiteX1" y="connsiteY1"/>
                </a:cxn>
              </a:cxnLst>
              <a:rect l="l" t="t" r="r" b="b"/>
              <a:pathLst>
                <a:path w="130343" h="207207">
                  <a:moveTo>
                    <a:pt x="130343" y="0"/>
                  </a:moveTo>
                  <a:lnTo>
                    <a:pt x="0" y="207208"/>
                  </a:lnTo>
                </a:path>
              </a:pathLst>
            </a:custGeom>
            <a:ln w="39281" cap="rnd">
              <a:solidFill>
                <a:srgbClr val="646464"/>
              </a:solidFill>
              <a:prstDash val="solid"/>
              <a:miter/>
            </a:ln>
          </p:spPr>
          <p:txBody>
            <a:bodyPr rtlCol="0" anchor="ctr"/>
            <a:lstStyle/>
            <a:p>
              <a:endParaRPr lang="zh-CN" altLang="en-US"/>
            </a:p>
          </p:txBody>
        </p:sp>
        <p:sp>
          <p:nvSpPr>
            <p:cNvPr id="77" name="任意多边形: 形状 76">
              <a:extLst>
                <a:ext uri="{FF2B5EF4-FFF2-40B4-BE49-F238E27FC236}">
                  <a16:creationId xmlns:a16="http://schemas.microsoft.com/office/drawing/2014/main" id="{3DA80B44-E884-F1B4-45E2-593673C1508E}"/>
                </a:ext>
              </a:extLst>
            </p:cNvPr>
            <p:cNvSpPr/>
            <p:nvPr/>
          </p:nvSpPr>
          <p:spPr>
            <a:xfrm>
              <a:off x="3706470" y="2213122"/>
              <a:ext cx="164137" cy="164137"/>
            </a:xfrm>
            <a:custGeom>
              <a:avLst/>
              <a:gdLst>
                <a:gd name="connsiteX0" fmla="*/ 164138 w 164137"/>
                <a:gd name="connsiteY0" fmla="*/ 82069 h 164137"/>
                <a:gd name="connsiteX1" fmla="*/ 82069 w 164137"/>
                <a:gd name="connsiteY1" fmla="*/ 164138 h 164137"/>
                <a:gd name="connsiteX2" fmla="*/ 0 w 164137"/>
                <a:gd name="connsiteY2" fmla="*/ 82069 h 164137"/>
                <a:gd name="connsiteX3" fmla="*/ 82069 w 164137"/>
                <a:gd name="connsiteY3" fmla="*/ 0 h 164137"/>
                <a:gd name="connsiteX4" fmla="*/ 164138 w 164137"/>
                <a:gd name="connsiteY4" fmla="*/ 82069 h 164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37" h="164137">
                  <a:moveTo>
                    <a:pt x="164138" y="82069"/>
                  </a:moveTo>
                  <a:cubicBezTo>
                    <a:pt x="164138" y="127394"/>
                    <a:pt x="127394" y="164138"/>
                    <a:pt x="82069" y="164138"/>
                  </a:cubicBezTo>
                  <a:cubicBezTo>
                    <a:pt x="36744" y="164138"/>
                    <a:pt x="0" y="127394"/>
                    <a:pt x="0" y="82069"/>
                  </a:cubicBezTo>
                  <a:cubicBezTo>
                    <a:pt x="0" y="36744"/>
                    <a:pt x="36744" y="0"/>
                    <a:pt x="82069" y="0"/>
                  </a:cubicBezTo>
                  <a:cubicBezTo>
                    <a:pt x="127394" y="0"/>
                    <a:pt x="164138" y="36744"/>
                    <a:pt x="164138" y="82069"/>
                  </a:cubicBezTo>
                  <a:close/>
                </a:path>
              </a:pathLst>
            </a:custGeom>
            <a:solidFill>
              <a:srgbClr val="F4F1DE"/>
            </a:solidFill>
            <a:ln w="2311" cap="rnd">
              <a:solidFill>
                <a:srgbClr val="231815"/>
              </a:solidFill>
              <a:prstDash val="solid"/>
              <a:miter/>
            </a:ln>
          </p:spPr>
          <p:txBody>
            <a:bodyPr rtlCol="0" anchor="ctr"/>
            <a:lstStyle/>
            <a:p>
              <a:endParaRPr lang="zh-CN" altLang="en-US"/>
            </a:p>
          </p:txBody>
        </p:sp>
        <p:sp>
          <p:nvSpPr>
            <p:cNvPr id="78" name="任意多边形: 形状 77">
              <a:extLst>
                <a:ext uri="{FF2B5EF4-FFF2-40B4-BE49-F238E27FC236}">
                  <a16:creationId xmlns:a16="http://schemas.microsoft.com/office/drawing/2014/main" id="{F27E5222-CDB4-BC8E-0858-272CE3DFEFE9}"/>
                </a:ext>
              </a:extLst>
            </p:cNvPr>
            <p:cNvSpPr/>
            <p:nvPr/>
          </p:nvSpPr>
          <p:spPr>
            <a:xfrm>
              <a:off x="3566874" y="2026431"/>
              <a:ext cx="55977" cy="55977"/>
            </a:xfrm>
            <a:custGeom>
              <a:avLst/>
              <a:gdLst>
                <a:gd name="connsiteX0" fmla="*/ 55977 w 55977"/>
                <a:gd name="connsiteY0" fmla="*/ 27989 h 55977"/>
                <a:gd name="connsiteX1" fmla="*/ 27989 w 55977"/>
                <a:gd name="connsiteY1" fmla="*/ 55977 h 55977"/>
                <a:gd name="connsiteX2" fmla="*/ 0 w 55977"/>
                <a:gd name="connsiteY2" fmla="*/ 27989 h 55977"/>
                <a:gd name="connsiteX3" fmla="*/ 27989 w 55977"/>
                <a:gd name="connsiteY3" fmla="*/ 0 h 55977"/>
                <a:gd name="connsiteX4" fmla="*/ 55977 w 55977"/>
                <a:gd name="connsiteY4" fmla="*/ 27989 h 55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77" h="55977">
                  <a:moveTo>
                    <a:pt x="55977" y="27989"/>
                  </a:moveTo>
                  <a:cubicBezTo>
                    <a:pt x="55977" y="43446"/>
                    <a:pt x="43446" y="55977"/>
                    <a:pt x="27989" y="55977"/>
                  </a:cubicBezTo>
                  <a:cubicBezTo>
                    <a:pt x="12531" y="55977"/>
                    <a:pt x="0" y="43446"/>
                    <a:pt x="0" y="27989"/>
                  </a:cubicBezTo>
                  <a:cubicBezTo>
                    <a:pt x="0" y="12531"/>
                    <a:pt x="12531" y="0"/>
                    <a:pt x="27989" y="0"/>
                  </a:cubicBezTo>
                  <a:cubicBezTo>
                    <a:pt x="43446" y="0"/>
                    <a:pt x="55977" y="12531"/>
                    <a:pt x="55977" y="27989"/>
                  </a:cubicBezTo>
                  <a:close/>
                </a:path>
              </a:pathLst>
            </a:custGeom>
            <a:solidFill>
              <a:srgbClr val="F2CC8F"/>
            </a:solidFill>
            <a:ln w="2311" cap="rnd">
              <a:solidFill>
                <a:srgbClr val="231815"/>
              </a:solidFill>
              <a:prstDash val="solid"/>
              <a:miter/>
            </a:ln>
          </p:spPr>
          <p:txBody>
            <a:bodyPr rtlCol="0" anchor="ctr"/>
            <a:lstStyle/>
            <a:p>
              <a:endParaRPr lang="zh-CN" altLang="en-US"/>
            </a:p>
          </p:txBody>
        </p:sp>
        <p:sp>
          <p:nvSpPr>
            <p:cNvPr id="79" name="任意多边形: 形状 78">
              <a:extLst>
                <a:ext uri="{FF2B5EF4-FFF2-40B4-BE49-F238E27FC236}">
                  <a16:creationId xmlns:a16="http://schemas.microsoft.com/office/drawing/2014/main" id="{233D3408-C1AE-EF64-6A1E-108D371A352F}"/>
                </a:ext>
              </a:extLst>
            </p:cNvPr>
            <p:cNvSpPr/>
            <p:nvPr/>
          </p:nvSpPr>
          <p:spPr>
            <a:xfrm>
              <a:off x="4045941" y="1824220"/>
              <a:ext cx="92570" cy="92755"/>
            </a:xfrm>
            <a:custGeom>
              <a:avLst/>
              <a:gdLst>
                <a:gd name="connsiteX0" fmla="*/ 92570 w 92570"/>
                <a:gd name="connsiteY0" fmla="*/ 46378 h 92755"/>
                <a:gd name="connsiteX1" fmla="*/ 46285 w 92570"/>
                <a:gd name="connsiteY1" fmla="*/ 92756 h 92755"/>
                <a:gd name="connsiteX2" fmla="*/ 0 w 92570"/>
                <a:gd name="connsiteY2" fmla="*/ 46378 h 92755"/>
                <a:gd name="connsiteX3" fmla="*/ 46285 w 92570"/>
                <a:gd name="connsiteY3" fmla="*/ 0 h 92755"/>
                <a:gd name="connsiteX4" fmla="*/ 92570 w 92570"/>
                <a:gd name="connsiteY4" fmla="*/ 46378 h 92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70" h="92755">
                  <a:moveTo>
                    <a:pt x="92570" y="46378"/>
                  </a:moveTo>
                  <a:cubicBezTo>
                    <a:pt x="92570" y="71991"/>
                    <a:pt x="71848" y="92756"/>
                    <a:pt x="46285" y="92756"/>
                  </a:cubicBezTo>
                  <a:cubicBezTo>
                    <a:pt x="20723" y="92756"/>
                    <a:pt x="0" y="71992"/>
                    <a:pt x="0" y="46378"/>
                  </a:cubicBezTo>
                  <a:cubicBezTo>
                    <a:pt x="0" y="20764"/>
                    <a:pt x="20723" y="0"/>
                    <a:pt x="46285" y="0"/>
                  </a:cubicBezTo>
                  <a:cubicBezTo>
                    <a:pt x="71848" y="0"/>
                    <a:pt x="92570" y="20764"/>
                    <a:pt x="92570" y="46378"/>
                  </a:cubicBezTo>
                  <a:close/>
                </a:path>
              </a:pathLst>
            </a:custGeom>
            <a:solidFill>
              <a:srgbClr val="EAB69F"/>
            </a:solidFill>
            <a:ln w="2311" cap="rnd">
              <a:solidFill>
                <a:srgbClr val="231815"/>
              </a:solidFill>
              <a:prstDash val="solid"/>
              <a:miter/>
            </a:ln>
          </p:spPr>
          <p:txBody>
            <a:bodyPr rtlCol="0" anchor="ctr"/>
            <a:lstStyle/>
            <a:p>
              <a:endParaRPr lang="zh-CN" altLang="en-US"/>
            </a:p>
          </p:txBody>
        </p:sp>
        <p:sp>
          <p:nvSpPr>
            <p:cNvPr id="80" name="任意多边形: 形状 79">
              <a:extLst>
                <a:ext uri="{FF2B5EF4-FFF2-40B4-BE49-F238E27FC236}">
                  <a16:creationId xmlns:a16="http://schemas.microsoft.com/office/drawing/2014/main" id="{44F083B4-C94C-347A-424E-C69C0FE2B4FF}"/>
                </a:ext>
              </a:extLst>
            </p:cNvPr>
            <p:cNvSpPr/>
            <p:nvPr/>
          </p:nvSpPr>
          <p:spPr>
            <a:xfrm>
              <a:off x="3678921" y="1806710"/>
              <a:ext cx="92570" cy="92755"/>
            </a:xfrm>
            <a:custGeom>
              <a:avLst/>
              <a:gdLst>
                <a:gd name="connsiteX0" fmla="*/ 92570 w 92570"/>
                <a:gd name="connsiteY0" fmla="*/ 46378 h 92755"/>
                <a:gd name="connsiteX1" fmla="*/ 46285 w 92570"/>
                <a:gd name="connsiteY1" fmla="*/ 92755 h 92755"/>
                <a:gd name="connsiteX2" fmla="*/ 0 w 92570"/>
                <a:gd name="connsiteY2" fmla="*/ 46378 h 92755"/>
                <a:gd name="connsiteX3" fmla="*/ 46285 w 92570"/>
                <a:gd name="connsiteY3" fmla="*/ 0 h 92755"/>
                <a:gd name="connsiteX4" fmla="*/ 92570 w 92570"/>
                <a:gd name="connsiteY4" fmla="*/ 46378 h 92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70" h="92755">
                  <a:moveTo>
                    <a:pt x="92570" y="46378"/>
                  </a:moveTo>
                  <a:cubicBezTo>
                    <a:pt x="92570" y="71991"/>
                    <a:pt x="71848" y="92755"/>
                    <a:pt x="46285" y="92755"/>
                  </a:cubicBezTo>
                  <a:cubicBezTo>
                    <a:pt x="20723" y="92755"/>
                    <a:pt x="0" y="71991"/>
                    <a:pt x="0" y="46378"/>
                  </a:cubicBezTo>
                  <a:cubicBezTo>
                    <a:pt x="0" y="20764"/>
                    <a:pt x="20723" y="0"/>
                    <a:pt x="46285" y="0"/>
                  </a:cubicBezTo>
                  <a:cubicBezTo>
                    <a:pt x="71848" y="0"/>
                    <a:pt x="92570" y="20764"/>
                    <a:pt x="92570" y="46378"/>
                  </a:cubicBezTo>
                  <a:close/>
                </a:path>
              </a:pathLst>
            </a:custGeom>
            <a:solidFill>
              <a:srgbClr val="EAB69F"/>
            </a:solidFill>
            <a:ln w="2311" cap="rnd">
              <a:solidFill>
                <a:srgbClr val="231815"/>
              </a:solidFill>
              <a:prstDash val="solid"/>
              <a:miter/>
            </a:ln>
          </p:spPr>
          <p:txBody>
            <a:bodyPr rtlCol="0" anchor="ctr"/>
            <a:lstStyle/>
            <a:p>
              <a:endParaRPr lang="zh-CN" altLang="en-US"/>
            </a:p>
          </p:txBody>
        </p:sp>
        <p:sp>
          <p:nvSpPr>
            <p:cNvPr id="81" name="任意多边形: 形状 80">
              <a:extLst>
                <a:ext uri="{FF2B5EF4-FFF2-40B4-BE49-F238E27FC236}">
                  <a16:creationId xmlns:a16="http://schemas.microsoft.com/office/drawing/2014/main" id="{B190C118-B695-5BB1-2F8D-B580E6ABEC20}"/>
                </a:ext>
              </a:extLst>
            </p:cNvPr>
            <p:cNvSpPr/>
            <p:nvPr/>
          </p:nvSpPr>
          <p:spPr>
            <a:xfrm>
              <a:off x="3726085" y="2018336"/>
              <a:ext cx="72030" cy="72168"/>
            </a:xfrm>
            <a:custGeom>
              <a:avLst/>
              <a:gdLst>
                <a:gd name="connsiteX0" fmla="*/ 72030 w 72030"/>
                <a:gd name="connsiteY0" fmla="*/ 36084 h 72168"/>
                <a:gd name="connsiteX1" fmla="*/ 36015 w 72030"/>
                <a:gd name="connsiteY1" fmla="*/ 72169 h 72168"/>
                <a:gd name="connsiteX2" fmla="*/ 0 w 72030"/>
                <a:gd name="connsiteY2" fmla="*/ 36084 h 72168"/>
                <a:gd name="connsiteX3" fmla="*/ 36015 w 72030"/>
                <a:gd name="connsiteY3" fmla="*/ 0 h 72168"/>
                <a:gd name="connsiteX4" fmla="*/ 72030 w 72030"/>
                <a:gd name="connsiteY4" fmla="*/ 36084 h 7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30" h="72168">
                  <a:moveTo>
                    <a:pt x="72030" y="36084"/>
                  </a:moveTo>
                  <a:cubicBezTo>
                    <a:pt x="72030" y="56013"/>
                    <a:pt x="55906" y="72169"/>
                    <a:pt x="36015" y="72169"/>
                  </a:cubicBezTo>
                  <a:cubicBezTo>
                    <a:pt x="16124" y="72169"/>
                    <a:pt x="0" y="56013"/>
                    <a:pt x="0" y="36084"/>
                  </a:cubicBezTo>
                  <a:cubicBezTo>
                    <a:pt x="0" y="16156"/>
                    <a:pt x="16124" y="0"/>
                    <a:pt x="36015" y="0"/>
                  </a:cubicBezTo>
                  <a:cubicBezTo>
                    <a:pt x="55906" y="0"/>
                    <a:pt x="72030" y="16156"/>
                    <a:pt x="72030" y="36084"/>
                  </a:cubicBezTo>
                  <a:close/>
                </a:path>
              </a:pathLst>
            </a:custGeom>
            <a:solidFill>
              <a:srgbClr val="EAB69F"/>
            </a:solidFill>
            <a:ln w="2311" cap="rnd">
              <a:solidFill>
                <a:srgbClr val="231815"/>
              </a:solidFill>
              <a:prstDash val="solid"/>
              <a:miter/>
            </a:ln>
          </p:spPr>
          <p:txBody>
            <a:bodyPr rtlCol="0" anchor="ctr"/>
            <a:lstStyle/>
            <a:p>
              <a:endParaRPr lang="zh-CN" altLang="en-US"/>
            </a:p>
          </p:txBody>
        </p:sp>
        <p:sp>
          <p:nvSpPr>
            <p:cNvPr id="82" name="任意多边形: 形状 81">
              <a:extLst>
                <a:ext uri="{FF2B5EF4-FFF2-40B4-BE49-F238E27FC236}">
                  <a16:creationId xmlns:a16="http://schemas.microsoft.com/office/drawing/2014/main" id="{E9F142BA-7464-A19A-00C1-2E5E5AFFFC4F}"/>
                </a:ext>
              </a:extLst>
            </p:cNvPr>
            <p:cNvSpPr/>
            <p:nvPr/>
          </p:nvSpPr>
          <p:spPr>
            <a:xfrm>
              <a:off x="4137517" y="2237618"/>
              <a:ext cx="55699" cy="55699"/>
            </a:xfrm>
            <a:custGeom>
              <a:avLst/>
              <a:gdLst>
                <a:gd name="connsiteX0" fmla="*/ 55700 w 55699"/>
                <a:gd name="connsiteY0" fmla="*/ 27850 h 55699"/>
                <a:gd name="connsiteX1" fmla="*/ 27850 w 55699"/>
                <a:gd name="connsiteY1" fmla="*/ 55700 h 55699"/>
                <a:gd name="connsiteX2" fmla="*/ 0 w 55699"/>
                <a:gd name="connsiteY2" fmla="*/ 27850 h 55699"/>
                <a:gd name="connsiteX3" fmla="*/ 27850 w 55699"/>
                <a:gd name="connsiteY3" fmla="*/ 0 h 55699"/>
                <a:gd name="connsiteX4" fmla="*/ 55700 w 55699"/>
                <a:gd name="connsiteY4" fmla="*/ 27850 h 5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99" h="55699">
                  <a:moveTo>
                    <a:pt x="55700" y="27850"/>
                  </a:moveTo>
                  <a:cubicBezTo>
                    <a:pt x="55700" y="43231"/>
                    <a:pt x="43231" y="55700"/>
                    <a:pt x="27850" y="55700"/>
                  </a:cubicBezTo>
                  <a:cubicBezTo>
                    <a:pt x="12469" y="55700"/>
                    <a:pt x="0" y="43231"/>
                    <a:pt x="0" y="27850"/>
                  </a:cubicBezTo>
                  <a:cubicBezTo>
                    <a:pt x="0" y="12469"/>
                    <a:pt x="12469" y="0"/>
                    <a:pt x="27850" y="0"/>
                  </a:cubicBezTo>
                  <a:cubicBezTo>
                    <a:pt x="43231" y="0"/>
                    <a:pt x="55700" y="12469"/>
                    <a:pt x="55700" y="27850"/>
                  </a:cubicBezTo>
                  <a:close/>
                </a:path>
              </a:pathLst>
            </a:custGeom>
            <a:solidFill>
              <a:srgbClr val="E07A5F"/>
            </a:solidFill>
            <a:ln w="2311" cap="rnd">
              <a:solidFill>
                <a:srgbClr val="231815"/>
              </a:solidFill>
              <a:prstDash val="solid"/>
              <a:miter/>
            </a:ln>
          </p:spPr>
          <p:txBody>
            <a:bodyPr rtlCol="0" anchor="ctr"/>
            <a:lstStyle/>
            <a:p>
              <a:endParaRPr lang="zh-CN" altLang="en-US"/>
            </a:p>
          </p:txBody>
        </p:sp>
        <p:sp>
          <p:nvSpPr>
            <p:cNvPr id="83" name="任意多边形: 形状 82">
              <a:extLst>
                <a:ext uri="{FF2B5EF4-FFF2-40B4-BE49-F238E27FC236}">
                  <a16:creationId xmlns:a16="http://schemas.microsoft.com/office/drawing/2014/main" id="{9D7DE358-2068-982B-D1EC-C58C3D593A6D}"/>
                </a:ext>
              </a:extLst>
            </p:cNvPr>
            <p:cNvSpPr/>
            <p:nvPr/>
          </p:nvSpPr>
          <p:spPr>
            <a:xfrm>
              <a:off x="4076220" y="2038483"/>
              <a:ext cx="71382" cy="71382"/>
            </a:xfrm>
            <a:custGeom>
              <a:avLst/>
              <a:gdLst>
                <a:gd name="connsiteX0" fmla="*/ 71382 w 71382"/>
                <a:gd name="connsiteY0" fmla="*/ 35691 h 71382"/>
                <a:gd name="connsiteX1" fmla="*/ 35691 w 71382"/>
                <a:gd name="connsiteY1" fmla="*/ 71382 h 71382"/>
                <a:gd name="connsiteX2" fmla="*/ 0 w 71382"/>
                <a:gd name="connsiteY2" fmla="*/ 35691 h 71382"/>
                <a:gd name="connsiteX3" fmla="*/ 35691 w 71382"/>
                <a:gd name="connsiteY3" fmla="*/ 0 h 71382"/>
                <a:gd name="connsiteX4" fmla="*/ 71382 w 71382"/>
                <a:gd name="connsiteY4" fmla="*/ 35691 h 7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82" h="71382">
                  <a:moveTo>
                    <a:pt x="71382" y="35691"/>
                  </a:moveTo>
                  <a:cubicBezTo>
                    <a:pt x="71382" y="55403"/>
                    <a:pt x="55403" y="71382"/>
                    <a:pt x="35691" y="71382"/>
                  </a:cubicBezTo>
                  <a:cubicBezTo>
                    <a:pt x="15980" y="71382"/>
                    <a:pt x="0" y="55403"/>
                    <a:pt x="0" y="35691"/>
                  </a:cubicBezTo>
                  <a:cubicBezTo>
                    <a:pt x="0" y="15979"/>
                    <a:pt x="15980" y="0"/>
                    <a:pt x="35691" y="0"/>
                  </a:cubicBezTo>
                  <a:cubicBezTo>
                    <a:pt x="55403" y="0"/>
                    <a:pt x="71382" y="15980"/>
                    <a:pt x="71382" y="35691"/>
                  </a:cubicBezTo>
                  <a:close/>
                </a:path>
              </a:pathLst>
            </a:custGeom>
            <a:solidFill>
              <a:srgbClr val="5F797B"/>
            </a:solidFill>
            <a:ln w="2311" cap="rnd">
              <a:solidFill>
                <a:srgbClr val="231815"/>
              </a:solidFill>
              <a:prstDash val="solid"/>
              <a:miter/>
            </a:ln>
          </p:spPr>
          <p:txBody>
            <a:bodyPr rtlCol="0" anchor="ctr"/>
            <a:lstStyle/>
            <a:p>
              <a:endParaRPr lang="zh-CN" altLang="en-US"/>
            </a:p>
          </p:txBody>
        </p:sp>
      </p:grpSp>
      <p:pic>
        <p:nvPicPr>
          <p:cNvPr id="84" name="图片 83">
            <a:extLst>
              <a:ext uri="{FF2B5EF4-FFF2-40B4-BE49-F238E27FC236}">
                <a16:creationId xmlns:a16="http://schemas.microsoft.com/office/drawing/2014/main" id="{01C29877-03F6-C56E-F91E-2C50A59F0C4E}"/>
              </a:ext>
            </a:extLst>
          </p:cNvPr>
          <p:cNvPicPr>
            <a:picLocks noChangeAspect="1"/>
          </p:cNvPicPr>
          <p:nvPr/>
        </p:nvPicPr>
        <p:blipFill>
          <a:blip r:embed="rId14"/>
          <a:stretch>
            <a:fillRect/>
          </a:stretch>
        </p:blipFill>
        <p:spPr>
          <a:xfrm rot="16200000" flipV="1">
            <a:off x="6769223" y="2771364"/>
            <a:ext cx="1255026" cy="1255026"/>
          </a:xfrm>
          <a:custGeom>
            <a:avLst/>
            <a:gdLst>
              <a:gd name="connsiteX0" fmla="*/ 1153 w 1184309"/>
              <a:gd name="connsiteY0" fmla="*/ 483 h 1184309"/>
              <a:gd name="connsiteX1" fmla="*/ 1185463 w 1184309"/>
              <a:gd name="connsiteY1" fmla="*/ 483 h 1184309"/>
              <a:gd name="connsiteX2" fmla="*/ 1185463 w 1184309"/>
              <a:gd name="connsiteY2" fmla="*/ 1184792 h 1184309"/>
              <a:gd name="connsiteX3" fmla="*/ 1153 w 1184309"/>
              <a:gd name="connsiteY3" fmla="*/ 1184792 h 1184309"/>
            </a:gdLst>
            <a:ahLst/>
            <a:cxnLst>
              <a:cxn ang="0">
                <a:pos x="connsiteX0" y="connsiteY0"/>
              </a:cxn>
              <a:cxn ang="0">
                <a:pos x="connsiteX1" y="connsiteY1"/>
              </a:cxn>
              <a:cxn ang="0">
                <a:pos x="connsiteX2" y="connsiteY2"/>
              </a:cxn>
              <a:cxn ang="0">
                <a:pos x="connsiteX3" y="connsiteY3"/>
              </a:cxn>
            </a:cxnLst>
            <a:rect l="l" t="t" r="r" b="b"/>
            <a:pathLst>
              <a:path w="1184309" h="1184309">
                <a:moveTo>
                  <a:pt x="1153" y="483"/>
                </a:moveTo>
                <a:lnTo>
                  <a:pt x="1185463" y="483"/>
                </a:lnTo>
                <a:lnTo>
                  <a:pt x="1185463" y="1184792"/>
                </a:lnTo>
                <a:lnTo>
                  <a:pt x="1153" y="1184792"/>
                </a:lnTo>
                <a:close/>
              </a:path>
            </a:pathLst>
          </a:custGeom>
        </p:spPr>
      </p:pic>
      <p:pic>
        <p:nvPicPr>
          <p:cNvPr id="85" name="图片 84">
            <a:extLst>
              <a:ext uri="{FF2B5EF4-FFF2-40B4-BE49-F238E27FC236}">
                <a16:creationId xmlns:a16="http://schemas.microsoft.com/office/drawing/2014/main" id="{DA953C10-7308-4C52-B1D8-07F3C5B3BD88}"/>
              </a:ext>
            </a:extLst>
          </p:cNvPr>
          <p:cNvPicPr>
            <a:picLocks noChangeAspect="1"/>
          </p:cNvPicPr>
          <p:nvPr/>
        </p:nvPicPr>
        <p:blipFill>
          <a:blip r:embed="rId15"/>
          <a:stretch>
            <a:fillRect/>
          </a:stretch>
        </p:blipFill>
        <p:spPr>
          <a:xfrm rot="16200000" flipV="1">
            <a:off x="6813969" y="3904688"/>
            <a:ext cx="1255026" cy="1255026"/>
          </a:xfrm>
          <a:custGeom>
            <a:avLst/>
            <a:gdLst>
              <a:gd name="connsiteX0" fmla="*/ 1153 w 1184309"/>
              <a:gd name="connsiteY0" fmla="*/ 973 h 1184309"/>
              <a:gd name="connsiteX1" fmla="*/ 1185463 w 1184309"/>
              <a:gd name="connsiteY1" fmla="*/ 973 h 1184309"/>
              <a:gd name="connsiteX2" fmla="*/ 1185463 w 1184309"/>
              <a:gd name="connsiteY2" fmla="*/ 1185282 h 1184309"/>
              <a:gd name="connsiteX3" fmla="*/ 1153 w 1184309"/>
              <a:gd name="connsiteY3" fmla="*/ 1185282 h 1184309"/>
            </a:gdLst>
            <a:ahLst/>
            <a:cxnLst>
              <a:cxn ang="0">
                <a:pos x="connsiteX0" y="connsiteY0"/>
              </a:cxn>
              <a:cxn ang="0">
                <a:pos x="connsiteX1" y="connsiteY1"/>
              </a:cxn>
              <a:cxn ang="0">
                <a:pos x="connsiteX2" y="connsiteY2"/>
              </a:cxn>
              <a:cxn ang="0">
                <a:pos x="connsiteX3" y="connsiteY3"/>
              </a:cxn>
            </a:cxnLst>
            <a:rect l="l" t="t" r="r" b="b"/>
            <a:pathLst>
              <a:path w="1184309" h="1184309">
                <a:moveTo>
                  <a:pt x="1153" y="973"/>
                </a:moveTo>
                <a:lnTo>
                  <a:pt x="1185463" y="973"/>
                </a:lnTo>
                <a:lnTo>
                  <a:pt x="1185463" y="1185282"/>
                </a:lnTo>
                <a:lnTo>
                  <a:pt x="1153" y="1185282"/>
                </a:lnTo>
                <a:close/>
              </a:path>
            </a:pathLst>
          </a:custGeom>
        </p:spPr>
      </p:pic>
      <p:pic>
        <p:nvPicPr>
          <p:cNvPr id="86" name="图片 85">
            <a:extLst>
              <a:ext uri="{FF2B5EF4-FFF2-40B4-BE49-F238E27FC236}">
                <a16:creationId xmlns:a16="http://schemas.microsoft.com/office/drawing/2014/main" id="{4CD35BCE-4631-8243-4159-D5A8B4131FF2}"/>
              </a:ext>
            </a:extLst>
          </p:cNvPr>
          <p:cNvPicPr>
            <a:picLocks noChangeAspect="1"/>
          </p:cNvPicPr>
          <p:nvPr/>
        </p:nvPicPr>
        <p:blipFill>
          <a:blip r:embed="rId16"/>
          <a:stretch>
            <a:fillRect/>
          </a:stretch>
        </p:blipFill>
        <p:spPr>
          <a:xfrm rot="16200000" flipV="1">
            <a:off x="6794975" y="5033390"/>
            <a:ext cx="1255026" cy="1255026"/>
          </a:xfrm>
          <a:custGeom>
            <a:avLst/>
            <a:gdLst>
              <a:gd name="connsiteX0" fmla="*/ 1153 w 1184309"/>
              <a:gd name="connsiteY0" fmla="*/ 1461 h 1184309"/>
              <a:gd name="connsiteX1" fmla="*/ 1185463 w 1184309"/>
              <a:gd name="connsiteY1" fmla="*/ 1461 h 1184309"/>
              <a:gd name="connsiteX2" fmla="*/ 1185463 w 1184309"/>
              <a:gd name="connsiteY2" fmla="*/ 1185770 h 1184309"/>
              <a:gd name="connsiteX3" fmla="*/ 1153 w 1184309"/>
              <a:gd name="connsiteY3" fmla="*/ 1185770 h 1184309"/>
            </a:gdLst>
            <a:ahLst/>
            <a:cxnLst>
              <a:cxn ang="0">
                <a:pos x="connsiteX0" y="connsiteY0"/>
              </a:cxn>
              <a:cxn ang="0">
                <a:pos x="connsiteX1" y="connsiteY1"/>
              </a:cxn>
              <a:cxn ang="0">
                <a:pos x="connsiteX2" y="connsiteY2"/>
              </a:cxn>
              <a:cxn ang="0">
                <a:pos x="connsiteX3" y="connsiteY3"/>
              </a:cxn>
            </a:cxnLst>
            <a:rect l="l" t="t" r="r" b="b"/>
            <a:pathLst>
              <a:path w="1184309" h="1184309">
                <a:moveTo>
                  <a:pt x="1153" y="1461"/>
                </a:moveTo>
                <a:lnTo>
                  <a:pt x="1185463" y="1461"/>
                </a:lnTo>
                <a:lnTo>
                  <a:pt x="1185463" y="1185770"/>
                </a:lnTo>
                <a:lnTo>
                  <a:pt x="1153" y="1185770"/>
                </a:lnTo>
                <a:close/>
              </a:path>
            </a:pathLst>
          </a:custGeom>
        </p:spPr>
      </p:pic>
      <p:grpSp>
        <p:nvGrpSpPr>
          <p:cNvPr id="87" name="图形 12">
            <a:extLst>
              <a:ext uri="{FF2B5EF4-FFF2-40B4-BE49-F238E27FC236}">
                <a16:creationId xmlns:a16="http://schemas.microsoft.com/office/drawing/2014/main" id="{B9E0ED9C-6CB1-8747-713E-020ECBD96F5E}"/>
              </a:ext>
            </a:extLst>
          </p:cNvPr>
          <p:cNvGrpSpPr/>
          <p:nvPr/>
        </p:nvGrpSpPr>
        <p:grpSpPr>
          <a:xfrm>
            <a:off x="6778082" y="1654226"/>
            <a:ext cx="1255026" cy="1255026"/>
            <a:chOff x="5934105" y="1544728"/>
            <a:chExt cx="1184309" cy="1184309"/>
          </a:xfrm>
        </p:grpSpPr>
        <p:pic>
          <p:nvPicPr>
            <p:cNvPr id="88" name="图片 87">
              <a:extLst>
                <a:ext uri="{FF2B5EF4-FFF2-40B4-BE49-F238E27FC236}">
                  <a16:creationId xmlns:a16="http://schemas.microsoft.com/office/drawing/2014/main" id="{888628C3-7476-1F27-3D6E-A98FEFFD743C}"/>
                </a:ext>
              </a:extLst>
            </p:cNvPr>
            <p:cNvPicPr>
              <a:picLocks noChangeAspect="1"/>
            </p:cNvPicPr>
            <p:nvPr/>
          </p:nvPicPr>
          <p:blipFill>
            <a:blip r:embed="rId17"/>
            <a:stretch>
              <a:fillRect/>
            </a:stretch>
          </p:blipFill>
          <p:spPr>
            <a:xfrm rot="-5400000" flipV="1">
              <a:off x="5934105" y="1544728"/>
              <a:ext cx="1184309" cy="1184309"/>
            </a:xfrm>
            <a:custGeom>
              <a:avLst/>
              <a:gdLst>
                <a:gd name="connsiteX0" fmla="*/ 1144 w 1184309"/>
                <a:gd name="connsiteY0" fmla="*/ 0 h 1184309"/>
                <a:gd name="connsiteX1" fmla="*/ 1185454 w 1184309"/>
                <a:gd name="connsiteY1" fmla="*/ 0 h 1184309"/>
                <a:gd name="connsiteX2" fmla="*/ 1185454 w 1184309"/>
                <a:gd name="connsiteY2" fmla="*/ 1184310 h 1184309"/>
                <a:gd name="connsiteX3" fmla="*/ 1144 w 1184309"/>
                <a:gd name="connsiteY3" fmla="*/ 1184310 h 1184309"/>
              </a:gdLst>
              <a:ahLst/>
              <a:cxnLst>
                <a:cxn ang="0">
                  <a:pos x="connsiteX0" y="connsiteY0"/>
                </a:cxn>
                <a:cxn ang="0">
                  <a:pos x="connsiteX1" y="connsiteY1"/>
                </a:cxn>
                <a:cxn ang="0">
                  <a:pos x="connsiteX2" y="connsiteY2"/>
                </a:cxn>
                <a:cxn ang="0">
                  <a:pos x="connsiteX3" y="connsiteY3"/>
                </a:cxn>
              </a:cxnLst>
              <a:rect l="l" t="t" r="r" b="b"/>
              <a:pathLst>
                <a:path w="1184309" h="1184309">
                  <a:moveTo>
                    <a:pt x="1144" y="0"/>
                  </a:moveTo>
                  <a:lnTo>
                    <a:pt x="1185454" y="0"/>
                  </a:lnTo>
                  <a:lnTo>
                    <a:pt x="1185454" y="1184310"/>
                  </a:lnTo>
                  <a:lnTo>
                    <a:pt x="1144" y="1184310"/>
                  </a:lnTo>
                  <a:close/>
                </a:path>
              </a:pathLst>
            </a:custGeom>
          </p:spPr>
        </p:pic>
        <p:sp>
          <p:nvSpPr>
            <p:cNvPr id="89" name="任意多边形: 形状 88">
              <a:extLst>
                <a:ext uri="{FF2B5EF4-FFF2-40B4-BE49-F238E27FC236}">
                  <a16:creationId xmlns:a16="http://schemas.microsoft.com/office/drawing/2014/main" id="{5088B718-D4EA-A157-8485-43618FF3FF71}"/>
                </a:ext>
              </a:extLst>
            </p:cNvPr>
            <p:cNvSpPr/>
            <p:nvPr/>
          </p:nvSpPr>
          <p:spPr>
            <a:xfrm>
              <a:off x="6438270" y="2204564"/>
              <a:ext cx="259021" cy="365262"/>
            </a:xfrm>
            <a:custGeom>
              <a:avLst/>
              <a:gdLst>
                <a:gd name="connsiteX0" fmla="*/ 259021 w 259021"/>
                <a:gd name="connsiteY0" fmla="*/ 365262 h 365262"/>
                <a:gd name="connsiteX1" fmla="*/ 0 w 259021"/>
                <a:gd name="connsiteY1" fmla="*/ 0 h 365262"/>
              </a:gdLst>
              <a:ahLst/>
              <a:cxnLst>
                <a:cxn ang="0">
                  <a:pos x="connsiteX0" y="connsiteY0"/>
                </a:cxn>
                <a:cxn ang="0">
                  <a:pos x="connsiteX1" y="connsiteY1"/>
                </a:cxn>
              </a:cxnLst>
              <a:rect l="l" t="t" r="r" b="b"/>
              <a:pathLst>
                <a:path w="259021" h="365262">
                  <a:moveTo>
                    <a:pt x="259021" y="365262"/>
                  </a:moveTo>
                  <a:lnTo>
                    <a:pt x="0" y="0"/>
                  </a:lnTo>
                </a:path>
              </a:pathLst>
            </a:custGeom>
            <a:ln w="32349" cap="rnd">
              <a:solidFill>
                <a:srgbClr val="646464"/>
              </a:solidFill>
              <a:prstDash val="solid"/>
              <a:miter/>
            </a:ln>
          </p:spPr>
          <p:txBody>
            <a:bodyPr rtlCol="0" anchor="ctr"/>
            <a:lstStyle/>
            <a:p>
              <a:endParaRPr lang="zh-CN" altLang="en-US"/>
            </a:p>
          </p:txBody>
        </p:sp>
        <p:sp>
          <p:nvSpPr>
            <p:cNvPr id="90" name="任意多边形: 形状 89">
              <a:extLst>
                <a:ext uri="{FF2B5EF4-FFF2-40B4-BE49-F238E27FC236}">
                  <a16:creationId xmlns:a16="http://schemas.microsoft.com/office/drawing/2014/main" id="{59023063-D2B4-7AE6-C5CF-855A18238391}"/>
                </a:ext>
              </a:extLst>
            </p:cNvPr>
            <p:cNvSpPr/>
            <p:nvPr/>
          </p:nvSpPr>
          <p:spPr>
            <a:xfrm>
              <a:off x="6686998" y="2147939"/>
              <a:ext cx="47488" cy="182480"/>
            </a:xfrm>
            <a:custGeom>
              <a:avLst/>
              <a:gdLst>
                <a:gd name="connsiteX0" fmla="*/ 0 w 47488"/>
                <a:gd name="connsiteY0" fmla="*/ 182481 h 182480"/>
                <a:gd name="connsiteX1" fmla="*/ 47488 w 47488"/>
                <a:gd name="connsiteY1" fmla="*/ 0 h 182480"/>
              </a:gdLst>
              <a:ahLst/>
              <a:cxnLst>
                <a:cxn ang="0">
                  <a:pos x="connsiteX0" y="connsiteY0"/>
                </a:cxn>
                <a:cxn ang="0">
                  <a:pos x="connsiteX1" y="connsiteY1"/>
                </a:cxn>
              </a:cxnLst>
              <a:rect l="l" t="t" r="r" b="b"/>
              <a:pathLst>
                <a:path w="47488" h="182480">
                  <a:moveTo>
                    <a:pt x="0" y="182481"/>
                  </a:moveTo>
                  <a:lnTo>
                    <a:pt x="47488" y="0"/>
                  </a:lnTo>
                </a:path>
              </a:pathLst>
            </a:custGeom>
            <a:ln w="32349" cap="rnd">
              <a:solidFill>
                <a:srgbClr val="646464"/>
              </a:solidFill>
              <a:prstDash val="solid"/>
              <a:miter/>
            </a:ln>
          </p:spPr>
          <p:txBody>
            <a:bodyPr rtlCol="0" anchor="ctr"/>
            <a:lstStyle/>
            <a:p>
              <a:endParaRPr lang="zh-CN" altLang="en-US"/>
            </a:p>
          </p:txBody>
        </p:sp>
        <p:sp>
          <p:nvSpPr>
            <p:cNvPr id="91" name="任意多边形: 形状 90">
              <a:extLst>
                <a:ext uri="{FF2B5EF4-FFF2-40B4-BE49-F238E27FC236}">
                  <a16:creationId xmlns:a16="http://schemas.microsoft.com/office/drawing/2014/main" id="{CE33D4D0-07C0-EA97-3F04-B5B03DF6DB73}"/>
                </a:ext>
              </a:extLst>
            </p:cNvPr>
            <p:cNvSpPr/>
            <p:nvPr/>
          </p:nvSpPr>
          <p:spPr>
            <a:xfrm>
              <a:off x="6686998" y="2330420"/>
              <a:ext cx="10293" cy="239406"/>
            </a:xfrm>
            <a:custGeom>
              <a:avLst/>
              <a:gdLst>
                <a:gd name="connsiteX0" fmla="*/ 10293 w 10293"/>
                <a:gd name="connsiteY0" fmla="*/ 239406 h 239406"/>
                <a:gd name="connsiteX1" fmla="*/ 0 w 10293"/>
                <a:gd name="connsiteY1" fmla="*/ 0 h 239406"/>
              </a:gdLst>
              <a:ahLst/>
              <a:cxnLst>
                <a:cxn ang="0">
                  <a:pos x="connsiteX0" y="connsiteY0"/>
                </a:cxn>
                <a:cxn ang="0">
                  <a:pos x="connsiteX1" y="connsiteY1"/>
                </a:cxn>
              </a:cxnLst>
              <a:rect l="l" t="t" r="r" b="b"/>
              <a:pathLst>
                <a:path w="10293" h="239406">
                  <a:moveTo>
                    <a:pt x="10293" y="239406"/>
                  </a:moveTo>
                  <a:lnTo>
                    <a:pt x="0" y="0"/>
                  </a:lnTo>
                </a:path>
              </a:pathLst>
            </a:custGeom>
            <a:ln w="32349" cap="rnd">
              <a:solidFill>
                <a:srgbClr val="646464"/>
              </a:solidFill>
              <a:prstDash val="solid"/>
              <a:miter/>
            </a:ln>
          </p:spPr>
          <p:txBody>
            <a:bodyPr rtlCol="0" anchor="ctr"/>
            <a:lstStyle/>
            <a:p>
              <a:endParaRPr lang="zh-CN" altLang="en-US"/>
            </a:p>
          </p:txBody>
        </p:sp>
        <p:sp>
          <p:nvSpPr>
            <p:cNvPr id="92" name="任意多边形: 形状 91">
              <a:extLst>
                <a:ext uri="{FF2B5EF4-FFF2-40B4-BE49-F238E27FC236}">
                  <a16:creationId xmlns:a16="http://schemas.microsoft.com/office/drawing/2014/main" id="{A00F8A67-5E4A-BC85-07E0-9C6B50478AB3}"/>
                </a:ext>
              </a:extLst>
            </p:cNvPr>
            <p:cNvSpPr/>
            <p:nvPr/>
          </p:nvSpPr>
          <p:spPr>
            <a:xfrm>
              <a:off x="6669973" y="2542508"/>
              <a:ext cx="54635" cy="54635"/>
            </a:xfrm>
            <a:custGeom>
              <a:avLst/>
              <a:gdLst>
                <a:gd name="connsiteX0" fmla="*/ 54636 w 54635"/>
                <a:gd name="connsiteY0" fmla="*/ 27318 h 54635"/>
                <a:gd name="connsiteX1" fmla="*/ 27318 w 54635"/>
                <a:gd name="connsiteY1" fmla="*/ 54636 h 54635"/>
                <a:gd name="connsiteX2" fmla="*/ 0 w 54635"/>
                <a:gd name="connsiteY2" fmla="*/ 27318 h 54635"/>
                <a:gd name="connsiteX3" fmla="*/ 27318 w 54635"/>
                <a:gd name="connsiteY3" fmla="*/ 0 h 54635"/>
                <a:gd name="connsiteX4" fmla="*/ 54636 w 54635"/>
                <a:gd name="connsiteY4" fmla="*/ 27318 h 54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35" h="54635">
                  <a:moveTo>
                    <a:pt x="54636" y="27318"/>
                  </a:moveTo>
                  <a:cubicBezTo>
                    <a:pt x="54636" y="42405"/>
                    <a:pt x="42405" y="54636"/>
                    <a:pt x="27318" y="54636"/>
                  </a:cubicBezTo>
                  <a:cubicBezTo>
                    <a:pt x="12231" y="54636"/>
                    <a:pt x="0" y="42405"/>
                    <a:pt x="0" y="27318"/>
                  </a:cubicBezTo>
                  <a:cubicBezTo>
                    <a:pt x="0" y="12231"/>
                    <a:pt x="12230" y="0"/>
                    <a:pt x="27318" y="0"/>
                  </a:cubicBezTo>
                  <a:cubicBezTo>
                    <a:pt x="42405" y="0"/>
                    <a:pt x="54636" y="12231"/>
                    <a:pt x="54636" y="27318"/>
                  </a:cubicBezTo>
                  <a:close/>
                </a:path>
              </a:pathLst>
            </a:custGeom>
            <a:solidFill>
              <a:srgbClr val="F2CC8F"/>
            </a:solidFill>
            <a:ln w="2311" cap="rnd">
              <a:solidFill>
                <a:srgbClr val="231815"/>
              </a:solidFill>
              <a:prstDash val="solid"/>
              <a:miter/>
            </a:ln>
          </p:spPr>
          <p:txBody>
            <a:bodyPr rtlCol="0" anchor="ctr"/>
            <a:lstStyle/>
            <a:p>
              <a:endParaRPr lang="zh-CN" altLang="en-US"/>
            </a:p>
          </p:txBody>
        </p:sp>
        <p:sp>
          <p:nvSpPr>
            <p:cNvPr id="93" name="任意多边形: 形状 92">
              <a:extLst>
                <a:ext uri="{FF2B5EF4-FFF2-40B4-BE49-F238E27FC236}">
                  <a16:creationId xmlns:a16="http://schemas.microsoft.com/office/drawing/2014/main" id="{AB1F1086-86F9-8375-AC7D-4B013FF561C4}"/>
                </a:ext>
              </a:extLst>
            </p:cNvPr>
            <p:cNvSpPr/>
            <p:nvPr/>
          </p:nvSpPr>
          <p:spPr>
            <a:xfrm>
              <a:off x="6438270" y="2147939"/>
              <a:ext cx="296216" cy="56624"/>
            </a:xfrm>
            <a:custGeom>
              <a:avLst/>
              <a:gdLst>
                <a:gd name="connsiteX0" fmla="*/ 296216 w 296216"/>
                <a:gd name="connsiteY0" fmla="*/ 0 h 56624"/>
                <a:gd name="connsiteX1" fmla="*/ 0 w 296216"/>
                <a:gd name="connsiteY1" fmla="*/ 56625 h 56624"/>
              </a:gdLst>
              <a:ahLst/>
              <a:cxnLst>
                <a:cxn ang="0">
                  <a:pos x="connsiteX0" y="connsiteY0"/>
                </a:cxn>
                <a:cxn ang="0">
                  <a:pos x="connsiteX1" y="connsiteY1"/>
                </a:cxn>
              </a:cxnLst>
              <a:rect l="l" t="t" r="r" b="b"/>
              <a:pathLst>
                <a:path w="296216" h="56624">
                  <a:moveTo>
                    <a:pt x="296216" y="0"/>
                  </a:moveTo>
                  <a:lnTo>
                    <a:pt x="0" y="56625"/>
                  </a:lnTo>
                </a:path>
              </a:pathLst>
            </a:custGeom>
            <a:ln w="32349" cap="rnd">
              <a:solidFill>
                <a:srgbClr val="646464"/>
              </a:solidFill>
              <a:prstDash val="solid"/>
              <a:miter/>
            </a:ln>
          </p:spPr>
          <p:txBody>
            <a:bodyPr rtlCol="0" anchor="ctr"/>
            <a:lstStyle/>
            <a:p>
              <a:endParaRPr lang="zh-CN" altLang="en-US"/>
            </a:p>
          </p:txBody>
        </p:sp>
        <p:sp>
          <p:nvSpPr>
            <p:cNvPr id="94" name="任意多边形: 形状 93">
              <a:extLst>
                <a:ext uri="{FF2B5EF4-FFF2-40B4-BE49-F238E27FC236}">
                  <a16:creationId xmlns:a16="http://schemas.microsoft.com/office/drawing/2014/main" id="{8B8DEAA5-A419-90C4-AF73-974A66D67358}"/>
                </a:ext>
              </a:extLst>
            </p:cNvPr>
            <p:cNvSpPr/>
            <p:nvPr/>
          </p:nvSpPr>
          <p:spPr>
            <a:xfrm>
              <a:off x="6438270" y="2204564"/>
              <a:ext cx="248728" cy="125856"/>
            </a:xfrm>
            <a:custGeom>
              <a:avLst/>
              <a:gdLst>
                <a:gd name="connsiteX0" fmla="*/ 248728 w 248728"/>
                <a:gd name="connsiteY0" fmla="*/ 125856 h 125856"/>
                <a:gd name="connsiteX1" fmla="*/ 0 w 248728"/>
                <a:gd name="connsiteY1" fmla="*/ 0 h 125856"/>
              </a:gdLst>
              <a:ahLst/>
              <a:cxnLst>
                <a:cxn ang="0">
                  <a:pos x="connsiteX0" y="connsiteY0"/>
                </a:cxn>
                <a:cxn ang="0">
                  <a:pos x="connsiteX1" y="connsiteY1"/>
                </a:cxn>
              </a:cxnLst>
              <a:rect l="l" t="t" r="r" b="b"/>
              <a:pathLst>
                <a:path w="248728" h="125856">
                  <a:moveTo>
                    <a:pt x="248728" y="125856"/>
                  </a:moveTo>
                  <a:lnTo>
                    <a:pt x="0" y="0"/>
                  </a:lnTo>
                </a:path>
              </a:pathLst>
            </a:custGeom>
            <a:ln w="32349" cap="rnd">
              <a:solidFill>
                <a:srgbClr val="646464"/>
              </a:solidFill>
              <a:prstDash val="solid"/>
              <a:miter/>
            </a:ln>
          </p:spPr>
          <p:txBody>
            <a:bodyPr rtlCol="0" anchor="ctr"/>
            <a:lstStyle/>
            <a:p>
              <a:endParaRPr lang="zh-CN" altLang="en-US"/>
            </a:p>
          </p:txBody>
        </p:sp>
        <p:sp>
          <p:nvSpPr>
            <p:cNvPr id="95" name="任意多边形: 形状 94">
              <a:extLst>
                <a:ext uri="{FF2B5EF4-FFF2-40B4-BE49-F238E27FC236}">
                  <a16:creationId xmlns:a16="http://schemas.microsoft.com/office/drawing/2014/main" id="{437BB95D-190E-B297-D610-D7E2D0C821E8}"/>
                </a:ext>
              </a:extLst>
            </p:cNvPr>
            <p:cNvSpPr/>
            <p:nvPr/>
          </p:nvSpPr>
          <p:spPr>
            <a:xfrm>
              <a:off x="6640342" y="2283649"/>
              <a:ext cx="93310" cy="93541"/>
            </a:xfrm>
            <a:custGeom>
              <a:avLst/>
              <a:gdLst>
                <a:gd name="connsiteX0" fmla="*/ 93311 w 93310"/>
                <a:gd name="connsiteY0" fmla="*/ 46771 h 93541"/>
                <a:gd name="connsiteX1" fmla="*/ 46655 w 93310"/>
                <a:gd name="connsiteY1" fmla="*/ 93542 h 93541"/>
                <a:gd name="connsiteX2" fmla="*/ 0 w 93310"/>
                <a:gd name="connsiteY2" fmla="*/ 46771 h 93541"/>
                <a:gd name="connsiteX3" fmla="*/ 46655 w 93310"/>
                <a:gd name="connsiteY3" fmla="*/ 0 h 93541"/>
                <a:gd name="connsiteX4" fmla="*/ 93311 w 93310"/>
                <a:gd name="connsiteY4" fmla="*/ 46771 h 9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10" h="93541">
                  <a:moveTo>
                    <a:pt x="93311" y="46771"/>
                  </a:moveTo>
                  <a:cubicBezTo>
                    <a:pt x="93311" y="72602"/>
                    <a:pt x="72422" y="93542"/>
                    <a:pt x="46655" y="93542"/>
                  </a:cubicBezTo>
                  <a:cubicBezTo>
                    <a:pt x="20888" y="93542"/>
                    <a:pt x="0" y="72602"/>
                    <a:pt x="0" y="46771"/>
                  </a:cubicBezTo>
                  <a:cubicBezTo>
                    <a:pt x="0" y="20940"/>
                    <a:pt x="20888" y="0"/>
                    <a:pt x="46655" y="0"/>
                  </a:cubicBezTo>
                  <a:cubicBezTo>
                    <a:pt x="72422" y="0"/>
                    <a:pt x="93311" y="20940"/>
                    <a:pt x="93311" y="46771"/>
                  </a:cubicBezTo>
                  <a:close/>
                </a:path>
              </a:pathLst>
            </a:custGeom>
            <a:solidFill>
              <a:srgbClr val="EAB69F"/>
            </a:solidFill>
            <a:ln w="2311" cap="rnd">
              <a:solidFill>
                <a:srgbClr val="231815"/>
              </a:solidFill>
              <a:prstDash val="solid"/>
              <a:miter/>
            </a:ln>
          </p:spPr>
          <p:txBody>
            <a:bodyPr rtlCol="0" anchor="ctr"/>
            <a:lstStyle/>
            <a:p>
              <a:endParaRPr lang="zh-CN" altLang="en-US"/>
            </a:p>
          </p:txBody>
        </p:sp>
        <p:sp>
          <p:nvSpPr>
            <p:cNvPr id="96" name="任意多边形: 形状 95">
              <a:extLst>
                <a:ext uri="{FF2B5EF4-FFF2-40B4-BE49-F238E27FC236}">
                  <a16:creationId xmlns:a16="http://schemas.microsoft.com/office/drawing/2014/main" id="{2796E9AA-0DD4-42A8-C3BE-0F873D742D18}"/>
                </a:ext>
              </a:extLst>
            </p:cNvPr>
            <p:cNvSpPr/>
            <p:nvPr/>
          </p:nvSpPr>
          <p:spPr>
            <a:xfrm>
              <a:off x="6438270" y="2011304"/>
              <a:ext cx="303155" cy="193259"/>
            </a:xfrm>
            <a:custGeom>
              <a:avLst/>
              <a:gdLst>
                <a:gd name="connsiteX0" fmla="*/ 303156 w 303155"/>
                <a:gd name="connsiteY0" fmla="*/ 0 h 193259"/>
                <a:gd name="connsiteX1" fmla="*/ 0 w 303155"/>
                <a:gd name="connsiteY1" fmla="*/ 193260 h 193259"/>
              </a:gdLst>
              <a:ahLst/>
              <a:cxnLst>
                <a:cxn ang="0">
                  <a:pos x="connsiteX0" y="connsiteY0"/>
                </a:cxn>
                <a:cxn ang="0">
                  <a:pos x="connsiteX1" y="connsiteY1"/>
                </a:cxn>
              </a:cxnLst>
              <a:rect l="l" t="t" r="r" b="b"/>
              <a:pathLst>
                <a:path w="303155" h="193259">
                  <a:moveTo>
                    <a:pt x="303156" y="0"/>
                  </a:moveTo>
                  <a:lnTo>
                    <a:pt x="0" y="193260"/>
                  </a:lnTo>
                </a:path>
              </a:pathLst>
            </a:custGeom>
            <a:ln w="32349" cap="rnd">
              <a:solidFill>
                <a:srgbClr val="646464"/>
              </a:solidFill>
              <a:prstDash val="solid"/>
              <a:miter/>
            </a:ln>
          </p:spPr>
          <p:txBody>
            <a:bodyPr rtlCol="0" anchor="ctr"/>
            <a:lstStyle/>
            <a:p>
              <a:endParaRPr lang="zh-CN" altLang="en-US"/>
            </a:p>
          </p:txBody>
        </p:sp>
        <p:sp>
          <p:nvSpPr>
            <p:cNvPr id="97" name="任意多边形: 形状 96">
              <a:extLst>
                <a:ext uri="{FF2B5EF4-FFF2-40B4-BE49-F238E27FC236}">
                  <a16:creationId xmlns:a16="http://schemas.microsoft.com/office/drawing/2014/main" id="{658B1D5C-29A6-61F4-FFCC-CDDF96A409BD}"/>
                </a:ext>
              </a:extLst>
            </p:cNvPr>
            <p:cNvSpPr/>
            <p:nvPr/>
          </p:nvSpPr>
          <p:spPr>
            <a:xfrm>
              <a:off x="6438270" y="1762645"/>
              <a:ext cx="202072" cy="441918"/>
            </a:xfrm>
            <a:custGeom>
              <a:avLst/>
              <a:gdLst>
                <a:gd name="connsiteX0" fmla="*/ 202073 w 202072"/>
                <a:gd name="connsiteY0" fmla="*/ 0 h 441918"/>
                <a:gd name="connsiteX1" fmla="*/ 0 w 202072"/>
                <a:gd name="connsiteY1" fmla="*/ 441919 h 441918"/>
              </a:gdLst>
              <a:ahLst/>
              <a:cxnLst>
                <a:cxn ang="0">
                  <a:pos x="connsiteX0" y="connsiteY0"/>
                </a:cxn>
                <a:cxn ang="0">
                  <a:pos x="connsiteX1" y="connsiteY1"/>
                </a:cxn>
              </a:cxnLst>
              <a:rect l="l" t="t" r="r" b="b"/>
              <a:pathLst>
                <a:path w="202072" h="441918">
                  <a:moveTo>
                    <a:pt x="202073" y="0"/>
                  </a:moveTo>
                  <a:lnTo>
                    <a:pt x="0" y="441919"/>
                  </a:lnTo>
                </a:path>
              </a:pathLst>
            </a:custGeom>
            <a:ln w="32349" cap="rnd">
              <a:solidFill>
                <a:srgbClr val="646464"/>
              </a:solidFill>
              <a:prstDash val="solid"/>
              <a:miter/>
            </a:ln>
          </p:spPr>
          <p:txBody>
            <a:bodyPr rtlCol="0" anchor="ctr"/>
            <a:lstStyle/>
            <a:p>
              <a:endParaRPr lang="zh-CN" altLang="en-US"/>
            </a:p>
          </p:txBody>
        </p:sp>
        <p:sp>
          <p:nvSpPr>
            <p:cNvPr id="98" name="任意多边形: 形状 97">
              <a:extLst>
                <a:ext uri="{FF2B5EF4-FFF2-40B4-BE49-F238E27FC236}">
                  <a16:creationId xmlns:a16="http://schemas.microsoft.com/office/drawing/2014/main" id="{3E8A95DC-B68F-4F66-C338-8A4EAEBF317F}"/>
                </a:ext>
              </a:extLst>
            </p:cNvPr>
            <p:cNvSpPr/>
            <p:nvPr/>
          </p:nvSpPr>
          <p:spPr>
            <a:xfrm>
              <a:off x="6640342" y="1762645"/>
              <a:ext cx="101082" cy="248658"/>
            </a:xfrm>
            <a:custGeom>
              <a:avLst/>
              <a:gdLst>
                <a:gd name="connsiteX0" fmla="*/ 101083 w 101082"/>
                <a:gd name="connsiteY0" fmla="*/ 248659 h 248658"/>
                <a:gd name="connsiteX1" fmla="*/ 0 w 101082"/>
                <a:gd name="connsiteY1" fmla="*/ 0 h 248658"/>
              </a:gdLst>
              <a:ahLst/>
              <a:cxnLst>
                <a:cxn ang="0">
                  <a:pos x="connsiteX0" y="connsiteY0"/>
                </a:cxn>
                <a:cxn ang="0">
                  <a:pos x="connsiteX1" y="connsiteY1"/>
                </a:cxn>
              </a:cxnLst>
              <a:rect l="l" t="t" r="r" b="b"/>
              <a:pathLst>
                <a:path w="101082" h="248658">
                  <a:moveTo>
                    <a:pt x="101083" y="248659"/>
                  </a:moveTo>
                  <a:lnTo>
                    <a:pt x="0" y="0"/>
                  </a:lnTo>
                </a:path>
              </a:pathLst>
            </a:custGeom>
            <a:ln w="32349" cap="rnd">
              <a:solidFill>
                <a:srgbClr val="646464"/>
              </a:solidFill>
              <a:prstDash val="solid"/>
              <a:miter/>
            </a:ln>
          </p:spPr>
          <p:txBody>
            <a:bodyPr rtlCol="0" anchor="ctr"/>
            <a:lstStyle/>
            <a:p>
              <a:endParaRPr lang="zh-CN" altLang="en-US"/>
            </a:p>
          </p:txBody>
        </p:sp>
        <p:sp>
          <p:nvSpPr>
            <p:cNvPr id="99" name="任意多边形: 形状 98">
              <a:extLst>
                <a:ext uri="{FF2B5EF4-FFF2-40B4-BE49-F238E27FC236}">
                  <a16:creationId xmlns:a16="http://schemas.microsoft.com/office/drawing/2014/main" id="{474B27DF-62F5-BB45-646E-A494A25617BC}"/>
                </a:ext>
              </a:extLst>
            </p:cNvPr>
            <p:cNvSpPr/>
            <p:nvPr/>
          </p:nvSpPr>
          <p:spPr>
            <a:xfrm>
              <a:off x="6734486" y="2011304"/>
              <a:ext cx="6939" cy="136635"/>
            </a:xfrm>
            <a:custGeom>
              <a:avLst/>
              <a:gdLst>
                <a:gd name="connsiteX0" fmla="*/ 0 w 6939"/>
                <a:gd name="connsiteY0" fmla="*/ 136635 h 136635"/>
                <a:gd name="connsiteX1" fmla="*/ 6939 w 6939"/>
                <a:gd name="connsiteY1" fmla="*/ 0 h 136635"/>
              </a:gdLst>
              <a:ahLst/>
              <a:cxnLst>
                <a:cxn ang="0">
                  <a:pos x="connsiteX0" y="connsiteY0"/>
                </a:cxn>
                <a:cxn ang="0">
                  <a:pos x="connsiteX1" y="connsiteY1"/>
                </a:cxn>
              </a:cxnLst>
              <a:rect l="l" t="t" r="r" b="b"/>
              <a:pathLst>
                <a:path w="6939" h="136635">
                  <a:moveTo>
                    <a:pt x="0" y="136635"/>
                  </a:moveTo>
                  <a:lnTo>
                    <a:pt x="6939" y="0"/>
                  </a:lnTo>
                </a:path>
              </a:pathLst>
            </a:custGeom>
            <a:ln w="32349" cap="rnd">
              <a:solidFill>
                <a:srgbClr val="646464"/>
              </a:solidFill>
              <a:prstDash val="solid"/>
              <a:miter/>
            </a:ln>
          </p:spPr>
          <p:txBody>
            <a:bodyPr rtlCol="0" anchor="ctr"/>
            <a:lstStyle/>
            <a:p>
              <a:endParaRPr lang="zh-CN" altLang="en-US"/>
            </a:p>
          </p:txBody>
        </p:sp>
        <p:sp>
          <p:nvSpPr>
            <p:cNvPr id="100" name="任意多边形: 形状 99">
              <a:extLst>
                <a:ext uri="{FF2B5EF4-FFF2-40B4-BE49-F238E27FC236}">
                  <a16:creationId xmlns:a16="http://schemas.microsoft.com/office/drawing/2014/main" id="{AFFD63F4-E9B5-A264-6980-F3B2E75846FB}"/>
                </a:ext>
              </a:extLst>
            </p:cNvPr>
            <p:cNvSpPr/>
            <p:nvPr/>
          </p:nvSpPr>
          <p:spPr>
            <a:xfrm>
              <a:off x="6456959" y="1744719"/>
              <a:ext cx="183382" cy="17926"/>
            </a:xfrm>
            <a:custGeom>
              <a:avLst/>
              <a:gdLst>
                <a:gd name="connsiteX0" fmla="*/ 183383 w 183382"/>
                <a:gd name="connsiteY0" fmla="*/ 17927 h 17926"/>
                <a:gd name="connsiteX1" fmla="*/ 0 w 183382"/>
                <a:gd name="connsiteY1" fmla="*/ 0 h 17926"/>
              </a:gdLst>
              <a:ahLst/>
              <a:cxnLst>
                <a:cxn ang="0">
                  <a:pos x="connsiteX0" y="connsiteY0"/>
                </a:cxn>
                <a:cxn ang="0">
                  <a:pos x="connsiteX1" y="connsiteY1"/>
                </a:cxn>
              </a:cxnLst>
              <a:rect l="l" t="t" r="r" b="b"/>
              <a:pathLst>
                <a:path w="183382" h="17926">
                  <a:moveTo>
                    <a:pt x="183383" y="17927"/>
                  </a:moveTo>
                  <a:lnTo>
                    <a:pt x="0" y="0"/>
                  </a:lnTo>
                </a:path>
              </a:pathLst>
            </a:custGeom>
            <a:ln w="32349" cap="rnd">
              <a:solidFill>
                <a:srgbClr val="646464"/>
              </a:solidFill>
              <a:prstDash val="solid"/>
              <a:miter/>
            </a:ln>
          </p:spPr>
          <p:txBody>
            <a:bodyPr rtlCol="0" anchor="ctr"/>
            <a:lstStyle/>
            <a:p>
              <a:endParaRPr lang="zh-CN" altLang="en-US"/>
            </a:p>
          </p:txBody>
        </p:sp>
        <p:sp>
          <p:nvSpPr>
            <p:cNvPr id="101" name="任意多边形: 形状 100">
              <a:extLst>
                <a:ext uri="{FF2B5EF4-FFF2-40B4-BE49-F238E27FC236}">
                  <a16:creationId xmlns:a16="http://schemas.microsoft.com/office/drawing/2014/main" id="{F0C930E9-BC04-0CA8-6924-5AC5789FD031}"/>
                </a:ext>
              </a:extLst>
            </p:cNvPr>
            <p:cNvSpPr/>
            <p:nvPr/>
          </p:nvSpPr>
          <p:spPr>
            <a:xfrm>
              <a:off x="6437113" y="1754503"/>
              <a:ext cx="18296" cy="450060"/>
            </a:xfrm>
            <a:custGeom>
              <a:avLst/>
              <a:gdLst>
                <a:gd name="connsiteX0" fmla="*/ 0 w 18296"/>
                <a:gd name="connsiteY0" fmla="*/ 450061 h 450060"/>
                <a:gd name="connsiteX1" fmla="*/ 18297 w 18296"/>
                <a:gd name="connsiteY1" fmla="*/ 0 h 450060"/>
              </a:gdLst>
              <a:ahLst/>
              <a:cxnLst>
                <a:cxn ang="0">
                  <a:pos x="connsiteX0" y="connsiteY0"/>
                </a:cxn>
                <a:cxn ang="0">
                  <a:pos x="connsiteX1" y="connsiteY1"/>
                </a:cxn>
              </a:cxnLst>
              <a:rect l="l" t="t" r="r" b="b"/>
              <a:pathLst>
                <a:path w="18296" h="450060">
                  <a:moveTo>
                    <a:pt x="0" y="450061"/>
                  </a:moveTo>
                  <a:lnTo>
                    <a:pt x="18297" y="0"/>
                  </a:lnTo>
                </a:path>
              </a:pathLst>
            </a:custGeom>
            <a:ln w="32349" cap="rnd">
              <a:solidFill>
                <a:srgbClr val="646464"/>
              </a:solidFill>
              <a:prstDash val="solid"/>
              <a:miter/>
            </a:ln>
          </p:spPr>
          <p:txBody>
            <a:bodyPr rtlCol="0" anchor="ctr"/>
            <a:lstStyle/>
            <a:p>
              <a:endParaRPr lang="zh-CN" altLang="en-US"/>
            </a:p>
          </p:txBody>
        </p:sp>
        <p:sp>
          <p:nvSpPr>
            <p:cNvPr id="102" name="任意多边形: 形状 101">
              <a:extLst>
                <a:ext uri="{FF2B5EF4-FFF2-40B4-BE49-F238E27FC236}">
                  <a16:creationId xmlns:a16="http://schemas.microsoft.com/office/drawing/2014/main" id="{1409D5C1-6A6F-9412-502C-99925889F4CA}"/>
                </a:ext>
              </a:extLst>
            </p:cNvPr>
            <p:cNvSpPr/>
            <p:nvPr/>
          </p:nvSpPr>
          <p:spPr>
            <a:xfrm>
              <a:off x="6323378" y="1754503"/>
              <a:ext cx="113735" cy="450060"/>
            </a:xfrm>
            <a:custGeom>
              <a:avLst/>
              <a:gdLst>
                <a:gd name="connsiteX0" fmla="*/ 0 w 113735"/>
                <a:gd name="connsiteY0" fmla="*/ 0 h 450060"/>
                <a:gd name="connsiteX1" fmla="*/ 113735 w 113735"/>
                <a:gd name="connsiteY1" fmla="*/ 450061 h 450060"/>
              </a:gdLst>
              <a:ahLst/>
              <a:cxnLst>
                <a:cxn ang="0">
                  <a:pos x="connsiteX0" y="connsiteY0"/>
                </a:cxn>
                <a:cxn ang="0">
                  <a:pos x="connsiteX1" y="connsiteY1"/>
                </a:cxn>
              </a:cxnLst>
              <a:rect l="l" t="t" r="r" b="b"/>
              <a:pathLst>
                <a:path w="113735" h="450060">
                  <a:moveTo>
                    <a:pt x="0" y="0"/>
                  </a:moveTo>
                  <a:lnTo>
                    <a:pt x="113735" y="450061"/>
                  </a:lnTo>
                </a:path>
              </a:pathLst>
            </a:custGeom>
            <a:ln w="32349" cap="rnd">
              <a:solidFill>
                <a:srgbClr val="646464"/>
              </a:solidFill>
              <a:prstDash val="solid"/>
              <a:miter/>
            </a:ln>
          </p:spPr>
          <p:txBody>
            <a:bodyPr rtlCol="0" anchor="ctr"/>
            <a:lstStyle/>
            <a:p>
              <a:endParaRPr lang="zh-CN" altLang="en-US"/>
            </a:p>
          </p:txBody>
        </p:sp>
        <p:sp>
          <p:nvSpPr>
            <p:cNvPr id="103" name="任意多边形: 形状 102">
              <a:extLst>
                <a:ext uri="{FF2B5EF4-FFF2-40B4-BE49-F238E27FC236}">
                  <a16:creationId xmlns:a16="http://schemas.microsoft.com/office/drawing/2014/main" id="{0BF32CD9-9B78-6594-55CA-1318D21E0274}"/>
                </a:ext>
              </a:extLst>
            </p:cNvPr>
            <p:cNvSpPr/>
            <p:nvPr/>
          </p:nvSpPr>
          <p:spPr>
            <a:xfrm>
              <a:off x="6593687" y="1715874"/>
              <a:ext cx="93310" cy="93541"/>
            </a:xfrm>
            <a:custGeom>
              <a:avLst/>
              <a:gdLst>
                <a:gd name="connsiteX0" fmla="*/ 93311 w 93310"/>
                <a:gd name="connsiteY0" fmla="*/ 46771 h 93541"/>
                <a:gd name="connsiteX1" fmla="*/ 46655 w 93310"/>
                <a:gd name="connsiteY1" fmla="*/ 93542 h 93541"/>
                <a:gd name="connsiteX2" fmla="*/ 0 w 93310"/>
                <a:gd name="connsiteY2" fmla="*/ 46771 h 93541"/>
                <a:gd name="connsiteX3" fmla="*/ 46655 w 93310"/>
                <a:gd name="connsiteY3" fmla="*/ 0 h 93541"/>
                <a:gd name="connsiteX4" fmla="*/ 93311 w 93310"/>
                <a:gd name="connsiteY4" fmla="*/ 46771 h 9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10" h="93541">
                  <a:moveTo>
                    <a:pt x="93311" y="46771"/>
                  </a:moveTo>
                  <a:cubicBezTo>
                    <a:pt x="93311" y="72602"/>
                    <a:pt x="72422" y="93542"/>
                    <a:pt x="46655" y="93542"/>
                  </a:cubicBezTo>
                  <a:cubicBezTo>
                    <a:pt x="20888" y="93542"/>
                    <a:pt x="0" y="72602"/>
                    <a:pt x="0" y="46771"/>
                  </a:cubicBezTo>
                  <a:cubicBezTo>
                    <a:pt x="0" y="20940"/>
                    <a:pt x="20888" y="0"/>
                    <a:pt x="46655" y="0"/>
                  </a:cubicBezTo>
                  <a:cubicBezTo>
                    <a:pt x="72422" y="0"/>
                    <a:pt x="93311" y="20940"/>
                    <a:pt x="93311" y="46771"/>
                  </a:cubicBezTo>
                  <a:close/>
                </a:path>
              </a:pathLst>
            </a:custGeom>
            <a:solidFill>
              <a:srgbClr val="EAB69F"/>
            </a:solidFill>
            <a:ln w="2311" cap="rnd">
              <a:solidFill>
                <a:srgbClr val="231815"/>
              </a:solidFill>
              <a:prstDash val="solid"/>
              <a:miter/>
            </a:ln>
          </p:spPr>
          <p:txBody>
            <a:bodyPr rtlCol="0" anchor="ctr"/>
            <a:lstStyle/>
            <a:p>
              <a:endParaRPr lang="zh-CN" altLang="en-US"/>
            </a:p>
          </p:txBody>
        </p:sp>
        <p:sp>
          <p:nvSpPr>
            <p:cNvPr id="104" name="任意多边形: 形状 103">
              <a:extLst>
                <a:ext uri="{FF2B5EF4-FFF2-40B4-BE49-F238E27FC236}">
                  <a16:creationId xmlns:a16="http://schemas.microsoft.com/office/drawing/2014/main" id="{F4C1E76E-18D7-364A-2F38-7EFD50B330FF}"/>
                </a:ext>
              </a:extLst>
            </p:cNvPr>
            <p:cNvSpPr/>
            <p:nvPr/>
          </p:nvSpPr>
          <p:spPr>
            <a:xfrm>
              <a:off x="6713205" y="1982691"/>
              <a:ext cx="56439" cy="57226"/>
            </a:xfrm>
            <a:custGeom>
              <a:avLst/>
              <a:gdLst>
                <a:gd name="connsiteX0" fmla="*/ 56440 w 56439"/>
                <a:gd name="connsiteY0" fmla="*/ 28613 h 57226"/>
                <a:gd name="connsiteX1" fmla="*/ 28220 w 56439"/>
                <a:gd name="connsiteY1" fmla="*/ 57226 h 57226"/>
                <a:gd name="connsiteX2" fmla="*/ 0 w 56439"/>
                <a:gd name="connsiteY2" fmla="*/ 28613 h 57226"/>
                <a:gd name="connsiteX3" fmla="*/ 28220 w 56439"/>
                <a:gd name="connsiteY3" fmla="*/ 0 h 57226"/>
                <a:gd name="connsiteX4" fmla="*/ 56440 w 56439"/>
                <a:gd name="connsiteY4" fmla="*/ 28613 h 57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9" h="57226">
                  <a:moveTo>
                    <a:pt x="56440" y="28613"/>
                  </a:moveTo>
                  <a:cubicBezTo>
                    <a:pt x="56440" y="44416"/>
                    <a:pt x="43805" y="57226"/>
                    <a:pt x="28220" y="57226"/>
                  </a:cubicBezTo>
                  <a:cubicBezTo>
                    <a:pt x="12634" y="57226"/>
                    <a:pt x="0" y="44416"/>
                    <a:pt x="0" y="28613"/>
                  </a:cubicBezTo>
                  <a:cubicBezTo>
                    <a:pt x="0" y="12811"/>
                    <a:pt x="12635" y="0"/>
                    <a:pt x="28220" y="0"/>
                  </a:cubicBezTo>
                  <a:cubicBezTo>
                    <a:pt x="43805" y="0"/>
                    <a:pt x="56440" y="12811"/>
                    <a:pt x="56440" y="28613"/>
                  </a:cubicBezTo>
                  <a:close/>
                </a:path>
              </a:pathLst>
            </a:custGeom>
            <a:solidFill>
              <a:srgbClr val="5F797B"/>
            </a:solidFill>
            <a:ln w="2311" cap="rnd">
              <a:solidFill>
                <a:srgbClr val="231815"/>
              </a:solidFill>
              <a:prstDash val="solid"/>
              <a:miter/>
            </a:ln>
          </p:spPr>
          <p:txBody>
            <a:bodyPr rtlCol="0" anchor="ctr"/>
            <a:lstStyle/>
            <a:p>
              <a:endParaRPr lang="zh-CN" altLang="en-US"/>
            </a:p>
          </p:txBody>
        </p:sp>
        <p:sp>
          <p:nvSpPr>
            <p:cNvPr id="105" name="任意多边形: 形状 104">
              <a:extLst>
                <a:ext uri="{FF2B5EF4-FFF2-40B4-BE49-F238E27FC236}">
                  <a16:creationId xmlns:a16="http://schemas.microsoft.com/office/drawing/2014/main" id="{89EE1BCA-C596-494F-FB41-8FFF1FAA2C9C}"/>
                </a:ext>
              </a:extLst>
            </p:cNvPr>
            <p:cNvSpPr/>
            <p:nvPr/>
          </p:nvSpPr>
          <p:spPr>
            <a:xfrm>
              <a:off x="6707330" y="2120783"/>
              <a:ext cx="54311" cy="54311"/>
            </a:xfrm>
            <a:custGeom>
              <a:avLst/>
              <a:gdLst>
                <a:gd name="connsiteX0" fmla="*/ 54312 w 54311"/>
                <a:gd name="connsiteY0" fmla="*/ 27156 h 54311"/>
                <a:gd name="connsiteX1" fmla="*/ 27156 w 54311"/>
                <a:gd name="connsiteY1" fmla="*/ 54312 h 54311"/>
                <a:gd name="connsiteX2" fmla="*/ 0 w 54311"/>
                <a:gd name="connsiteY2" fmla="*/ 27156 h 54311"/>
                <a:gd name="connsiteX3" fmla="*/ 27156 w 54311"/>
                <a:gd name="connsiteY3" fmla="*/ 0 h 54311"/>
                <a:gd name="connsiteX4" fmla="*/ 54312 w 54311"/>
                <a:gd name="connsiteY4" fmla="*/ 27156 h 5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1" h="54311">
                  <a:moveTo>
                    <a:pt x="54312" y="27156"/>
                  </a:moveTo>
                  <a:cubicBezTo>
                    <a:pt x="54312" y="42154"/>
                    <a:pt x="42154" y="54312"/>
                    <a:pt x="27156" y="54312"/>
                  </a:cubicBezTo>
                  <a:cubicBezTo>
                    <a:pt x="12158" y="54312"/>
                    <a:pt x="0" y="42154"/>
                    <a:pt x="0" y="27156"/>
                  </a:cubicBezTo>
                  <a:cubicBezTo>
                    <a:pt x="0" y="12158"/>
                    <a:pt x="12158" y="0"/>
                    <a:pt x="27156" y="0"/>
                  </a:cubicBezTo>
                  <a:cubicBezTo>
                    <a:pt x="42154" y="0"/>
                    <a:pt x="54312" y="12158"/>
                    <a:pt x="54312" y="27156"/>
                  </a:cubicBezTo>
                  <a:close/>
                </a:path>
              </a:pathLst>
            </a:custGeom>
            <a:solidFill>
              <a:srgbClr val="5F797B"/>
            </a:solidFill>
            <a:ln w="2311" cap="rnd">
              <a:solidFill>
                <a:srgbClr val="231815"/>
              </a:solidFill>
              <a:prstDash val="solid"/>
              <a:miter/>
            </a:ln>
          </p:spPr>
          <p:txBody>
            <a:bodyPr rtlCol="0" anchor="ctr"/>
            <a:lstStyle/>
            <a:p>
              <a:endParaRPr lang="zh-CN" altLang="en-US"/>
            </a:p>
          </p:txBody>
        </p:sp>
        <p:sp>
          <p:nvSpPr>
            <p:cNvPr id="106" name="任意多边形: 形状 105">
              <a:extLst>
                <a:ext uri="{FF2B5EF4-FFF2-40B4-BE49-F238E27FC236}">
                  <a16:creationId xmlns:a16="http://schemas.microsoft.com/office/drawing/2014/main" id="{4FFE348F-CEC7-A0EB-8F30-8563FD0028B1}"/>
                </a:ext>
              </a:extLst>
            </p:cNvPr>
            <p:cNvSpPr/>
            <p:nvPr/>
          </p:nvSpPr>
          <p:spPr>
            <a:xfrm>
              <a:off x="6322059" y="1744719"/>
              <a:ext cx="134900" cy="2313"/>
            </a:xfrm>
            <a:custGeom>
              <a:avLst/>
              <a:gdLst>
                <a:gd name="connsiteX0" fmla="*/ 0 w 134900"/>
                <a:gd name="connsiteY0" fmla="*/ 0 h 2313"/>
                <a:gd name="connsiteX1" fmla="*/ 134900 w 134900"/>
                <a:gd name="connsiteY1" fmla="*/ 0 h 2313"/>
              </a:gdLst>
              <a:ahLst/>
              <a:cxnLst>
                <a:cxn ang="0">
                  <a:pos x="connsiteX0" y="connsiteY0"/>
                </a:cxn>
                <a:cxn ang="0">
                  <a:pos x="connsiteX1" y="connsiteY1"/>
                </a:cxn>
              </a:cxnLst>
              <a:rect l="l" t="t" r="r" b="b"/>
              <a:pathLst>
                <a:path w="134900" h="2313">
                  <a:moveTo>
                    <a:pt x="0" y="0"/>
                  </a:moveTo>
                  <a:lnTo>
                    <a:pt x="134900" y="0"/>
                  </a:lnTo>
                </a:path>
              </a:pathLst>
            </a:custGeom>
            <a:ln w="39281" cap="rnd">
              <a:solidFill>
                <a:srgbClr val="646464"/>
              </a:solidFill>
              <a:prstDash val="solid"/>
              <a:miter/>
            </a:ln>
          </p:spPr>
          <p:txBody>
            <a:bodyPr rtlCol="0" anchor="ctr"/>
            <a:lstStyle/>
            <a:p>
              <a:endParaRPr lang="zh-CN" altLang="en-US"/>
            </a:p>
          </p:txBody>
        </p:sp>
        <p:sp>
          <p:nvSpPr>
            <p:cNvPr id="107" name="任意多边形: 形状 106">
              <a:extLst>
                <a:ext uri="{FF2B5EF4-FFF2-40B4-BE49-F238E27FC236}">
                  <a16:creationId xmlns:a16="http://schemas.microsoft.com/office/drawing/2014/main" id="{6F1A4782-2A6B-4774-8683-C421085D452E}"/>
                </a:ext>
              </a:extLst>
            </p:cNvPr>
            <p:cNvSpPr/>
            <p:nvPr/>
          </p:nvSpPr>
          <p:spPr>
            <a:xfrm>
              <a:off x="6420968" y="1708634"/>
              <a:ext cx="71983" cy="72168"/>
            </a:xfrm>
            <a:custGeom>
              <a:avLst/>
              <a:gdLst>
                <a:gd name="connsiteX0" fmla="*/ 71984 w 71983"/>
                <a:gd name="connsiteY0" fmla="*/ 36084 h 72168"/>
                <a:gd name="connsiteX1" fmla="*/ 35992 w 71983"/>
                <a:gd name="connsiteY1" fmla="*/ 72169 h 72168"/>
                <a:gd name="connsiteX2" fmla="*/ 0 w 71983"/>
                <a:gd name="connsiteY2" fmla="*/ 36084 h 72168"/>
                <a:gd name="connsiteX3" fmla="*/ 35992 w 71983"/>
                <a:gd name="connsiteY3" fmla="*/ 0 h 72168"/>
                <a:gd name="connsiteX4" fmla="*/ 71984 w 71983"/>
                <a:gd name="connsiteY4" fmla="*/ 36084 h 7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83" h="72168">
                  <a:moveTo>
                    <a:pt x="71984" y="36084"/>
                  </a:moveTo>
                  <a:cubicBezTo>
                    <a:pt x="71984" y="56013"/>
                    <a:pt x="55870" y="72169"/>
                    <a:pt x="35992" y="72169"/>
                  </a:cubicBezTo>
                  <a:cubicBezTo>
                    <a:pt x="16114" y="72169"/>
                    <a:pt x="0" y="56013"/>
                    <a:pt x="0" y="36084"/>
                  </a:cubicBezTo>
                  <a:cubicBezTo>
                    <a:pt x="0" y="16156"/>
                    <a:pt x="16114" y="0"/>
                    <a:pt x="35992" y="0"/>
                  </a:cubicBezTo>
                  <a:cubicBezTo>
                    <a:pt x="55869" y="0"/>
                    <a:pt x="71984" y="16156"/>
                    <a:pt x="71984" y="36084"/>
                  </a:cubicBezTo>
                  <a:close/>
                </a:path>
              </a:pathLst>
            </a:custGeom>
            <a:solidFill>
              <a:srgbClr val="EAB69F"/>
            </a:solidFill>
            <a:ln w="2311" cap="rnd">
              <a:solidFill>
                <a:srgbClr val="231815"/>
              </a:solidFill>
              <a:prstDash val="solid"/>
              <a:miter/>
            </a:ln>
          </p:spPr>
          <p:txBody>
            <a:bodyPr rtlCol="0" anchor="ctr"/>
            <a:lstStyle/>
            <a:p>
              <a:endParaRPr lang="zh-CN" altLang="en-US"/>
            </a:p>
          </p:txBody>
        </p:sp>
        <p:sp>
          <p:nvSpPr>
            <p:cNvPr id="108" name="任意多边形: 形状 107">
              <a:extLst>
                <a:ext uri="{FF2B5EF4-FFF2-40B4-BE49-F238E27FC236}">
                  <a16:creationId xmlns:a16="http://schemas.microsoft.com/office/drawing/2014/main" id="{A5F779BF-9C68-6A90-2C18-E21B867A7B1A}"/>
                </a:ext>
              </a:extLst>
            </p:cNvPr>
            <p:cNvSpPr/>
            <p:nvPr/>
          </p:nvSpPr>
          <p:spPr>
            <a:xfrm>
              <a:off x="6274733" y="1697392"/>
              <a:ext cx="94652" cy="94652"/>
            </a:xfrm>
            <a:custGeom>
              <a:avLst/>
              <a:gdLst>
                <a:gd name="connsiteX0" fmla="*/ 94652 w 94652"/>
                <a:gd name="connsiteY0" fmla="*/ 47326 h 94652"/>
                <a:gd name="connsiteX1" fmla="*/ 47326 w 94652"/>
                <a:gd name="connsiteY1" fmla="*/ 94652 h 94652"/>
                <a:gd name="connsiteX2" fmla="*/ 0 w 94652"/>
                <a:gd name="connsiteY2" fmla="*/ 47326 h 94652"/>
                <a:gd name="connsiteX3" fmla="*/ 47326 w 94652"/>
                <a:gd name="connsiteY3" fmla="*/ 0 h 94652"/>
                <a:gd name="connsiteX4" fmla="*/ 94652 w 94652"/>
                <a:gd name="connsiteY4" fmla="*/ 47326 h 9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52" h="94652">
                  <a:moveTo>
                    <a:pt x="94652" y="47326"/>
                  </a:moveTo>
                  <a:cubicBezTo>
                    <a:pt x="94652" y="73464"/>
                    <a:pt x="73463" y="94652"/>
                    <a:pt x="47326" y="94652"/>
                  </a:cubicBezTo>
                  <a:cubicBezTo>
                    <a:pt x="21188" y="94652"/>
                    <a:pt x="0" y="73464"/>
                    <a:pt x="0" y="47326"/>
                  </a:cubicBezTo>
                  <a:cubicBezTo>
                    <a:pt x="0" y="21189"/>
                    <a:pt x="21189" y="0"/>
                    <a:pt x="47326" y="0"/>
                  </a:cubicBezTo>
                  <a:cubicBezTo>
                    <a:pt x="73464" y="0"/>
                    <a:pt x="94652" y="21189"/>
                    <a:pt x="94652" y="47326"/>
                  </a:cubicBezTo>
                  <a:close/>
                </a:path>
              </a:pathLst>
            </a:custGeom>
            <a:solidFill>
              <a:srgbClr val="E07A5F"/>
            </a:solidFill>
            <a:ln w="2311" cap="rnd">
              <a:solidFill>
                <a:srgbClr val="231815"/>
              </a:solidFill>
              <a:prstDash val="solid"/>
              <a:miter/>
            </a:ln>
          </p:spPr>
          <p:txBody>
            <a:bodyPr rtlCol="0" anchor="ctr"/>
            <a:lstStyle/>
            <a:p>
              <a:endParaRPr lang="zh-CN" altLang="en-US"/>
            </a:p>
          </p:txBody>
        </p:sp>
        <p:sp>
          <p:nvSpPr>
            <p:cNvPr id="109" name="任意多边形: 形状 108">
              <a:extLst>
                <a:ext uri="{FF2B5EF4-FFF2-40B4-BE49-F238E27FC236}">
                  <a16:creationId xmlns:a16="http://schemas.microsoft.com/office/drawing/2014/main" id="{F903EBBD-2CB2-1656-1D8F-98DC2E41AB2C}"/>
                </a:ext>
              </a:extLst>
            </p:cNvPr>
            <p:cNvSpPr/>
            <p:nvPr/>
          </p:nvSpPr>
          <p:spPr>
            <a:xfrm>
              <a:off x="6356363" y="2122657"/>
              <a:ext cx="163814" cy="163814"/>
            </a:xfrm>
            <a:custGeom>
              <a:avLst/>
              <a:gdLst>
                <a:gd name="connsiteX0" fmla="*/ 163814 w 163814"/>
                <a:gd name="connsiteY0" fmla="*/ 81907 h 163814"/>
                <a:gd name="connsiteX1" fmla="*/ 81907 w 163814"/>
                <a:gd name="connsiteY1" fmla="*/ 163814 h 163814"/>
                <a:gd name="connsiteX2" fmla="*/ 0 w 163814"/>
                <a:gd name="connsiteY2" fmla="*/ 81907 h 163814"/>
                <a:gd name="connsiteX3" fmla="*/ 81907 w 163814"/>
                <a:gd name="connsiteY3" fmla="*/ 0 h 163814"/>
                <a:gd name="connsiteX4" fmla="*/ 163814 w 163814"/>
                <a:gd name="connsiteY4" fmla="*/ 81907 h 16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14" h="163814">
                  <a:moveTo>
                    <a:pt x="163814" y="81907"/>
                  </a:moveTo>
                  <a:cubicBezTo>
                    <a:pt x="163814" y="127143"/>
                    <a:pt x="127143" y="163814"/>
                    <a:pt x="81907" y="163814"/>
                  </a:cubicBezTo>
                  <a:cubicBezTo>
                    <a:pt x="36671" y="163814"/>
                    <a:pt x="0" y="127143"/>
                    <a:pt x="0" y="81907"/>
                  </a:cubicBezTo>
                  <a:cubicBezTo>
                    <a:pt x="0" y="36671"/>
                    <a:pt x="36671" y="0"/>
                    <a:pt x="81907" y="0"/>
                  </a:cubicBezTo>
                  <a:cubicBezTo>
                    <a:pt x="127143" y="0"/>
                    <a:pt x="163814" y="36671"/>
                    <a:pt x="163814" y="81907"/>
                  </a:cubicBezTo>
                  <a:close/>
                </a:path>
              </a:pathLst>
            </a:custGeom>
            <a:solidFill>
              <a:srgbClr val="F4F1DE"/>
            </a:solidFill>
            <a:ln w="2311" cap="rnd">
              <a:solidFill>
                <a:srgbClr val="231815"/>
              </a:solidFill>
              <a:prstDash val="solid"/>
              <a:miter/>
            </a:ln>
          </p:spPr>
          <p:txBody>
            <a:bodyPr rtlCol="0" anchor="ctr"/>
            <a:lstStyle/>
            <a:p>
              <a:endParaRPr lang="zh-CN" altLang="en-US"/>
            </a:p>
          </p:txBody>
        </p:sp>
      </p:grpSp>
      <p:pic>
        <p:nvPicPr>
          <p:cNvPr id="110" name="图片 109">
            <a:extLst>
              <a:ext uri="{FF2B5EF4-FFF2-40B4-BE49-F238E27FC236}">
                <a16:creationId xmlns:a16="http://schemas.microsoft.com/office/drawing/2014/main" id="{DCC575A3-43FC-F5F8-E36D-91A845639BD7}"/>
              </a:ext>
            </a:extLst>
          </p:cNvPr>
          <p:cNvPicPr>
            <a:picLocks noChangeAspect="1"/>
          </p:cNvPicPr>
          <p:nvPr/>
        </p:nvPicPr>
        <p:blipFill>
          <a:blip r:embed="rId18"/>
          <a:stretch>
            <a:fillRect/>
          </a:stretch>
        </p:blipFill>
        <p:spPr>
          <a:xfrm rot="16200000" flipV="1">
            <a:off x="5579058" y="2771364"/>
            <a:ext cx="1255026" cy="1255026"/>
          </a:xfrm>
          <a:custGeom>
            <a:avLst/>
            <a:gdLst>
              <a:gd name="connsiteX0" fmla="*/ 772 w 1184309"/>
              <a:gd name="connsiteY0" fmla="*/ 483 h 1184309"/>
              <a:gd name="connsiteX1" fmla="*/ 1185082 w 1184309"/>
              <a:gd name="connsiteY1" fmla="*/ 483 h 1184309"/>
              <a:gd name="connsiteX2" fmla="*/ 1185082 w 1184309"/>
              <a:gd name="connsiteY2" fmla="*/ 1184792 h 1184309"/>
              <a:gd name="connsiteX3" fmla="*/ 772 w 1184309"/>
              <a:gd name="connsiteY3" fmla="*/ 1184792 h 1184309"/>
            </a:gdLst>
            <a:ahLst/>
            <a:cxnLst>
              <a:cxn ang="0">
                <a:pos x="connsiteX0" y="connsiteY0"/>
              </a:cxn>
              <a:cxn ang="0">
                <a:pos x="connsiteX1" y="connsiteY1"/>
              </a:cxn>
              <a:cxn ang="0">
                <a:pos x="connsiteX2" y="connsiteY2"/>
              </a:cxn>
              <a:cxn ang="0">
                <a:pos x="connsiteX3" y="connsiteY3"/>
              </a:cxn>
            </a:cxnLst>
            <a:rect l="l" t="t" r="r" b="b"/>
            <a:pathLst>
              <a:path w="1184309" h="1184309">
                <a:moveTo>
                  <a:pt x="772" y="483"/>
                </a:moveTo>
                <a:lnTo>
                  <a:pt x="1185082" y="483"/>
                </a:lnTo>
                <a:lnTo>
                  <a:pt x="1185082" y="1184792"/>
                </a:lnTo>
                <a:lnTo>
                  <a:pt x="772" y="1184792"/>
                </a:lnTo>
                <a:close/>
              </a:path>
            </a:pathLst>
          </a:custGeom>
        </p:spPr>
      </p:pic>
      <p:pic>
        <p:nvPicPr>
          <p:cNvPr id="111" name="图片 110">
            <a:extLst>
              <a:ext uri="{FF2B5EF4-FFF2-40B4-BE49-F238E27FC236}">
                <a16:creationId xmlns:a16="http://schemas.microsoft.com/office/drawing/2014/main" id="{4CA0DCD4-1679-C842-9F48-A6F674332B5A}"/>
              </a:ext>
            </a:extLst>
          </p:cNvPr>
          <p:cNvPicPr>
            <a:picLocks noChangeAspect="1"/>
          </p:cNvPicPr>
          <p:nvPr/>
        </p:nvPicPr>
        <p:blipFill>
          <a:blip r:embed="rId19"/>
          <a:stretch>
            <a:fillRect/>
          </a:stretch>
        </p:blipFill>
        <p:spPr>
          <a:xfrm rot="16200000" flipV="1">
            <a:off x="5610945" y="3904688"/>
            <a:ext cx="1255026" cy="1255026"/>
          </a:xfrm>
          <a:custGeom>
            <a:avLst/>
            <a:gdLst>
              <a:gd name="connsiteX0" fmla="*/ 772 w 1184309"/>
              <a:gd name="connsiteY0" fmla="*/ 973 h 1184309"/>
              <a:gd name="connsiteX1" fmla="*/ 1185082 w 1184309"/>
              <a:gd name="connsiteY1" fmla="*/ 973 h 1184309"/>
              <a:gd name="connsiteX2" fmla="*/ 1185082 w 1184309"/>
              <a:gd name="connsiteY2" fmla="*/ 1185282 h 1184309"/>
              <a:gd name="connsiteX3" fmla="*/ 772 w 1184309"/>
              <a:gd name="connsiteY3" fmla="*/ 1185282 h 1184309"/>
            </a:gdLst>
            <a:ahLst/>
            <a:cxnLst>
              <a:cxn ang="0">
                <a:pos x="connsiteX0" y="connsiteY0"/>
              </a:cxn>
              <a:cxn ang="0">
                <a:pos x="connsiteX1" y="connsiteY1"/>
              </a:cxn>
              <a:cxn ang="0">
                <a:pos x="connsiteX2" y="connsiteY2"/>
              </a:cxn>
              <a:cxn ang="0">
                <a:pos x="connsiteX3" y="connsiteY3"/>
              </a:cxn>
            </a:cxnLst>
            <a:rect l="l" t="t" r="r" b="b"/>
            <a:pathLst>
              <a:path w="1184309" h="1184309">
                <a:moveTo>
                  <a:pt x="772" y="973"/>
                </a:moveTo>
                <a:lnTo>
                  <a:pt x="1185082" y="973"/>
                </a:lnTo>
                <a:lnTo>
                  <a:pt x="1185082" y="1185282"/>
                </a:lnTo>
                <a:lnTo>
                  <a:pt x="772" y="1185282"/>
                </a:lnTo>
                <a:close/>
              </a:path>
            </a:pathLst>
          </a:custGeom>
        </p:spPr>
      </p:pic>
      <p:pic>
        <p:nvPicPr>
          <p:cNvPr id="112" name="图片 111">
            <a:extLst>
              <a:ext uri="{FF2B5EF4-FFF2-40B4-BE49-F238E27FC236}">
                <a16:creationId xmlns:a16="http://schemas.microsoft.com/office/drawing/2014/main" id="{20E79715-CC03-6407-8062-FDA5D556C388}"/>
              </a:ext>
            </a:extLst>
          </p:cNvPr>
          <p:cNvPicPr>
            <a:picLocks noChangeAspect="1"/>
          </p:cNvPicPr>
          <p:nvPr/>
        </p:nvPicPr>
        <p:blipFill>
          <a:blip r:embed="rId20"/>
          <a:stretch>
            <a:fillRect/>
          </a:stretch>
        </p:blipFill>
        <p:spPr>
          <a:xfrm rot="16200000" flipV="1">
            <a:off x="5607114" y="5033390"/>
            <a:ext cx="1255026" cy="1255026"/>
          </a:xfrm>
          <a:custGeom>
            <a:avLst/>
            <a:gdLst>
              <a:gd name="connsiteX0" fmla="*/ 772 w 1184309"/>
              <a:gd name="connsiteY0" fmla="*/ 1461 h 1184309"/>
              <a:gd name="connsiteX1" fmla="*/ 1185082 w 1184309"/>
              <a:gd name="connsiteY1" fmla="*/ 1461 h 1184309"/>
              <a:gd name="connsiteX2" fmla="*/ 1185082 w 1184309"/>
              <a:gd name="connsiteY2" fmla="*/ 1185770 h 1184309"/>
              <a:gd name="connsiteX3" fmla="*/ 772 w 1184309"/>
              <a:gd name="connsiteY3" fmla="*/ 1185770 h 1184309"/>
            </a:gdLst>
            <a:ahLst/>
            <a:cxnLst>
              <a:cxn ang="0">
                <a:pos x="connsiteX0" y="connsiteY0"/>
              </a:cxn>
              <a:cxn ang="0">
                <a:pos x="connsiteX1" y="connsiteY1"/>
              </a:cxn>
              <a:cxn ang="0">
                <a:pos x="connsiteX2" y="connsiteY2"/>
              </a:cxn>
              <a:cxn ang="0">
                <a:pos x="connsiteX3" y="connsiteY3"/>
              </a:cxn>
            </a:cxnLst>
            <a:rect l="l" t="t" r="r" b="b"/>
            <a:pathLst>
              <a:path w="1184309" h="1184309">
                <a:moveTo>
                  <a:pt x="772" y="1461"/>
                </a:moveTo>
                <a:lnTo>
                  <a:pt x="1185082" y="1461"/>
                </a:lnTo>
                <a:lnTo>
                  <a:pt x="1185082" y="1185770"/>
                </a:lnTo>
                <a:lnTo>
                  <a:pt x="772" y="1185770"/>
                </a:lnTo>
                <a:close/>
              </a:path>
            </a:pathLst>
          </a:custGeom>
        </p:spPr>
      </p:pic>
      <p:grpSp>
        <p:nvGrpSpPr>
          <p:cNvPr id="113" name="图形 12">
            <a:extLst>
              <a:ext uri="{FF2B5EF4-FFF2-40B4-BE49-F238E27FC236}">
                <a16:creationId xmlns:a16="http://schemas.microsoft.com/office/drawing/2014/main" id="{B1CF332B-7081-EF33-18DC-326D35A12B40}"/>
              </a:ext>
            </a:extLst>
          </p:cNvPr>
          <p:cNvGrpSpPr/>
          <p:nvPr/>
        </p:nvGrpSpPr>
        <p:grpSpPr>
          <a:xfrm>
            <a:off x="5630426" y="1654226"/>
            <a:ext cx="1255026" cy="1255026"/>
            <a:chOff x="5060561" y="1544728"/>
            <a:chExt cx="1184309" cy="1184309"/>
          </a:xfrm>
        </p:grpSpPr>
        <p:pic>
          <p:nvPicPr>
            <p:cNvPr id="114" name="图片 113">
              <a:extLst>
                <a:ext uri="{FF2B5EF4-FFF2-40B4-BE49-F238E27FC236}">
                  <a16:creationId xmlns:a16="http://schemas.microsoft.com/office/drawing/2014/main" id="{A1BF5CEF-B740-B9B8-876A-D835F601145C}"/>
                </a:ext>
              </a:extLst>
            </p:cNvPr>
            <p:cNvPicPr>
              <a:picLocks noChangeAspect="1"/>
            </p:cNvPicPr>
            <p:nvPr/>
          </p:nvPicPr>
          <p:blipFill>
            <a:blip r:embed="rId21"/>
            <a:stretch>
              <a:fillRect/>
            </a:stretch>
          </p:blipFill>
          <p:spPr>
            <a:xfrm rot="-5400000" flipV="1">
              <a:off x="5060561" y="1544728"/>
              <a:ext cx="1184309" cy="1184309"/>
            </a:xfrm>
            <a:custGeom>
              <a:avLst/>
              <a:gdLst>
                <a:gd name="connsiteX0" fmla="*/ 766 w 1184309"/>
                <a:gd name="connsiteY0" fmla="*/ 0 h 1184309"/>
                <a:gd name="connsiteX1" fmla="*/ 1185076 w 1184309"/>
                <a:gd name="connsiteY1" fmla="*/ 0 h 1184309"/>
                <a:gd name="connsiteX2" fmla="*/ 1185076 w 1184309"/>
                <a:gd name="connsiteY2" fmla="*/ 1184310 h 1184309"/>
                <a:gd name="connsiteX3" fmla="*/ 766 w 1184309"/>
                <a:gd name="connsiteY3" fmla="*/ 1184310 h 1184309"/>
              </a:gdLst>
              <a:ahLst/>
              <a:cxnLst>
                <a:cxn ang="0">
                  <a:pos x="connsiteX0" y="connsiteY0"/>
                </a:cxn>
                <a:cxn ang="0">
                  <a:pos x="connsiteX1" y="connsiteY1"/>
                </a:cxn>
                <a:cxn ang="0">
                  <a:pos x="connsiteX2" y="connsiteY2"/>
                </a:cxn>
                <a:cxn ang="0">
                  <a:pos x="connsiteX3" y="connsiteY3"/>
                </a:cxn>
              </a:cxnLst>
              <a:rect l="l" t="t" r="r" b="b"/>
              <a:pathLst>
                <a:path w="1184309" h="1184309">
                  <a:moveTo>
                    <a:pt x="766" y="0"/>
                  </a:moveTo>
                  <a:lnTo>
                    <a:pt x="1185076" y="0"/>
                  </a:lnTo>
                  <a:lnTo>
                    <a:pt x="1185076" y="1184310"/>
                  </a:lnTo>
                  <a:lnTo>
                    <a:pt x="766" y="1184310"/>
                  </a:lnTo>
                  <a:close/>
                </a:path>
              </a:pathLst>
            </a:custGeom>
          </p:spPr>
        </p:pic>
        <p:sp>
          <p:nvSpPr>
            <p:cNvPr id="115" name="任意多边形: 形状 114">
              <a:extLst>
                <a:ext uri="{FF2B5EF4-FFF2-40B4-BE49-F238E27FC236}">
                  <a16:creationId xmlns:a16="http://schemas.microsoft.com/office/drawing/2014/main" id="{BDCA7FCA-F768-E9EC-5415-ADE59C25DBBC}"/>
                </a:ext>
              </a:extLst>
            </p:cNvPr>
            <p:cNvSpPr/>
            <p:nvPr/>
          </p:nvSpPr>
          <p:spPr>
            <a:xfrm>
              <a:off x="5902809" y="2123906"/>
              <a:ext cx="30602" cy="183845"/>
            </a:xfrm>
            <a:custGeom>
              <a:avLst/>
              <a:gdLst>
                <a:gd name="connsiteX0" fmla="*/ 0 w 30602"/>
                <a:gd name="connsiteY0" fmla="*/ 183846 h 183845"/>
                <a:gd name="connsiteX1" fmla="*/ 30602 w 30602"/>
                <a:gd name="connsiteY1" fmla="*/ 0 h 183845"/>
              </a:gdLst>
              <a:ahLst/>
              <a:cxnLst>
                <a:cxn ang="0">
                  <a:pos x="connsiteX0" y="connsiteY0"/>
                </a:cxn>
                <a:cxn ang="0">
                  <a:pos x="connsiteX1" y="connsiteY1"/>
                </a:cxn>
              </a:cxnLst>
              <a:rect l="l" t="t" r="r" b="b"/>
              <a:pathLst>
                <a:path w="30602" h="183845">
                  <a:moveTo>
                    <a:pt x="0" y="183846"/>
                  </a:moveTo>
                  <a:lnTo>
                    <a:pt x="30602" y="0"/>
                  </a:lnTo>
                </a:path>
              </a:pathLst>
            </a:custGeom>
            <a:ln w="32349" cap="rnd">
              <a:solidFill>
                <a:srgbClr val="646464"/>
              </a:solidFill>
              <a:prstDash val="solid"/>
              <a:miter/>
            </a:ln>
          </p:spPr>
          <p:txBody>
            <a:bodyPr rtlCol="0" anchor="ctr"/>
            <a:lstStyle/>
            <a:p>
              <a:endParaRPr lang="zh-CN" altLang="en-US"/>
            </a:p>
          </p:txBody>
        </p:sp>
        <p:sp>
          <p:nvSpPr>
            <p:cNvPr id="116" name="任意多边形: 形状 115">
              <a:extLst>
                <a:ext uri="{FF2B5EF4-FFF2-40B4-BE49-F238E27FC236}">
                  <a16:creationId xmlns:a16="http://schemas.microsoft.com/office/drawing/2014/main" id="{CA67CBA6-D865-F37D-10A3-80C72C400AE1}"/>
                </a:ext>
              </a:extLst>
            </p:cNvPr>
            <p:cNvSpPr/>
            <p:nvPr/>
          </p:nvSpPr>
          <p:spPr>
            <a:xfrm>
              <a:off x="5928878" y="1929929"/>
              <a:ext cx="4533" cy="193976"/>
            </a:xfrm>
            <a:custGeom>
              <a:avLst/>
              <a:gdLst>
                <a:gd name="connsiteX0" fmla="*/ 0 w 4533"/>
                <a:gd name="connsiteY0" fmla="*/ 0 h 193976"/>
                <a:gd name="connsiteX1" fmla="*/ 4534 w 4533"/>
                <a:gd name="connsiteY1" fmla="*/ 193977 h 193976"/>
              </a:gdLst>
              <a:ahLst/>
              <a:cxnLst>
                <a:cxn ang="0">
                  <a:pos x="connsiteX0" y="connsiteY0"/>
                </a:cxn>
                <a:cxn ang="0">
                  <a:pos x="connsiteX1" y="connsiteY1"/>
                </a:cxn>
              </a:cxnLst>
              <a:rect l="l" t="t" r="r" b="b"/>
              <a:pathLst>
                <a:path w="4533" h="193976">
                  <a:moveTo>
                    <a:pt x="0" y="0"/>
                  </a:moveTo>
                  <a:lnTo>
                    <a:pt x="4534" y="193977"/>
                  </a:lnTo>
                </a:path>
              </a:pathLst>
            </a:custGeom>
            <a:ln w="32349" cap="rnd">
              <a:solidFill>
                <a:srgbClr val="646464"/>
              </a:solidFill>
              <a:prstDash val="solid"/>
              <a:miter/>
            </a:ln>
          </p:spPr>
          <p:txBody>
            <a:bodyPr rtlCol="0" anchor="ctr"/>
            <a:lstStyle/>
            <a:p>
              <a:endParaRPr lang="zh-CN" altLang="en-US"/>
            </a:p>
          </p:txBody>
        </p:sp>
        <p:sp>
          <p:nvSpPr>
            <p:cNvPr id="117" name="任意多边形: 形状 116">
              <a:extLst>
                <a:ext uri="{FF2B5EF4-FFF2-40B4-BE49-F238E27FC236}">
                  <a16:creationId xmlns:a16="http://schemas.microsoft.com/office/drawing/2014/main" id="{BC1053DD-9A7F-E5DA-D620-07F2EB872425}"/>
                </a:ext>
              </a:extLst>
            </p:cNvPr>
            <p:cNvSpPr/>
            <p:nvPr/>
          </p:nvSpPr>
          <p:spPr>
            <a:xfrm>
              <a:off x="5902809" y="1929929"/>
              <a:ext cx="26068" cy="377822"/>
            </a:xfrm>
            <a:custGeom>
              <a:avLst/>
              <a:gdLst>
                <a:gd name="connsiteX0" fmla="*/ 0 w 26068"/>
                <a:gd name="connsiteY0" fmla="*/ 377822 h 377822"/>
                <a:gd name="connsiteX1" fmla="*/ 26069 w 26068"/>
                <a:gd name="connsiteY1" fmla="*/ 0 h 377822"/>
              </a:gdLst>
              <a:ahLst/>
              <a:cxnLst>
                <a:cxn ang="0">
                  <a:pos x="connsiteX0" y="connsiteY0"/>
                </a:cxn>
                <a:cxn ang="0">
                  <a:pos x="connsiteX1" y="connsiteY1"/>
                </a:cxn>
              </a:cxnLst>
              <a:rect l="l" t="t" r="r" b="b"/>
              <a:pathLst>
                <a:path w="26068" h="377822">
                  <a:moveTo>
                    <a:pt x="0" y="377822"/>
                  </a:moveTo>
                  <a:lnTo>
                    <a:pt x="26069" y="0"/>
                  </a:lnTo>
                </a:path>
              </a:pathLst>
            </a:custGeom>
            <a:ln w="36970" cap="rnd">
              <a:solidFill>
                <a:srgbClr val="646464"/>
              </a:solidFill>
              <a:prstDash val="solid"/>
              <a:miter/>
            </a:ln>
          </p:spPr>
          <p:txBody>
            <a:bodyPr rtlCol="0" anchor="ctr"/>
            <a:lstStyle/>
            <a:p>
              <a:endParaRPr lang="zh-CN" altLang="en-US"/>
            </a:p>
          </p:txBody>
        </p:sp>
        <p:sp>
          <p:nvSpPr>
            <p:cNvPr id="118" name="任意多边形: 形状 117">
              <a:extLst>
                <a:ext uri="{FF2B5EF4-FFF2-40B4-BE49-F238E27FC236}">
                  <a16:creationId xmlns:a16="http://schemas.microsoft.com/office/drawing/2014/main" id="{8582C7C6-7D58-7574-4AF6-D7907ED20730}"/>
                </a:ext>
              </a:extLst>
            </p:cNvPr>
            <p:cNvSpPr/>
            <p:nvPr/>
          </p:nvSpPr>
          <p:spPr>
            <a:xfrm>
              <a:off x="5738625" y="1861623"/>
              <a:ext cx="164184" cy="446128"/>
            </a:xfrm>
            <a:custGeom>
              <a:avLst/>
              <a:gdLst>
                <a:gd name="connsiteX0" fmla="*/ 164184 w 164184"/>
                <a:gd name="connsiteY0" fmla="*/ 446128 h 446128"/>
                <a:gd name="connsiteX1" fmla="*/ 0 w 164184"/>
                <a:gd name="connsiteY1" fmla="*/ 0 h 446128"/>
              </a:gdLst>
              <a:ahLst/>
              <a:cxnLst>
                <a:cxn ang="0">
                  <a:pos x="connsiteX0" y="connsiteY0"/>
                </a:cxn>
                <a:cxn ang="0">
                  <a:pos x="connsiteX1" y="connsiteY1"/>
                </a:cxn>
              </a:cxnLst>
              <a:rect l="l" t="t" r="r" b="b"/>
              <a:pathLst>
                <a:path w="164184" h="446128">
                  <a:moveTo>
                    <a:pt x="164184" y="446128"/>
                  </a:moveTo>
                  <a:lnTo>
                    <a:pt x="0" y="0"/>
                  </a:lnTo>
                </a:path>
              </a:pathLst>
            </a:custGeom>
            <a:ln w="32349" cap="rnd">
              <a:solidFill>
                <a:srgbClr val="646464"/>
              </a:solidFill>
              <a:prstDash val="solid"/>
              <a:miter/>
            </a:ln>
          </p:spPr>
          <p:txBody>
            <a:bodyPr rtlCol="0" anchor="ctr"/>
            <a:lstStyle/>
            <a:p>
              <a:endParaRPr lang="zh-CN" altLang="en-US"/>
            </a:p>
          </p:txBody>
        </p:sp>
        <p:sp>
          <p:nvSpPr>
            <p:cNvPr id="119" name="任意多边形: 形状 118">
              <a:extLst>
                <a:ext uri="{FF2B5EF4-FFF2-40B4-BE49-F238E27FC236}">
                  <a16:creationId xmlns:a16="http://schemas.microsoft.com/office/drawing/2014/main" id="{AD679E5A-657A-11DB-FEDC-BCEE4CEE8CDA}"/>
                </a:ext>
              </a:extLst>
            </p:cNvPr>
            <p:cNvSpPr/>
            <p:nvPr/>
          </p:nvSpPr>
          <p:spPr>
            <a:xfrm>
              <a:off x="5484438" y="1900899"/>
              <a:ext cx="418371" cy="406851"/>
            </a:xfrm>
            <a:custGeom>
              <a:avLst/>
              <a:gdLst>
                <a:gd name="connsiteX0" fmla="*/ 0 w 418371"/>
                <a:gd name="connsiteY0" fmla="*/ 0 h 406851"/>
                <a:gd name="connsiteX1" fmla="*/ 418371 w 418371"/>
                <a:gd name="connsiteY1" fmla="*/ 406852 h 406851"/>
              </a:gdLst>
              <a:ahLst/>
              <a:cxnLst>
                <a:cxn ang="0">
                  <a:pos x="connsiteX0" y="connsiteY0"/>
                </a:cxn>
                <a:cxn ang="0">
                  <a:pos x="connsiteX1" y="connsiteY1"/>
                </a:cxn>
              </a:cxnLst>
              <a:rect l="l" t="t" r="r" b="b"/>
              <a:pathLst>
                <a:path w="418371" h="406851">
                  <a:moveTo>
                    <a:pt x="0" y="0"/>
                  </a:moveTo>
                  <a:lnTo>
                    <a:pt x="418371" y="406852"/>
                  </a:lnTo>
                </a:path>
              </a:pathLst>
            </a:custGeom>
            <a:ln w="32349" cap="rnd">
              <a:solidFill>
                <a:srgbClr val="646464"/>
              </a:solidFill>
              <a:prstDash val="solid"/>
              <a:miter/>
            </a:ln>
          </p:spPr>
          <p:txBody>
            <a:bodyPr rtlCol="0" anchor="ctr"/>
            <a:lstStyle/>
            <a:p>
              <a:endParaRPr lang="zh-CN" altLang="en-US"/>
            </a:p>
          </p:txBody>
        </p:sp>
        <p:sp>
          <p:nvSpPr>
            <p:cNvPr id="120" name="任意多边形: 形状 119">
              <a:extLst>
                <a:ext uri="{FF2B5EF4-FFF2-40B4-BE49-F238E27FC236}">
                  <a16:creationId xmlns:a16="http://schemas.microsoft.com/office/drawing/2014/main" id="{44941CBA-C870-C681-D4A5-7E618482559E}"/>
                </a:ext>
              </a:extLst>
            </p:cNvPr>
            <p:cNvSpPr/>
            <p:nvPr/>
          </p:nvSpPr>
          <p:spPr>
            <a:xfrm>
              <a:off x="5274500" y="1895186"/>
              <a:ext cx="209937" cy="5713"/>
            </a:xfrm>
            <a:custGeom>
              <a:avLst/>
              <a:gdLst>
                <a:gd name="connsiteX0" fmla="*/ 0 w 209937"/>
                <a:gd name="connsiteY0" fmla="*/ 0 h 5713"/>
                <a:gd name="connsiteX1" fmla="*/ 209937 w 209937"/>
                <a:gd name="connsiteY1" fmla="*/ 5713 h 5713"/>
              </a:gdLst>
              <a:ahLst/>
              <a:cxnLst>
                <a:cxn ang="0">
                  <a:pos x="connsiteX0" y="connsiteY0"/>
                </a:cxn>
                <a:cxn ang="0">
                  <a:pos x="connsiteX1" y="connsiteY1"/>
                </a:cxn>
              </a:cxnLst>
              <a:rect l="l" t="t" r="r" b="b"/>
              <a:pathLst>
                <a:path w="209937" h="5713">
                  <a:moveTo>
                    <a:pt x="0" y="0"/>
                  </a:moveTo>
                  <a:lnTo>
                    <a:pt x="209937" y="5713"/>
                  </a:lnTo>
                </a:path>
              </a:pathLst>
            </a:custGeom>
            <a:ln w="32349" cap="rnd">
              <a:solidFill>
                <a:srgbClr val="646464"/>
              </a:solidFill>
              <a:prstDash val="solid"/>
              <a:miter/>
            </a:ln>
          </p:spPr>
          <p:txBody>
            <a:bodyPr rtlCol="0" anchor="ctr"/>
            <a:lstStyle/>
            <a:p>
              <a:endParaRPr lang="zh-CN" altLang="en-US"/>
            </a:p>
          </p:txBody>
        </p:sp>
        <p:sp>
          <p:nvSpPr>
            <p:cNvPr id="121" name="任意多边形: 形状 120">
              <a:extLst>
                <a:ext uri="{FF2B5EF4-FFF2-40B4-BE49-F238E27FC236}">
                  <a16:creationId xmlns:a16="http://schemas.microsoft.com/office/drawing/2014/main" id="{D60EDF06-C5BF-6479-187F-05C6F118BE0E}"/>
                </a:ext>
              </a:extLst>
            </p:cNvPr>
            <p:cNvSpPr/>
            <p:nvPr/>
          </p:nvSpPr>
          <p:spPr>
            <a:xfrm>
              <a:off x="5903225" y="2093720"/>
              <a:ext cx="60372" cy="60372"/>
            </a:xfrm>
            <a:custGeom>
              <a:avLst/>
              <a:gdLst>
                <a:gd name="connsiteX0" fmla="*/ 60372 w 60372"/>
                <a:gd name="connsiteY0" fmla="*/ 30186 h 60372"/>
                <a:gd name="connsiteX1" fmla="*/ 30186 w 60372"/>
                <a:gd name="connsiteY1" fmla="*/ 60372 h 60372"/>
                <a:gd name="connsiteX2" fmla="*/ 0 w 60372"/>
                <a:gd name="connsiteY2" fmla="*/ 30186 h 60372"/>
                <a:gd name="connsiteX3" fmla="*/ 30186 w 60372"/>
                <a:gd name="connsiteY3" fmla="*/ 0 h 60372"/>
                <a:gd name="connsiteX4" fmla="*/ 60372 w 60372"/>
                <a:gd name="connsiteY4" fmla="*/ 30186 h 60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 h="60372">
                  <a:moveTo>
                    <a:pt x="60372" y="30186"/>
                  </a:moveTo>
                  <a:cubicBezTo>
                    <a:pt x="60372" y="46857"/>
                    <a:pt x="46857" y="60372"/>
                    <a:pt x="30186" y="60372"/>
                  </a:cubicBezTo>
                  <a:cubicBezTo>
                    <a:pt x="13515" y="60372"/>
                    <a:pt x="0" y="46857"/>
                    <a:pt x="0" y="30186"/>
                  </a:cubicBezTo>
                  <a:cubicBezTo>
                    <a:pt x="0" y="13515"/>
                    <a:pt x="13514" y="0"/>
                    <a:pt x="30186" y="0"/>
                  </a:cubicBezTo>
                  <a:cubicBezTo>
                    <a:pt x="46857" y="0"/>
                    <a:pt x="60372" y="13515"/>
                    <a:pt x="60372" y="30186"/>
                  </a:cubicBezTo>
                  <a:close/>
                </a:path>
              </a:pathLst>
            </a:custGeom>
            <a:solidFill>
              <a:srgbClr val="E07A5F"/>
            </a:solidFill>
            <a:ln w="2311" cap="rnd">
              <a:solidFill>
                <a:srgbClr val="231815"/>
              </a:solidFill>
              <a:prstDash val="solid"/>
              <a:miter/>
            </a:ln>
          </p:spPr>
          <p:txBody>
            <a:bodyPr rtlCol="0" anchor="ctr"/>
            <a:lstStyle/>
            <a:p>
              <a:endParaRPr lang="zh-CN" altLang="en-US"/>
            </a:p>
          </p:txBody>
        </p:sp>
        <p:sp>
          <p:nvSpPr>
            <p:cNvPr id="122" name="任意多边形: 形状 121">
              <a:extLst>
                <a:ext uri="{FF2B5EF4-FFF2-40B4-BE49-F238E27FC236}">
                  <a16:creationId xmlns:a16="http://schemas.microsoft.com/office/drawing/2014/main" id="{C7BD3D86-73C2-B438-ECE6-D125F751FBDD}"/>
                </a:ext>
              </a:extLst>
            </p:cNvPr>
            <p:cNvSpPr/>
            <p:nvPr/>
          </p:nvSpPr>
          <p:spPr>
            <a:xfrm>
              <a:off x="5484438" y="1854128"/>
              <a:ext cx="246461" cy="46770"/>
            </a:xfrm>
            <a:custGeom>
              <a:avLst/>
              <a:gdLst>
                <a:gd name="connsiteX0" fmla="*/ 246461 w 246461"/>
                <a:gd name="connsiteY0" fmla="*/ 0 h 46770"/>
                <a:gd name="connsiteX1" fmla="*/ 0 w 246461"/>
                <a:gd name="connsiteY1" fmla="*/ 46771 h 46770"/>
              </a:gdLst>
              <a:ahLst/>
              <a:cxnLst>
                <a:cxn ang="0">
                  <a:pos x="connsiteX0" y="connsiteY0"/>
                </a:cxn>
                <a:cxn ang="0">
                  <a:pos x="connsiteX1" y="connsiteY1"/>
                </a:cxn>
              </a:cxnLst>
              <a:rect l="l" t="t" r="r" b="b"/>
              <a:pathLst>
                <a:path w="246461" h="46770">
                  <a:moveTo>
                    <a:pt x="246461" y="0"/>
                  </a:moveTo>
                  <a:lnTo>
                    <a:pt x="0" y="46771"/>
                  </a:lnTo>
                </a:path>
              </a:pathLst>
            </a:custGeom>
            <a:ln w="32349" cap="rnd">
              <a:solidFill>
                <a:srgbClr val="646464"/>
              </a:solidFill>
              <a:prstDash val="solid"/>
              <a:miter/>
            </a:ln>
          </p:spPr>
          <p:txBody>
            <a:bodyPr rtlCol="0" anchor="ctr"/>
            <a:lstStyle/>
            <a:p>
              <a:endParaRPr lang="zh-CN" altLang="en-US"/>
            </a:p>
          </p:txBody>
        </p:sp>
        <p:sp>
          <p:nvSpPr>
            <p:cNvPr id="123" name="任意多边形: 形状 122">
              <a:extLst>
                <a:ext uri="{FF2B5EF4-FFF2-40B4-BE49-F238E27FC236}">
                  <a16:creationId xmlns:a16="http://schemas.microsoft.com/office/drawing/2014/main" id="{FB53B202-BDF2-55C6-F9AA-A94B4F0B477F}"/>
                </a:ext>
              </a:extLst>
            </p:cNvPr>
            <p:cNvSpPr/>
            <p:nvPr/>
          </p:nvSpPr>
          <p:spPr>
            <a:xfrm>
              <a:off x="5738625" y="1861623"/>
              <a:ext cx="190252" cy="68305"/>
            </a:xfrm>
            <a:custGeom>
              <a:avLst/>
              <a:gdLst>
                <a:gd name="connsiteX0" fmla="*/ 190253 w 190252"/>
                <a:gd name="connsiteY0" fmla="*/ 68306 h 68305"/>
                <a:gd name="connsiteX1" fmla="*/ 0 w 190252"/>
                <a:gd name="connsiteY1" fmla="*/ 0 h 68305"/>
              </a:gdLst>
              <a:ahLst/>
              <a:cxnLst>
                <a:cxn ang="0">
                  <a:pos x="connsiteX0" y="connsiteY0"/>
                </a:cxn>
                <a:cxn ang="0">
                  <a:pos x="connsiteX1" y="connsiteY1"/>
                </a:cxn>
              </a:cxnLst>
              <a:rect l="l" t="t" r="r" b="b"/>
              <a:pathLst>
                <a:path w="190252" h="68305">
                  <a:moveTo>
                    <a:pt x="190253" y="68306"/>
                  </a:moveTo>
                  <a:lnTo>
                    <a:pt x="0" y="0"/>
                  </a:lnTo>
                </a:path>
              </a:pathLst>
            </a:custGeom>
            <a:ln w="32349" cap="rnd">
              <a:solidFill>
                <a:srgbClr val="646464"/>
              </a:solidFill>
              <a:prstDash val="solid"/>
              <a:miter/>
            </a:ln>
          </p:spPr>
          <p:txBody>
            <a:bodyPr rtlCol="0" anchor="ctr"/>
            <a:lstStyle/>
            <a:p>
              <a:endParaRPr lang="zh-CN" altLang="en-US"/>
            </a:p>
          </p:txBody>
        </p:sp>
        <p:sp>
          <p:nvSpPr>
            <p:cNvPr id="124" name="任意多边形: 形状 123">
              <a:extLst>
                <a:ext uri="{FF2B5EF4-FFF2-40B4-BE49-F238E27FC236}">
                  <a16:creationId xmlns:a16="http://schemas.microsoft.com/office/drawing/2014/main" id="{A29B66F1-5D1B-0D9C-8D5C-9F2FED423D1C}"/>
                </a:ext>
              </a:extLst>
            </p:cNvPr>
            <p:cNvSpPr/>
            <p:nvPr/>
          </p:nvSpPr>
          <p:spPr>
            <a:xfrm>
              <a:off x="5890665" y="1891624"/>
              <a:ext cx="76424" cy="76610"/>
            </a:xfrm>
            <a:custGeom>
              <a:avLst/>
              <a:gdLst>
                <a:gd name="connsiteX0" fmla="*/ 76425 w 76424"/>
                <a:gd name="connsiteY0" fmla="*/ 38305 h 76610"/>
                <a:gd name="connsiteX1" fmla="*/ 38212 w 76424"/>
                <a:gd name="connsiteY1" fmla="*/ 76610 h 76610"/>
                <a:gd name="connsiteX2" fmla="*/ 0 w 76424"/>
                <a:gd name="connsiteY2" fmla="*/ 38305 h 76610"/>
                <a:gd name="connsiteX3" fmla="*/ 38212 w 76424"/>
                <a:gd name="connsiteY3" fmla="*/ 0 h 76610"/>
                <a:gd name="connsiteX4" fmla="*/ 76425 w 76424"/>
                <a:gd name="connsiteY4" fmla="*/ 38305 h 76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24" h="76610">
                  <a:moveTo>
                    <a:pt x="76425" y="38305"/>
                  </a:moveTo>
                  <a:cubicBezTo>
                    <a:pt x="76425" y="59460"/>
                    <a:pt x="59317" y="76610"/>
                    <a:pt x="38212" y="76610"/>
                  </a:cubicBezTo>
                  <a:cubicBezTo>
                    <a:pt x="17108" y="76610"/>
                    <a:pt x="0" y="59460"/>
                    <a:pt x="0" y="38305"/>
                  </a:cubicBezTo>
                  <a:cubicBezTo>
                    <a:pt x="0" y="17150"/>
                    <a:pt x="17108" y="0"/>
                    <a:pt x="38212" y="0"/>
                  </a:cubicBezTo>
                  <a:cubicBezTo>
                    <a:pt x="59317" y="0"/>
                    <a:pt x="76425" y="17150"/>
                    <a:pt x="76425" y="38305"/>
                  </a:cubicBezTo>
                  <a:close/>
                </a:path>
              </a:pathLst>
            </a:custGeom>
            <a:solidFill>
              <a:srgbClr val="EAB69F"/>
            </a:solidFill>
            <a:ln w="2311" cap="rnd">
              <a:solidFill>
                <a:srgbClr val="231815"/>
              </a:solidFill>
              <a:prstDash val="solid"/>
              <a:miter/>
            </a:ln>
          </p:spPr>
          <p:txBody>
            <a:bodyPr rtlCol="0" anchor="ctr"/>
            <a:lstStyle/>
            <a:p>
              <a:endParaRPr lang="zh-CN" altLang="en-US"/>
            </a:p>
          </p:txBody>
        </p:sp>
        <p:sp>
          <p:nvSpPr>
            <p:cNvPr id="125" name="任意多边形: 形状 124">
              <a:extLst>
                <a:ext uri="{FF2B5EF4-FFF2-40B4-BE49-F238E27FC236}">
                  <a16:creationId xmlns:a16="http://schemas.microsoft.com/office/drawing/2014/main" id="{EF07294D-5B52-10E8-1C7F-35132B085B12}"/>
                </a:ext>
              </a:extLst>
            </p:cNvPr>
            <p:cNvSpPr/>
            <p:nvPr/>
          </p:nvSpPr>
          <p:spPr>
            <a:xfrm>
              <a:off x="5827795" y="2232737"/>
              <a:ext cx="150027" cy="150027"/>
            </a:xfrm>
            <a:custGeom>
              <a:avLst/>
              <a:gdLst>
                <a:gd name="connsiteX0" fmla="*/ 150028 w 150027"/>
                <a:gd name="connsiteY0" fmla="*/ 75014 h 150027"/>
                <a:gd name="connsiteX1" fmla="*/ 75014 w 150027"/>
                <a:gd name="connsiteY1" fmla="*/ 150028 h 150027"/>
                <a:gd name="connsiteX2" fmla="*/ 0 w 150027"/>
                <a:gd name="connsiteY2" fmla="*/ 75014 h 150027"/>
                <a:gd name="connsiteX3" fmla="*/ 75014 w 150027"/>
                <a:gd name="connsiteY3" fmla="*/ 0 h 150027"/>
                <a:gd name="connsiteX4" fmla="*/ 150028 w 150027"/>
                <a:gd name="connsiteY4" fmla="*/ 75014 h 15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27" h="150027">
                  <a:moveTo>
                    <a:pt x="150028" y="75014"/>
                  </a:moveTo>
                  <a:cubicBezTo>
                    <a:pt x="150028" y="116443"/>
                    <a:pt x="116443" y="150028"/>
                    <a:pt x="75014" y="150028"/>
                  </a:cubicBezTo>
                  <a:cubicBezTo>
                    <a:pt x="33585" y="150028"/>
                    <a:pt x="0" y="116443"/>
                    <a:pt x="0" y="75014"/>
                  </a:cubicBezTo>
                  <a:cubicBezTo>
                    <a:pt x="0" y="33585"/>
                    <a:pt x="33585" y="0"/>
                    <a:pt x="75014" y="0"/>
                  </a:cubicBezTo>
                  <a:cubicBezTo>
                    <a:pt x="116443" y="0"/>
                    <a:pt x="150028" y="33585"/>
                    <a:pt x="150028" y="75014"/>
                  </a:cubicBezTo>
                  <a:close/>
                </a:path>
              </a:pathLst>
            </a:custGeom>
            <a:solidFill>
              <a:srgbClr val="F4F1DE"/>
            </a:solidFill>
            <a:ln w="2311" cap="rnd">
              <a:solidFill>
                <a:srgbClr val="231815"/>
              </a:solidFill>
              <a:prstDash val="solid"/>
              <a:miter/>
            </a:ln>
          </p:spPr>
          <p:txBody>
            <a:bodyPr rtlCol="0" anchor="ctr"/>
            <a:lstStyle/>
            <a:p>
              <a:endParaRPr lang="zh-CN" altLang="en-US"/>
            </a:p>
          </p:txBody>
        </p:sp>
        <p:sp>
          <p:nvSpPr>
            <p:cNvPr id="126" name="任意多边形: 形状 125">
              <a:extLst>
                <a:ext uri="{FF2B5EF4-FFF2-40B4-BE49-F238E27FC236}">
                  <a16:creationId xmlns:a16="http://schemas.microsoft.com/office/drawing/2014/main" id="{C2AE26FC-DFF9-BE57-0AB6-BDCCEB12CD64}"/>
                </a:ext>
              </a:extLst>
            </p:cNvPr>
            <p:cNvSpPr/>
            <p:nvPr/>
          </p:nvSpPr>
          <p:spPr>
            <a:xfrm>
              <a:off x="5707167" y="1830165"/>
              <a:ext cx="62916" cy="62916"/>
            </a:xfrm>
            <a:custGeom>
              <a:avLst/>
              <a:gdLst>
                <a:gd name="connsiteX0" fmla="*/ 62916 w 62916"/>
                <a:gd name="connsiteY0" fmla="*/ 31458 h 62916"/>
                <a:gd name="connsiteX1" fmla="*/ 31458 w 62916"/>
                <a:gd name="connsiteY1" fmla="*/ 62916 h 62916"/>
                <a:gd name="connsiteX2" fmla="*/ 0 w 62916"/>
                <a:gd name="connsiteY2" fmla="*/ 31458 h 62916"/>
                <a:gd name="connsiteX3" fmla="*/ 31458 w 62916"/>
                <a:gd name="connsiteY3" fmla="*/ 0 h 62916"/>
                <a:gd name="connsiteX4" fmla="*/ 62916 w 62916"/>
                <a:gd name="connsiteY4" fmla="*/ 31458 h 6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6" h="62916">
                  <a:moveTo>
                    <a:pt x="62916" y="31458"/>
                  </a:moveTo>
                  <a:cubicBezTo>
                    <a:pt x="62916" y="48832"/>
                    <a:pt x="48832" y="62916"/>
                    <a:pt x="31458" y="62916"/>
                  </a:cubicBezTo>
                  <a:cubicBezTo>
                    <a:pt x="14084" y="62916"/>
                    <a:pt x="0" y="48832"/>
                    <a:pt x="0" y="31458"/>
                  </a:cubicBezTo>
                  <a:cubicBezTo>
                    <a:pt x="0" y="14084"/>
                    <a:pt x="14084" y="0"/>
                    <a:pt x="31458" y="0"/>
                  </a:cubicBezTo>
                  <a:cubicBezTo>
                    <a:pt x="48832" y="0"/>
                    <a:pt x="62916" y="14084"/>
                    <a:pt x="62916" y="31458"/>
                  </a:cubicBezTo>
                  <a:close/>
                </a:path>
              </a:pathLst>
            </a:custGeom>
            <a:solidFill>
              <a:srgbClr val="5F797B"/>
            </a:solidFill>
            <a:ln w="2311" cap="rnd">
              <a:solidFill>
                <a:srgbClr val="231815"/>
              </a:solidFill>
              <a:prstDash val="solid"/>
              <a:miter/>
            </a:ln>
          </p:spPr>
          <p:txBody>
            <a:bodyPr rtlCol="0" anchor="ctr"/>
            <a:lstStyle/>
            <a:p>
              <a:endParaRPr lang="zh-CN" altLang="en-US"/>
            </a:p>
          </p:txBody>
        </p:sp>
        <p:sp>
          <p:nvSpPr>
            <p:cNvPr id="127" name="任意多边形: 形状 126">
              <a:extLst>
                <a:ext uri="{FF2B5EF4-FFF2-40B4-BE49-F238E27FC236}">
                  <a16:creationId xmlns:a16="http://schemas.microsoft.com/office/drawing/2014/main" id="{F09D16D9-2372-C650-1EBC-BF0185A8DC8F}"/>
                </a:ext>
              </a:extLst>
            </p:cNvPr>
            <p:cNvSpPr/>
            <p:nvPr/>
          </p:nvSpPr>
          <p:spPr>
            <a:xfrm>
              <a:off x="5434752" y="1851098"/>
              <a:ext cx="99370" cy="99602"/>
            </a:xfrm>
            <a:custGeom>
              <a:avLst/>
              <a:gdLst>
                <a:gd name="connsiteX0" fmla="*/ 99371 w 99370"/>
                <a:gd name="connsiteY0" fmla="*/ 49801 h 99602"/>
                <a:gd name="connsiteX1" fmla="*/ 49686 w 99370"/>
                <a:gd name="connsiteY1" fmla="*/ 99602 h 99602"/>
                <a:gd name="connsiteX2" fmla="*/ 0 w 99370"/>
                <a:gd name="connsiteY2" fmla="*/ 49801 h 99602"/>
                <a:gd name="connsiteX3" fmla="*/ 49686 w 99370"/>
                <a:gd name="connsiteY3" fmla="*/ 0 h 99602"/>
                <a:gd name="connsiteX4" fmla="*/ 99371 w 99370"/>
                <a:gd name="connsiteY4" fmla="*/ 49801 h 99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70" h="99602">
                  <a:moveTo>
                    <a:pt x="99371" y="49801"/>
                  </a:moveTo>
                  <a:cubicBezTo>
                    <a:pt x="99371" y="77306"/>
                    <a:pt x="77126" y="99602"/>
                    <a:pt x="49686" y="99602"/>
                  </a:cubicBezTo>
                  <a:cubicBezTo>
                    <a:pt x="22245" y="99602"/>
                    <a:pt x="0" y="77306"/>
                    <a:pt x="0" y="49801"/>
                  </a:cubicBezTo>
                  <a:cubicBezTo>
                    <a:pt x="0" y="22297"/>
                    <a:pt x="22245" y="0"/>
                    <a:pt x="49686" y="0"/>
                  </a:cubicBezTo>
                  <a:cubicBezTo>
                    <a:pt x="77126" y="0"/>
                    <a:pt x="99371" y="22297"/>
                    <a:pt x="99371" y="49801"/>
                  </a:cubicBezTo>
                  <a:close/>
                </a:path>
              </a:pathLst>
            </a:custGeom>
            <a:solidFill>
              <a:srgbClr val="EAB69F"/>
            </a:solidFill>
            <a:ln w="2311" cap="rnd">
              <a:solidFill>
                <a:srgbClr val="231815"/>
              </a:solidFill>
              <a:prstDash val="solid"/>
              <a:miter/>
            </a:ln>
          </p:spPr>
          <p:txBody>
            <a:bodyPr rtlCol="0" anchor="ctr"/>
            <a:lstStyle/>
            <a:p>
              <a:endParaRPr lang="zh-CN" altLang="en-US"/>
            </a:p>
          </p:txBody>
        </p:sp>
      </p:grpSp>
      <p:sp>
        <p:nvSpPr>
          <p:cNvPr id="128" name="任意多边形: 形状 127">
            <a:extLst>
              <a:ext uri="{FF2B5EF4-FFF2-40B4-BE49-F238E27FC236}">
                <a16:creationId xmlns:a16="http://schemas.microsoft.com/office/drawing/2014/main" id="{BB7591CF-F925-6CB0-E5DC-59874345ADC8}"/>
              </a:ext>
            </a:extLst>
          </p:cNvPr>
          <p:cNvSpPr/>
          <p:nvPr/>
        </p:nvSpPr>
        <p:spPr>
          <a:xfrm>
            <a:off x="5804440" y="1930564"/>
            <a:ext cx="80253" cy="80253"/>
          </a:xfrm>
          <a:custGeom>
            <a:avLst/>
            <a:gdLst>
              <a:gd name="connsiteX0" fmla="*/ 75731 w 75731"/>
              <a:gd name="connsiteY0" fmla="*/ 37866 h 75731"/>
              <a:gd name="connsiteX1" fmla="*/ 37865 w 75731"/>
              <a:gd name="connsiteY1" fmla="*/ 75731 h 75731"/>
              <a:gd name="connsiteX2" fmla="*/ 0 w 75731"/>
              <a:gd name="connsiteY2" fmla="*/ 37866 h 75731"/>
              <a:gd name="connsiteX3" fmla="*/ 37865 w 75731"/>
              <a:gd name="connsiteY3" fmla="*/ 0 h 75731"/>
              <a:gd name="connsiteX4" fmla="*/ 75731 w 75731"/>
              <a:gd name="connsiteY4" fmla="*/ 37866 h 75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31" h="75731">
                <a:moveTo>
                  <a:pt x="75731" y="37866"/>
                </a:moveTo>
                <a:cubicBezTo>
                  <a:pt x="75731" y="58778"/>
                  <a:pt x="58778" y="75731"/>
                  <a:pt x="37865" y="75731"/>
                </a:cubicBezTo>
                <a:cubicBezTo>
                  <a:pt x="16953" y="75731"/>
                  <a:pt x="0" y="58778"/>
                  <a:pt x="0" y="37866"/>
                </a:cubicBezTo>
                <a:cubicBezTo>
                  <a:pt x="0" y="16953"/>
                  <a:pt x="16953" y="0"/>
                  <a:pt x="37865" y="0"/>
                </a:cubicBezTo>
                <a:cubicBezTo>
                  <a:pt x="58778" y="0"/>
                  <a:pt x="75731" y="16953"/>
                  <a:pt x="75731" y="37866"/>
                </a:cubicBezTo>
                <a:close/>
              </a:path>
            </a:pathLst>
          </a:custGeom>
          <a:solidFill>
            <a:srgbClr val="F2CC8F"/>
          </a:solidFill>
          <a:ln w="2311" cap="rnd">
            <a:solidFill>
              <a:srgbClr val="231815"/>
            </a:solidFill>
            <a:prstDash val="solid"/>
            <a:miter/>
          </a:ln>
        </p:spPr>
        <p:txBody>
          <a:bodyPr rtlCol="0" anchor="ctr"/>
          <a:lstStyle/>
          <a:p>
            <a:endParaRPr lang="zh-CN" altLang="en-US"/>
          </a:p>
        </p:txBody>
      </p:sp>
      <p:pic>
        <p:nvPicPr>
          <p:cNvPr id="129" name="图片 128">
            <a:extLst>
              <a:ext uri="{FF2B5EF4-FFF2-40B4-BE49-F238E27FC236}">
                <a16:creationId xmlns:a16="http://schemas.microsoft.com/office/drawing/2014/main" id="{7912D841-9DD2-AA3B-D84D-A578FD4488D0}"/>
              </a:ext>
            </a:extLst>
          </p:cNvPr>
          <p:cNvPicPr>
            <a:picLocks noChangeAspect="1"/>
          </p:cNvPicPr>
          <p:nvPr/>
        </p:nvPicPr>
        <p:blipFill>
          <a:blip r:embed="rId22"/>
          <a:stretch>
            <a:fillRect/>
          </a:stretch>
        </p:blipFill>
        <p:spPr>
          <a:xfrm rot="16200000" flipV="1">
            <a:off x="7959388" y="2725102"/>
            <a:ext cx="1255026" cy="1255026"/>
          </a:xfrm>
          <a:custGeom>
            <a:avLst/>
            <a:gdLst>
              <a:gd name="connsiteX0" fmla="*/ 1520 w 1184309"/>
              <a:gd name="connsiteY0" fmla="*/ 463 h 1184309"/>
              <a:gd name="connsiteX1" fmla="*/ 1185830 w 1184309"/>
              <a:gd name="connsiteY1" fmla="*/ 463 h 1184309"/>
              <a:gd name="connsiteX2" fmla="*/ 1185830 w 1184309"/>
              <a:gd name="connsiteY2" fmla="*/ 1184772 h 1184309"/>
              <a:gd name="connsiteX3" fmla="*/ 1520 w 1184309"/>
              <a:gd name="connsiteY3" fmla="*/ 1184772 h 1184309"/>
            </a:gdLst>
            <a:ahLst/>
            <a:cxnLst>
              <a:cxn ang="0">
                <a:pos x="connsiteX0" y="connsiteY0"/>
              </a:cxn>
              <a:cxn ang="0">
                <a:pos x="connsiteX1" y="connsiteY1"/>
              </a:cxn>
              <a:cxn ang="0">
                <a:pos x="connsiteX2" y="connsiteY2"/>
              </a:cxn>
              <a:cxn ang="0">
                <a:pos x="connsiteX3" y="connsiteY3"/>
              </a:cxn>
            </a:cxnLst>
            <a:rect l="l" t="t" r="r" b="b"/>
            <a:pathLst>
              <a:path w="1184309" h="1184309">
                <a:moveTo>
                  <a:pt x="1520" y="463"/>
                </a:moveTo>
                <a:lnTo>
                  <a:pt x="1185830" y="463"/>
                </a:lnTo>
                <a:lnTo>
                  <a:pt x="1185830" y="1184772"/>
                </a:lnTo>
                <a:lnTo>
                  <a:pt x="1520" y="1184772"/>
                </a:lnTo>
                <a:close/>
              </a:path>
            </a:pathLst>
          </a:custGeom>
        </p:spPr>
      </p:pic>
      <p:pic>
        <p:nvPicPr>
          <p:cNvPr id="130" name="图片 129">
            <a:extLst>
              <a:ext uri="{FF2B5EF4-FFF2-40B4-BE49-F238E27FC236}">
                <a16:creationId xmlns:a16="http://schemas.microsoft.com/office/drawing/2014/main" id="{65AED3E3-6FD7-9A25-EDF8-273887C4D915}"/>
              </a:ext>
            </a:extLst>
          </p:cNvPr>
          <p:cNvPicPr>
            <a:picLocks noChangeAspect="1"/>
          </p:cNvPicPr>
          <p:nvPr/>
        </p:nvPicPr>
        <p:blipFill>
          <a:blip r:embed="rId23"/>
          <a:stretch>
            <a:fillRect/>
          </a:stretch>
        </p:blipFill>
        <p:spPr>
          <a:xfrm rot="16200000" flipV="1">
            <a:off x="8016993" y="3904688"/>
            <a:ext cx="1255026" cy="1255026"/>
          </a:xfrm>
          <a:custGeom>
            <a:avLst/>
            <a:gdLst>
              <a:gd name="connsiteX0" fmla="*/ 1520 w 1184309"/>
              <a:gd name="connsiteY0" fmla="*/ 973 h 1184309"/>
              <a:gd name="connsiteX1" fmla="*/ 1185830 w 1184309"/>
              <a:gd name="connsiteY1" fmla="*/ 973 h 1184309"/>
              <a:gd name="connsiteX2" fmla="*/ 1185830 w 1184309"/>
              <a:gd name="connsiteY2" fmla="*/ 1185282 h 1184309"/>
              <a:gd name="connsiteX3" fmla="*/ 1520 w 1184309"/>
              <a:gd name="connsiteY3" fmla="*/ 1185282 h 1184309"/>
            </a:gdLst>
            <a:ahLst/>
            <a:cxnLst>
              <a:cxn ang="0">
                <a:pos x="connsiteX0" y="connsiteY0"/>
              </a:cxn>
              <a:cxn ang="0">
                <a:pos x="connsiteX1" y="connsiteY1"/>
              </a:cxn>
              <a:cxn ang="0">
                <a:pos x="connsiteX2" y="connsiteY2"/>
              </a:cxn>
              <a:cxn ang="0">
                <a:pos x="connsiteX3" y="connsiteY3"/>
              </a:cxn>
            </a:cxnLst>
            <a:rect l="l" t="t" r="r" b="b"/>
            <a:pathLst>
              <a:path w="1184309" h="1184309">
                <a:moveTo>
                  <a:pt x="1520" y="973"/>
                </a:moveTo>
                <a:lnTo>
                  <a:pt x="1185830" y="973"/>
                </a:lnTo>
                <a:lnTo>
                  <a:pt x="1185830" y="1185282"/>
                </a:lnTo>
                <a:lnTo>
                  <a:pt x="1520" y="1185282"/>
                </a:lnTo>
                <a:close/>
              </a:path>
            </a:pathLst>
          </a:custGeom>
        </p:spPr>
      </p:pic>
      <p:pic>
        <p:nvPicPr>
          <p:cNvPr id="131" name="图片 130">
            <a:extLst>
              <a:ext uri="{FF2B5EF4-FFF2-40B4-BE49-F238E27FC236}">
                <a16:creationId xmlns:a16="http://schemas.microsoft.com/office/drawing/2014/main" id="{4E5FCDF6-FC78-850B-EC30-F332C3AD3D34}"/>
              </a:ext>
            </a:extLst>
          </p:cNvPr>
          <p:cNvPicPr>
            <a:picLocks noChangeAspect="1"/>
          </p:cNvPicPr>
          <p:nvPr/>
        </p:nvPicPr>
        <p:blipFill>
          <a:blip r:embed="rId24"/>
          <a:stretch>
            <a:fillRect/>
          </a:stretch>
        </p:blipFill>
        <p:spPr>
          <a:xfrm rot="16200000" flipV="1">
            <a:off x="7982836" y="5033390"/>
            <a:ext cx="1255026" cy="1255026"/>
          </a:xfrm>
          <a:custGeom>
            <a:avLst/>
            <a:gdLst>
              <a:gd name="connsiteX0" fmla="*/ 1520 w 1184309"/>
              <a:gd name="connsiteY0" fmla="*/ 1461 h 1184309"/>
              <a:gd name="connsiteX1" fmla="*/ 1185830 w 1184309"/>
              <a:gd name="connsiteY1" fmla="*/ 1461 h 1184309"/>
              <a:gd name="connsiteX2" fmla="*/ 1185830 w 1184309"/>
              <a:gd name="connsiteY2" fmla="*/ 1185770 h 1184309"/>
              <a:gd name="connsiteX3" fmla="*/ 1520 w 1184309"/>
              <a:gd name="connsiteY3" fmla="*/ 1185770 h 1184309"/>
            </a:gdLst>
            <a:ahLst/>
            <a:cxnLst>
              <a:cxn ang="0">
                <a:pos x="connsiteX0" y="connsiteY0"/>
              </a:cxn>
              <a:cxn ang="0">
                <a:pos x="connsiteX1" y="connsiteY1"/>
              </a:cxn>
              <a:cxn ang="0">
                <a:pos x="connsiteX2" y="connsiteY2"/>
              </a:cxn>
              <a:cxn ang="0">
                <a:pos x="connsiteX3" y="connsiteY3"/>
              </a:cxn>
            </a:cxnLst>
            <a:rect l="l" t="t" r="r" b="b"/>
            <a:pathLst>
              <a:path w="1184309" h="1184309">
                <a:moveTo>
                  <a:pt x="1520" y="1461"/>
                </a:moveTo>
                <a:lnTo>
                  <a:pt x="1185830" y="1461"/>
                </a:lnTo>
                <a:lnTo>
                  <a:pt x="1185830" y="1185770"/>
                </a:lnTo>
                <a:lnTo>
                  <a:pt x="1520" y="1185770"/>
                </a:lnTo>
                <a:close/>
              </a:path>
            </a:pathLst>
          </a:custGeom>
        </p:spPr>
      </p:pic>
      <p:grpSp>
        <p:nvGrpSpPr>
          <p:cNvPr id="132" name="图形 12">
            <a:extLst>
              <a:ext uri="{FF2B5EF4-FFF2-40B4-BE49-F238E27FC236}">
                <a16:creationId xmlns:a16="http://schemas.microsoft.com/office/drawing/2014/main" id="{C687E580-A7C9-2100-E2BB-748FACF708DB}"/>
              </a:ext>
            </a:extLst>
          </p:cNvPr>
          <p:cNvGrpSpPr/>
          <p:nvPr/>
        </p:nvGrpSpPr>
        <p:grpSpPr>
          <a:xfrm>
            <a:off x="7986390" y="1654226"/>
            <a:ext cx="1255026" cy="1255026"/>
            <a:chOff x="6790139" y="1544728"/>
            <a:chExt cx="1184309" cy="1184309"/>
          </a:xfrm>
        </p:grpSpPr>
        <p:pic>
          <p:nvPicPr>
            <p:cNvPr id="133" name="图片 132">
              <a:extLst>
                <a:ext uri="{FF2B5EF4-FFF2-40B4-BE49-F238E27FC236}">
                  <a16:creationId xmlns:a16="http://schemas.microsoft.com/office/drawing/2014/main" id="{DE6E7974-E958-4DCA-4F0F-95B406F32F1E}"/>
                </a:ext>
              </a:extLst>
            </p:cNvPr>
            <p:cNvPicPr>
              <a:picLocks noChangeAspect="1"/>
            </p:cNvPicPr>
            <p:nvPr/>
          </p:nvPicPr>
          <p:blipFill>
            <a:blip r:embed="rId25"/>
            <a:stretch>
              <a:fillRect/>
            </a:stretch>
          </p:blipFill>
          <p:spPr>
            <a:xfrm rot="-5400000" flipV="1">
              <a:off x="6790139" y="1544728"/>
              <a:ext cx="1184309" cy="1184309"/>
            </a:xfrm>
            <a:custGeom>
              <a:avLst/>
              <a:gdLst>
                <a:gd name="connsiteX0" fmla="*/ 1514 w 1184309"/>
                <a:gd name="connsiteY0" fmla="*/ 0 h 1184309"/>
                <a:gd name="connsiteX1" fmla="*/ 1185824 w 1184309"/>
                <a:gd name="connsiteY1" fmla="*/ 0 h 1184309"/>
                <a:gd name="connsiteX2" fmla="*/ 1185824 w 1184309"/>
                <a:gd name="connsiteY2" fmla="*/ 1184310 h 1184309"/>
                <a:gd name="connsiteX3" fmla="*/ 1514 w 1184309"/>
                <a:gd name="connsiteY3" fmla="*/ 1184310 h 1184309"/>
              </a:gdLst>
              <a:ahLst/>
              <a:cxnLst>
                <a:cxn ang="0">
                  <a:pos x="connsiteX0" y="connsiteY0"/>
                </a:cxn>
                <a:cxn ang="0">
                  <a:pos x="connsiteX1" y="connsiteY1"/>
                </a:cxn>
                <a:cxn ang="0">
                  <a:pos x="connsiteX2" y="connsiteY2"/>
                </a:cxn>
                <a:cxn ang="0">
                  <a:pos x="connsiteX3" y="connsiteY3"/>
                </a:cxn>
              </a:cxnLst>
              <a:rect l="l" t="t" r="r" b="b"/>
              <a:pathLst>
                <a:path w="1184309" h="1184309">
                  <a:moveTo>
                    <a:pt x="1514" y="0"/>
                  </a:moveTo>
                  <a:lnTo>
                    <a:pt x="1185824" y="0"/>
                  </a:lnTo>
                  <a:lnTo>
                    <a:pt x="1185824" y="1184310"/>
                  </a:lnTo>
                  <a:lnTo>
                    <a:pt x="1514" y="1184310"/>
                  </a:lnTo>
                  <a:close/>
                </a:path>
              </a:pathLst>
            </a:custGeom>
          </p:spPr>
        </p:pic>
        <p:sp>
          <p:nvSpPr>
            <p:cNvPr id="134" name="任意多边形: 形状 133">
              <a:extLst>
                <a:ext uri="{FF2B5EF4-FFF2-40B4-BE49-F238E27FC236}">
                  <a16:creationId xmlns:a16="http://schemas.microsoft.com/office/drawing/2014/main" id="{402D70DB-7F30-9D77-7B07-BB1649F01FDA}"/>
                </a:ext>
              </a:extLst>
            </p:cNvPr>
            <p:cNvSpPr/>
            <p:nvPr/>
          </p:nvSpPr>
          <p:spPr>
            <a:xfrm>
              <a:off x="7480994" y="2306710"/>
              <a:ext cx="197099" cy="90396"/>
            </a:xfrm>
            <a:custGeom>
              <a:avLst/>
              <a:gdLst>
                <a:gd name="connsiteX0" fmla="*/ 0 w 197099"/>
                <a:gd name="connsiteY0" fmla="*/ 90396 h 90396"/>
                <a:gd name="connsiteX1" fmla="*/ 197100 w 197099"/>
                <a:gd name="connsiteY1" fmla="*/ 0 h 90396"/>
              </a:gdLst>
              <a:ahLst/>
              <a:cxnLst>
                <a:cxn ang="0">
                  <a:pos x="connsiteX0" y="connsiteY0"/>
                </a:cxn>
                <a:cxn ang="0">
                  <a:pos x="connsiteX1" y="connsiteY1"/>
                </a:cxn>
              </a:cxnLst>
              <a:rect l="l" t="t" r="r" b="b"/>
              <a:pathLst>
                <a:path w="197099" h="90396">
                  <a:moveTo>
                    <a:pt x="0" y="90396"/>
                  </a:moveTo>
                  <a:lnTo>
                    <a:pt x="197100" y="0"/>
                  </a:lnTo>
                </a:path>
              </a:pathLst>
            </a:custGeom>
            <a:ln w="32349" cap="rnd">
              <a:solidFill>
                <a:srgbClr val="646464"/>
              </a:solidFill>
              <a:prstDash val="solid"/>
              <a:miter/>
            </a:ln>
          </p:spPr>
          <p:txBody>
            <a:bodyPr rtlCol="0" anchor="ctr"/>
            <a:lstStyle/>
            <a:p>
              <a:endParaRPr lang="zh-CN" altLang="en-US"/>
            </a:p>
          </p:txBody>
        </p:sp>
        <p:sp>
          <p:nvSpPr>
            <p:cNvPr id="135" name="任意多边形: 形状 134">
              <a:extLst>
                <a:ext uri="{FF2B5EF4-FFF2-40B4-BE49-F238E27FC236}">
                  <a16:creationId xmlns:a16="http://schemas.microsoft.com/office/drawing/2014/main" id="{E181FCE9-F9EB-42DD-BD15-473B784F5B9A}"/>
                </a:ext>
              </a:extLst>
            </p:cNvPr>
            <p:cNvSpPr/>
            <p:nvPr/>
          </p:nvSpPr>
          <p:spPr>
            <a:xfrm>
              <a:off x="7678094" y="2138756"/>
              <a:ext cx="36315" cy="167954"/>
            </a:xfrm>
            <a:custGeom>
              <a:avLst/>
              <a:gdLst>
                <a:gd name="connsiteX0" fmla="*/ 0 w 36315"/>
                <a:gd name="connsiteY0" fmla="*/ 167955 h 167954"/>
                <a:gd name="connsiteX1" fmla="*/ 36316 w 36315"/>
                <a:gd name="connsiteY1" fmla="*/ 0 h 167954"/>
              </a:gdLst>
              <a:ahLst/>
              <a:cxnLst>
                <a:cxn ang="0">
                  <a:pos x="connsiteX0" y="connsiteY0"/>
                </a:cxn>
                <a:cxn ang="0">
                  <a:pos x="connsiteX1" y="connsiteY1"/>
                </a:cxn>
              </a:cxnLst>
              <a:rect l="l" t="t" r="r" b="b"/>
              <a:pathLst>
                <a:path w="36315" h="167954">
                  <a:moveTo>
                    <a:pt x="0" y="167955"/>
                  </a:moveTo>
                  <a:lnTo>
                    <a:pt x="36316" y="0"/>
                  </a:lnTo>
                </a:path>
              </a:pathLst>
            </a:custGeom>
            <a:ln w="32349" cap="rnd">
              <a:solidFill>
                <a:srgbClr val="646464"/>
              </a:solidFill>
              <a:prstDash val="solid"/>
              <a:miter/>
            </a:ln>
          </p:spPr>
          <p:txBody>
            <a:bodyPr rtlCol="0" anchor="ctr"/>
            <a:lstStyle/>
            <a:p>
              <a:endParaRPr lang="zh-CN" altLang="en-US"/>
            </a:p>
          </p:txBody>
        </p:sp>
        <p:sp>
          <p:nvSpPr>
            <p:cNvPr id="136" name="任意多边形: 形状 135">
              <a:extLst>
                <a:ext uri="{FF2B5EF4-FFF2-40B4-BE49-F238E27FC236}">
                  <a16:creationId xmlns:a16="http://schemas.microsoft.com/office/drawing/2014/main" id="{57791A4C-36AA-F1D2-A9C8-DCC9D7773627}"/>
                </a:ext>
              </a:extLst>
            </p:cNvPr>
            <p:cNvSpPr/>
            <p:nvPr/>
          </p:nvSpPr>
          <p:spPr>
            <a:xfrm>
              <a:off x="7678094" y="1970778"/>
              <a:ext cx="36315" cy="167977"/>
            </a:xfrm>
            <a:custGeom>
              <a:avLst/>
              <a:gdLst>
                <a:gd name="connsiteX0" fmla="*/ 36316 w 36315"/>
                <a:gd name="connsiteY0" fmla="*/ 167978 h 167977"/>
                <a:gd name="connsiteX1" fmla="*/ 0 w 36315"/>
                <a:gd name="connsiteY1" fmla="*/ 0 h 167977"/>
              </a:gdLst>
              <a:ahLst/>
              <a:cxnLst>
                <a:cxn ang="0">
                  <a:pos x="connsiteX0" y="connsiteY0"/>
                </a:cxn>
                <a:cxn ang="0">
                  <a:pos x="connsiteX1" y="connsiteY1"/>
                </a:cxn>
              </a:cxnLst>
              <a:rect l="l" t="t" r="r" b="b"/>
              <a:pathLst>
                <a:path w="36315" h="167977">
                  <a:moveTo>
                    <a:pt x="36316" y="167978"/>
                  </a:moveTo>
                  <a:lnTo>
                    <a:pt x="0" y="0"/>
                  </a:lnTo>
                </a:path>
              </a:pathLst>
            </a:custGeom>
            <a:ln w="32349" cap="rnd">
              <a:solidFill>
                <a:srgbClr val="646464"/>
              </a:solidFill>
              <a:prstDash val="solid"/>
              <a:miter/>
            </a:ln>
          </p:spPr>
          <p:txBody>
            <a:bodyPr rtlCol="0" anchor="ctr"/>
            <a:lstStyle/>
            <a:p>
              <a:endParaRPr lang="zh-CN" altLang="en-US"/>
            </a:p>
          </p:txBody>
        </p:sp>
        <p:sp>
          <p:nvSpPr>
            <p:cNvPr id="137" name="任意多边形: 形状 136">
              <a:extLst>
                <a:ext uri="{FF2B5EF4-FFF2-40B4-BE49-F238E27FC236}">
                  <a16:creationId xmlns:a16="http://schemas.microsoft.com/office/drawing/2014/main" id="{1128D00D-994B-BD3B-255D-8A1CE5A2A401}"/>
                </a:ext>
              </a:extLst>
            </p:cNvPr>
            <p:cNvSpPr/>
            <p:nvPr/>
          </p:nvSpPr>
          <p:spPr>
            <a:xfrm>
              <a:off x="7448449" y="2112780"/>
              <a:ext cx="32545" cy="284326"/>
            </a:xfrm>
            <a:custGeom>
              <a:avLst/>
              <a:gdLst>
                <a:gd name="connsiteX0" fmla="*/ 32545 w 32545"/>
                <a:gd name="connsiteY0" fmla="*/ 284327 h 284326"/>
                <a:gd name="connsiteX1" fmla="*/ 0 w 32545"/>
                <a:gd name="connsiteY1" fmla="*/ 0 h 284326"/>
              </a:gdLst>
              <a:ahLst/>
              <a:cxnLst>
                <a:cxn ang="0">
                  <a:pos x="connsiteX0" y="connsiteY0"/>
                </a:cxn>
                <a:cxn ang="0">
                  <a:pos x="connsiteX1" y="connsiteY1"/>
                </a:cxn>
              </a:cxnLst>
              <a:rect l="l" t="t" r="r" b="b"/>
              <a:pathLst>
                <a:path w="32545" h="284326">
                  <a:moveTo>
                    <a:pt x="32545" y="284327"/>
                  </a:moveTo>
                  <a:lnTo>
                    <a:pt x="0" y="0"/>
                  </a:lnTo>
                </a:path>
              </a:pathLst>
            </a:custGeom>
            <a:ln w="32349" cap="rnd">
              <a:solidFill>
                <a:srgbClr val="646464"/>
              </a:solidFill>
              <a:prstDash val="solid"/>
              <a:miter/>
            </a:ln>
          </p:spPr>
          <p:txBody>
            <a:bodyPr rtlCol="0" anchor="ctr"/>
            <a:lstStyle/>
            <a:p>
              <a:endParaRPr lang="zh-CN" altLang="en-US"/>
            </a:p>
          </p:txBody>
        </p:sp>
        <p:sp>
          <p:nvSpPr>
            <p:cNvPr id="138" name="任意多边形: 形状 137">
              <a:extLst>
                <a:ext uri="{FF2B5EF4-FFF2-40B4-BE49-F238E27FC236}">
                  <a16:creationId xmlns:a16="http://schemas.microsoft.com/office/drawing/2014/main" id="{67180FB6-898E-7251-373B-6975E7B63D37}"/>
                </a:ext>
              </a:extLst>
            </p:cNvPr>
            <p:cNvSpPr/>
            <p:nvPr/>
          </p:nvSpPr>
          <p:spPr>
            <a:xfrm>
              <a:off x="7448449" y="2112780"/>
              <a:ext cx="229645" cy="193930"/>
            </a:xfrm>
            <a:custGeom>
              <a:avLst/>
              <a:gdLst>
                <a:gd name="connsiteX0" fmla="*/ 229645 w 229645"/>
                <a:gd name="connsiteY0" fmla="*/ 193931 h 193930"/>
                <a:gd name="connsiteX1" fmla="*/ 0 w 229645"/>
                <a:gd name="connsiteY1" fmla="*/ 0 h 193930"/>
              </a:gdLst>
              <a:ahLst/>
              <a:cxnLst>
                <a:cxn ang="0">
                  <a:pos x="connsiteX0" y="connsiteY0"/>
                </a:cxn>
                <a:cxn ang="0">
                  <a:pos x="connsiteX1" y="connsiteY1"/>
                </a:cxn>
              </a:cxnLst>
              <a:rect l="l" t="t" r="r" b="b"/>
              <a:pathLst>
                <a:path w="229645" h="193930">
                  <a:moveTo>
                    <a:pt x="229645" y="193931"/>
                  </a:moveTo>
                  <a:lnTo>
                    <a:pt x="0" y="0"/>
                  </a:lnTo>
                </a:path>
              </a:pathLst>
            </a:custGeom>
            <a:ln w="32349" cap="rnd">
              <a:solidFill>
                <a:srgbClr val="646464"/>
              </a:solidFill>
              <a:prstDash val="solid"/>
              <a:miter/>
            </a:ln>
          </p:spPr>
          <p:txBody>
            <a:bodyPr rtlCol="0" anchor="ctr"/>
            <a:lstStyle/>
            <a:p>
              <a:endParaRPr lang="zh-CN" altLang="en-US"/>
            </a:p>
          </p:txBody>
        </p:sp>
        <p:sp>
          <p:nvSpPr>
            <p:cNvPr id="139" name="任意多边形: 形状 138">
              <a:extLst>
                <a:ext uri="{FF2B5EF4-FFF2-40B4-BE49-F238E27FC236}">
                  <a16:creationId xmlns:a16="http://schemas.microsoft.com/office/drawing/2014/main" id="{EBA0C22C-6DA7-184A-7546-DDD849C964EE}"/>
                </a:ext>
              </a:extLst>
            </p:cNvPr>
            <p:cNvSpPr/>
            <p:nvPr/>
          </p:nvSpPr>
          <p:spPr>
            <a:xfrm>
              <a:off x="7448449" y="2112780"/>
              <a:ext cx="265960" cy="25976"/>
            </a:xfrm>
            <a:custGeom>
              <a:avLst/>
              <a:gdLst>
                <a:gd name="connsiteX0" fmla="*/ 265961 w 265960"/>
                <a:gd name="connsiteY0" fmla="*/ 25976 h 25976"/>
                <a:gd name="connsiteX1" fmla="*/ 0 w 265960"/>
                <a:gd name="connsiteY1" fmla="*/ 0 h 25976"/>
              </a:gdLst>
              <a:ahLst/>
              <a:cxnLst>
                <a:cxn ang="0">
                  <a:pos x="connsiteX0" y="connsiteY0"/>
                </a:cxn>
                <a:cxn ang="0">
                  <a:pos x="connsiteX1" y="connsiteY1"/>
                </a:cxn>
              </a:cxnLst>
              <a:rect l="l" t="t" r="r" b="b"/>
              <a:pathLst>
                <a:path w="265960" h="25976">
                  <a:moveTo>
                    <a:pt x="265961" y="25976"/>
                  </a:moveTo>
                  <a:lnTo>
                    <a:pt x="0" y="0"/>
                  </a:lnTo>
                </a:path>
              </a:pathLst>
            </a:custGeom>
            <a:ln w="32349" cap="rnd">
              <a:solidFill>
                <a:srgbClr val="646464"/>
              </a:solidFill>
              <a:prstDash val="solid"/>
              <a:miter/>
            </a:ln>
          </p:spPr>
          <p:txBody>
            <a:bodyPr rtlCol="0" anchor="ctr"/>
            <a:lstStyle/>
            <a:p>
              <a:endParaRPr lang="zh-CN" altLang="en-US"/>
            </a:p>
          </p:txBody>
        </p:sp>
        <p:sp>
          <p:nvSpPr>
            <p:cNvPr id="140" name="任意多边形: 形状 139">
              <a:extLst>
                <a:ext uri="{FF2B5EF4-FFF2-40B4-BE49-F238E27FC236}">
                  <a16:creationId xmlns:a16="http://schemas.microsoft.com/office/drawing/2014/main" id="{29E161A5-6496-2E45-EB0B-25255D2AA253}"/>
                </a:ext>
              </a:extLst>
            </p:cNvPr>
            <p:cNvSpPr/>
            <p:nvPr/>
          </p:nvSpPr>
          <p:spPr>
            <a:xfrm>
              <a:off x="7448449" y="1970778"/>
              <a:ext cx="229645" cy="142001"/>
            </a:xfrm>
            <a:custGeom>
              <a:avLst/>
              <a:gdLst>
                <a:gd name="connsiteX0" fmla="*/ 229645 w 229645"/>
                <a:gd name="connsiteY0" fmla="*/ 0 h 142001"/>
                <a:gd name="connsiteX1" fmla="*/ 0 w 229645"/>
                <a:gd name="connsiteY1" fmla="*/ 142001 h 142001"/>
              </a:gdLst>
              <a:ahLst/>
              <a:cxnLst>
                <a:cxn ang="0">
                  <a:pos x="connsiteX0" y="connsiteY0"/>
                </a:cxn>
                <a:cxn ang="0">
                  <a:pos x="connsiteX1" y="connsiteY1"/>
                </a:cxn>
              </a:cxnLst>
              <a:rect l="l" t="t" r="r" b="b"/>
              <a:pathLst>
                <a:path w="229645" h="142001">
                  <a:moveTo>
                    <a:pt x="229645" y="0"/>
                  </a:moveTo>
                  <a:lnTo>
                    <a:pt x="0" y="142001"/>
                  </a:lnTo>
                </a:path>
              </a:pathLst>
            </a:custGeom>
            <a:ln w="32349" cap="rnd">
              <a:solidFill>
                <a:srgbClr val="646464"/>
              </a:solidFill>
              <a:prstDash val="solid"/>
              <a:miter/>
            </a:ln>
          </p:spPr>
          <p:txBody>
            <a:bodyPr rtlCol="0" anchor="ctr"/>
            <a:lstStyle/>
            <a:p>
              <a:endParaRPr lang="zh-CN" altLang="en-US"/>
            </a:p>
          </p:txBody>
        </p:sp>
        <p:sp>
          <p:nvSpPr>
            <p:cNvPr id="141" name="任意多边形: 形状 140">
              <a:extLst>
                <a:ext uri="{FF2B5EF4-FFF2-40B4-BE49-F238E27FC236}">
                  <a16:creationId xmlns:a16="http://schemas.microsoft.com/office/drawing/2014/main" id="{14537EA1-A5E2-2B7C-04F0-C19DC6623E6C}"/>
                </a:ext>
              </a:extLst>
            </p:cNvPr>
            <p:cNvSpPr/>
            <p:nvPr/>
          </p:nvSpPr>
          <p:spPr>
            <a:xfrm>
              <a:off x="7437461" y="1831275"/>
              <a:ext cx="240632" cy="139503"/>
            </a:xfrm>
            <a:custGeom>
              <a:avLst/>
              <a:gdLst>
                <a:gd name="connsiteX0" fmla="*/ 240632 w 240632"/>
                <a:gd name="connsiteY0" fmla="*/ 139503 h 139503"/>
                <a:gd name="connsiteX1" fmla="*/ 0 w 240632"/>
                <a:gd name="connsiteY1" fmla="*/ 0 h 139503"/>
              </a:gdLst>
              <a:ahLst/>
              <a:cxnLst>
                <a:cxn ang="0">
                  <a:pos x="connsiteX0" y="connsiteY0"/>
                </a:cxn>
                <a:cxn ang="0">
                  <a:pos x="connsiteX1" y="connsiteY1"/>
                </a:cxn>
              </a:cxnLst>
              <a:rect l="l" t="t" r="r" b="b"/>
              <a:pathLst>
                <a:path w="240632" h="139503">
                  <a:moveTo>
                    <a:pt x="240632" y="139503"/>
                  </a:moveTo>
                  <a:lnTo>
                    <a:pt x="0" y="0"/>
                  </a:lnTo>
                </a:path>
              </a:pathLst>
            </a:custGeom>
            <a:ln w="32349" cap="rnd">
              <a:solidFill>
                <a:srgbClr val="646464"/>
              </a:solidFill>
              <a:prstDash val="solid"/>
              <a:miter/>
            </a:ln>
          </p:spPr>
          <p:txBody>
            <a:bodyPr rtlCol="0" anchor="ctr"/>
            <a:lstStyle/>
            <a:p>
              <a:endParaRPr lang="zh-CN" altLang="en-US"/>
            </a:p>
          </p:txBody>
        </p:sp>
        <p:sp>
          <p:nvSpPr>
            <p:cNvPr id="142" name="任意多边形: 形状 141">
              <a:extLst>
                <a:ext uri="{FF2B5EF4-FFF2-40B4-BE49-F238E27FC236}">
                  <a16:creationId xmlns:a16="http://schemas.microsoft.com/office/drawing/2014/main" id="{AC9A5C3D-5549-CF50-28FE-B24D2A297589}"/>
                </a:ext>
              </a:extLst>
            </p:cNvPr>
            <p:cNvSpPr/>
            <p:nvPr/>
          </p:nvSpPr>
          <p:spPr>
            <a:xfrm>
              <a:off x="7437461" y="1831275"/>
              <a:ext cx="10987" cy="281504"/>
            </a:xfrm>
            <a:custGeom>
              <a:avLst/>
              <a:gdLst>
                <a:gd name="connsiteX0" fmla="*/ 10987 w 10987"/>
                <a:gd name="connsiteY0" fmla="*/ 281505 h 281504"/>
                <a:gd name="connsiteX1" fmla="*/ 0 w 10987"/>
                <a:gd name="connsiteY1" fmla="*/ 0 h 281504"/>
              </a:gdLst>
              <a:ahLst/>
              <a:cxnLst>
                <a:cxn ang="0">
                  <a:pos x="connsiteX0" y="connsiteY0"/>
                </a:cxn>
                <a:cxn ang="0">
                  <a:pos x="connsiteX1" y="connsiteY1"/>
                </a:cxn>
              </a:cxnLst>
              <a:rect l="l" t="t" r="r" b="b"/>
              <a:pathLst>
                <a:path w="10987" h="281504">
                  <a:moveTo>
                    <a:pt x="10987" y="281505"/>
                  </a:moveTo>
                  <a:lnTo>
                    <a:pt x="0" y="0"/>
                  </a:lnTo>
                </a:path>
              </a:pathLst>
            </a:custGeom>
            <a:ln w="32349" cap="rnd">
              <a:solidFill>
                <a:srgbClr val="646464"/>
              </a:solidFill>
              <a:prstDash val="solid"/>
              <a:miter/>
            </a:ln>
          </p:spPr>
          <p:txBody>
            <a:bodyPr rtlCol="0" anchor="ctr"/>
            <a:lstStyle/>
            <a:p>
              <a:endParaRPr lang="zh-CN" altLang="en-US"/>
            </a:p>
          </p:txBody>
        </p:sp>
        <p:sp>
          <p:nvSpPr>
            <p:cNvPr id="143" name="任意多边形: 形状 142">
              <a:extLst>
                <a:ext uri="{FF2B5EF4-FFF2-40B4-BE49-F238E27FC236}">
                  <a16:creationId xmlns:a16="http://schemas.microsoft.com/office/drawing/2014/main" id="{110C95EF-2198-E00E-3D27-270FCCF34702}"/>
                </a:ext>
              </a:extLst>
            </p:cNvPr>
            <p:cNvSpPr/>
            <p:nvPr/>
          </p:nvSpPr>
          <p:spPr>
            <a:xfrm>
              <a:off x="7198865" y="1995343"/>
              <a:ext cx="249583" cy="117436"/>
            </a:xfrm>
            <a:custGeom>
              <a:avLst/>
              <a:gdLst>
                <a:gd name="connsiteX0" fmla="*/ 249584 w 249583"/>
                <a:gd name="connsiteY0" fmla="*/ 117436 h 117436"/>
                <a:gd name="connsiteX1" fmla="*/ 0 w 249583"/>
                <a:gd name="connsiteY1" fmla="*/ 0 h 117436"/>
              </a:gdLst>
              <a:ahLst/>
              <a:cxnLst>
                <a:cxn ang="0">
                  <a:pos x="connsiteX0" y="connsiteY0"/>
                </a:cxn>
                <a:cxn ang="0">
                  <a:pos x="connsiteX1" y="connsiteY1"/>
                </a:cxn>
              </a:cxnLst>
              <a:rect l="l" t="t" r="r" b="b"/>
              <a:pathLst>
                <a:path w="249583" h="117436">
                  <a:moveTo>
                    <a:pt x="249584" y="117436"/>
                  </a:moveTo>
                  <a:lnTo>
                    <a:pt x="0" y="0"/>
                  </a:lnTo>
                </a:path>
              </a:pathLst>
            </a:custGeom>
            <a:ln w="32349" cap="rnd">
              <a:solidFill>
                <a:srgbClr val="646464"/>
              </a:solidFill>
              <a:prstDash val="solid"/>
              <a:miter/>
            </a:ln>
          </p:spPr>
          <p:txBody>
            <a:bodyPr rtlCol="0" anchor="ctr"/>
            <a:lstStyle/>
            <a:p>
              <a:endParaRPr lang="zh-CN" altLang="en-US"/>
            </a:p>
          </p:txBody>
        </p:sp>
        <p:sp>
          <p:nvSpPr>
            <p:cNvPr id="144" name="任意多边形: 形状 143">
              <a:extLst>
                <a:ext uri="{FF2B5EF4-FFF2-40B4-BE49-F238E27FC236}">
                  <a16:creationId xmlns:a16="http://schemas.microsoft.com/office/drawing/2014/main" id="{86B1BC86-F3AC-ED67-C78E-58FDD3CF40BE}"/>
                </a:ext>
              </a:extLst>
            </p:cNvPr>
            <p:cNvSpPr/>
            <p:nvPr/>
          </p:nvSpPr>
          <p:spPr>
            <a:xfrm>
              <a:off x="7198865" y="1831275"/>
              <a:ext cx="238596" cy="164068"/>
            </a:xfrm>
            <a:custGeom>
              <a:avLst/>
              <a:gdLst>
                <a:gd name="connsiteX0" fmla="*/ 0 w 238596"/>
                <a:gd name="connsiteY0" fmla="*/ 164068 h 164068"/>
                <a:gd name="connsiteX1" fmla="*/ 238597 w 238596"/>
                <a:gd name="connsiteY1" fmla="*/ 0 h 164068"/>
              </a:gdLst>
              <a:ahLst/>
              <a:cxnLst>
                <a:cxn ang="0">
                  <a:pos x="connsiteX0" y="connsiteY0"/>
                </a:cxn>
                <a:cxn ang="0">
                  <a:pos x="connsiteX1" y="connsiteY1"/>
                </a:cxn>
              </a:cxnLst>
              <a:rect l="l" t="t" r="r" b="b"/>
              <a:pathLst>
                <a:path w="238596" h="164068">
                  <a:moveTo>
                    <a:pt x="0" y="164068"/>
                  </a:moveTo>
                  <a:lnTo>
                    <a:pt x="238597" y="0"/>
                  </a:lnTo>
                </a:path>
              </a:pathLst>
            </a:custGeom>
            <a:ln w="32349" cap="rnd">
              <a:solidFill>
                <a:srgbClr val="646464"/>
              </a:solidFill>
              <a:prstDash val="solid"/>
              <a:miter/>
            </a:ln>
          </p:spPr>
          <p:txBody>
            <a:bodyPr rtlCol="0" anchor="ctr"/>
            <a:lstStyle/>
            <a:p>
              <a:endParaRPr lang="zh-CN" altLang="en-US"/>
            </a:p>
          </p:txBody>
        </p:sp>
        <p:sp>
          <p:nvSpPr>
            <p:cNvPr id="145" name="任意多边形: 形状 144">
              <a:extLst>
                <a:ext uri="{FF2B5EF4-FFF2-40B4-BE49-F238E27FC236}">
                  <a16:creationId xmlns:a16="http://schemas.microsoft.com/office/drawing/2014/main" id="{4F9064A6-EFB6-EA93-97B1-D27A9C99993C}"/>
                </a:ext>
              </a:extLst>
            </p:cNvPr>
            <p:cNvSpPr/>
            <p:nvPr/>
          </p:nvSpPr>
          <p:spPr>
            <a:xfrm>
              <a:off x="7035721" y="1995343"/>
              <a:ext cx="163143" cy="2313"/>
            </a:xfrm>
            <a:custGeom>
              <a:avLst/>
              <a:gdLst>
                <a:gd name="connsiteX0" fmla="*/ 163143 w 163143"/>
                <a:gd name="connsiteY0" fmla="*/ 0 h 2313"/>
                <a:gd name="connsiteX1" fmla="*/ 0 w 163143"/>
                <a:gd name="connsiteY1" fmla="*/ 0 h 2313"/>
              </a:gdLst>
              <a:ahLst/>
              <a:cxnLst>
                <a:cxn ang="0">
                  <a:pos x="connsiteX0" y="connsiteY0"/>
                </a:cxn>
                <a:cxn ang="0">
                  <a:pos x="connsiteX1" y="connsiteY1"/>
                </a:cxn>
              </a:cxnLst>
              <a:rect l="l" t="t" r="r" b="b"/>
              <a:pathLst>
                <a:path w="163143" h="2313">
                  <a:moveTo>
                    <a:pt x="163143" y="0"/>
                  </a:moveTo>
                  <a:lnTo>
                    <a:pt x="0" y="0"/>
                  </a:lnTo>
                </a:path>
              </a:pathLst>
            </a:custGeom>
            <a:ln w="32349" cap="rnd">
              <a:solidFill>
                <a:srgbClr val="646464"/>
              </a:solidFill>
              <a:prstDash val="solid"/>
              <a:miter/>
            </a:ln>
          </p:spPr>
          <p:txBody>
            <a:bodyPr rtlCol="0" anchor="ctr"/>
            <a:lstStyle/>
            <a:p>
              <a:endParaRPr lang="zh-CN" altLang="en-US"/>
            </a:p>
          </p:txBody>
        </p:sp>
        <p:sp>
          <p:nvSpPr>
            <p:cNvPr id="146" name="任意多边形: 形状 145">
              <a:extLst>
                <a:ext uri="{FF2B5EF4-FFF2-40B4-BE49-F238E27FC236}">
                  <a16:creationId xmlns:a16="http://schemas.microsoft.com/office/drawing/2014/main" id="{F9327108-296F-2972-C0D8-608AB99587ED}"/>
                </a:ext>
              </a:extLst>
            </p:cNvPr>
            <p:cNvSpPr/>
            <p:nvPr/>
          </p:nvSpPr>
          <p:spPr>
            <a:xfrm>
              <a:off x="7007340" y="1966962"/>
              <a:ext cx="56763" cy="56763"/>
            </a:xfrm>
            <a:custGeom>
              <a:avLst/>
              <a:gdLst>
                <a:gd name="connsiteX0" fmla="*/ 56764 w 56763"/>
                <a:gd name="connsiteY0" fmla="*/ 28382 h 56763"/>
                <a:gd name="connsiteX1" fmla="*/ 28382 w 56763"/>
                <a:gd name="connsiteY1" fmla="*/ 56764 h 56763"/>
                <a:gd name="connsiteX2" fmla="*/ 0 w 56763"/>
                <a:gd name="connsiteY2" fmla="*/ 28382 h 56763"/>
                <a:gd name="connsiteX3" fmla="*/ 28382 w 56763"/>
                <a:gd name="connsiteY3" fmla="*/ 0 h 56763"/>
                <a:gd name="connsiteX4" fmla="*/ 56764 w 56763"/>
                <a:gd name="connsiteY4" fmla="*/ 28382 h 56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3" h="56763">
                  <a:moveTo>
                    <a:pt x="56764" y="28382"/>
                  </a:moveTo>
                  <a:cubicBezTo>
                    <a:pt x="56764" y="44057"/>
                    <a:pt x="44057" y="56764"/>
                    <a:pt x="28382" y="56764"/>
                  </a:cubicBezTo>
                  <a:cubicBezTo>
                    <a:pt x="12707" y="56764"/>
                    <a:pt x="0" y="44057"/>
                    <a:pt x="0" y="28382"/>
                  </a:cubicBezTo>
                  <a:cubicBezTo>
                    <a:pt x="0" y="12707"/>
                    <a:pt x="12707" y="0"/>
                    <a:pt x="28382" y="0"/>
                  </a:cubicBezTo>
                  <a:cubicBezTo>
                    <a:pt x="44057" y="0"/>
                    <a:pt x="56764" y="12707"/>
                    <a:pt x="56764" y="28382"/>
                  </a:cubicBezTo>
                  <a:close/>
                </a:path>
              </a:pathLst>
            </a:custGeom>
            <a:solidFill>
              <a:srgbClr val="F2CC8F"/>
            </a:solidFill>
            <a:ln w="2311" cap="rnd">
              <a:solidFill>
                <a:srgbClr val="231815"/>
              </a:solidFill>
              <a:prstDash val="solid"/>
              <a:miter/>
            </a:ln>
          </p:spPr>
          <p:txBody>
            <a:bodyPr rtlCol="0" anchor="ctr"/>
            <a:lstStyle/>
            <a:p>
              <a:endParaRPr lang="zh-CN" altLang="en-US"/>
            </a:p>
          </p:txBody>
        </p:sp>
        <p:sp>
          <p:nvSpPr>
            <p:cNvPr id="147" name="任意多边形: 形状 146">
              <a:extLst>
                <a:ext uri="{FF2B5EF4-FFF2-40B4-BE49-F238E27FC236}">
                  <a16:creationId xmlns:a16="http://schemas.microsoft.com/office/drawing/2014/main" id="{A65AE391-9474-38F5-C16E-802B8ECCC466}"/>
                </a:ext>
              </a:extLst>
            </p:cNvPr>
            <p:cNvSpPr/>
            <p:nvPr/>
          </p:nvSpPr>
          <p:spPr>
            <a:xfrm>
              <a:off x="7154569" y="1950955"/>
              <a:ext cx="88591" cy="88776"/>
            </a:xfrm>
            <a:custGeom>
              <a:avLst/>
              <a:gdLst>
                <a:gd name="connsiteX0" fmla="*/ 88592 w 88591"/>
                <a:gd name="connsiteY0" fmla="*/ 44388 h 88776"/>
                <a:gd name="connsiteX1" fmla="*/ 44296 w 88591"/>
                <a:gd name="connsiteY1" fmla="*/ 88777 h 88776"/>
                <a:gd name="connsiteX2" fmla="*/ 0 w 88591"/>
                <a:gd name="connsiteY2" fmla="*/ 44388 h 88776"/>
                <a:gd name="connsiteX3" fmla="*/ 44296 w 88591"/>
                <a:gd name="connsiteY3" fmla="*/ 0 h 88776"/>
                <a:gd name="connsiteX4" fmla="*/ 88592 w 88591"/>
                <a:gd name="connsiteY4" fmla="*/ 44388 h 88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1" h="88776">
                  <a:moveTo>
                    <a:pt x="88592" y="44388"/>
                  </a:moveTo>
                  <a:cubicBezTo>
                    <a:pt x="88592" y="68904"/>
                    <a:pt x="68760" y="88777"/>
                    <a:pt x="44296" y="88777"/>
                  </a:cubicBezTo>
                  <a:cubicBezTo>
                    <a:pt x="19832" y="88777"/>
                    <a:pt x="0" y="68904"/>
                    <a:pt x="0" y="44388"/>
                  </a:cubicBezTo>
                  <a:cubicBezTo>
                    <a:pt x="0" y="19873"/>
                    <a:pt x="19832" y="0"/>
                    <a:pt x="44296" y="0"/>
                  </a:cubicBezTo>
                  <a:cubicBezTo>
                    <a:pt x="68760" y="0"/>
                    <a:pt x="88592" y="19873"/>
                    <a:pt x="88592" y="44388"/>
                  </a:cubicBezTo>
                  <a:close/>
                </a:path>
              </a:pathLst>
            </a:custGeom>
            <a:solidFill>
              <a:srgbClr val="EAB69F"/>
            </a:solidFill>
            <a:ln w="2311" cap="rnd">
              <a:solidFill>
                <a:srgbClr val="231815"/>
              </a:solidFill>
              <a:prstDash val="solid"/>
              <a:miter/>
            </a:ln>
          </p:spPr>
          <p:txBody>
            <a:bodyPr rtlCol="0" anchor="ctr"/>
            <a:lstStyle/>
            <a:p>
              <a:endParaRPr lang="zh-CN" altLang="en-US"/>
            </a:p>
          </p:txBody>
        </p:sp>
        <p:sp>
          <p:nvSpPr>
            <p:cNvPr id="148" name="任意多边形: 形状 147">
              <a:extLst>
                <a:ext uri="{FF2B5EF4-FFF2-40B4-BE49-F238E27FC236}">
                  <a16:creationId xmlns:a16="http://schemas.microsoft.com/office/drawing/2014/main" id="{F62066FB-91EE-21FC-73C2-6BF8534693F7}"/>
                </a:ext>
              </a:extLst>
            </p:cNvPr>
            <p:cNvSpPr/>
            <p:nvPr/>
          </p:nvSpPr>
          <p:spPr>
            <a:xfrm>
              <a:off x="7400845" y="1794658"/>
              <a:ext cx="73232" cy="73232"/>
            </a:xfrm>
            <a:custGeom>
              <a:avLst/>
              <a:gdLst>
                <a:gd name="connsiteX0" fmla="*/ 73233 w 73232"/>
                <a:gd name="connsiteY0" fmla="*/ 36616 h 73232"/>
                <a:gd name="connsiteX1" fmla="*/ 36617 w 73232"/>
                <a:gd name="connsiteY1" fmla="*/ 73233 h 73232"/>
                <a:gd name="connsiteX2" fmla="*/ 0 w 73232"/>
                <a:gd name="connsiteY2" fmla="*/ 36616 h 73232"/>
                <a:gd name="connsiteX3" fmla="*/ 36617 w 73232"/>
                <a:gd name="connsiteY3" fmla="*/ 0 h 73232"/>
                <a:gd name="connsiteX4" fmla="*/ 73233 w 73232"/>
                <a:gd name="connsiteY4" fmla="*/ 36616 h 73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2" h="73232">
                  <a:moveTo>
                    <a:pt x="73233" y="36616"/>
                  </a:moveTo>
                  <a:cubicBezTo>
                    <a:pt x="73233" y="56839"/>
                    <a:pt x="56839" y="73233"/>
                    <a:pt x="36617" y="73233"/>
                  </a:cubicBezTo>
                  <a:cubicBezTo>
                    <a:pt x="16394" y="73233"/>
                    <a:pt x="0" y="56839"/>
                    <a:pt x="0" y="36616"/>
                  </a:cubicBezTo>
                  <a:cubicBezTo>
                    <a:pt x="0" y="16394"/>
                    <a:pt x="16394" y="0"/>
                    <a:pt x="36617" y="0"/>
                  </a:cubicBezTo>
                  <a:cubicBezTo>
                    <a:pt x="56839" y="0"/>
                    <a:pt x="73233" y="16394"/>
                    <a:pt x="73233" y="36616"/>
                  </a:cubicBezTo>
                  <a:close/>
                </a:path>
              </a:pathLst>
            </a:custGeom>
            <a:solidFill>
              <a:srgbClr val="F2CC8F"/>
            </a:solidFill>
            <a:ln w="2311" cap="rnd">
              <a:solidFill>
                <a:srgbClr val="231815"/>
              </a:solidFill>
              <a:prstDash val="solid"/>
              <a:miter/>
            </a:ln>
          </p:spPr>
          <p:txBody>
            <a:bodyPr rtlCol="0" anchor="ctr"/>
            <a:lstStyle/>
            <a:p>
              <a:endParaRPr lang="zh-CN" altLang="en-US"/>
            </a:p>
          </p:txBody>
        </p:sp>
        <p:sp>
          <p:nvSpPr>
            <p:cNvPr id="149" name="任意多边形: 形状 148">
              <a:extLst>
                <a:ext uri="{FF2B5EF4-FFF2-40B4-BE49-F238E27FC236}">
                  <a16:creationId xmlns:a16="http://schemas.microsoft.com/office/drawing/2014/main" id="{988053B3-A0F6-30DE-29F4-4AEC710BCE32}"/>
                </a:ext>
              </a:extLst>
            </p:cNvPr>
            <p:cNvSpPr/>
            <p:nvPr/>
          </p:nvSpPr>
          <p:spPr>
            <a:xfrm>
              <a:off x="7454278" y="2370390"/>
              <a:ext cx="53432" cy="53432"/>
            </a:xfrm>
            <a:custGeom>
              <a:avLst/>
              <a:gdLst>
                <a:gd name="connsiteX0" fmla="*/ 53433 w 53432"/>
                <a:gd name="connsiteY0" fmla="*/ 26716 h 53432"/>
                <a:gd name="connsiteX1" fmla="*/ 26716 w 53432"/>
                <a:gd name="connsiteY1" fmla="*/ 53433 h 53432"/>
                <a:gd name="connsiteX2" fmla="*/ 0 w 53432"/>
                <a:gd name="connsiteY2" fmla="*/ 26716 h 53432"/>
                <a:gd name="connsiteX3" fmla="*/ 26716 w 53432"/>
                <a:gd name="connsiteY3" fmla="*/ 0 h 53432"/>
                <a:gd name="connsiteX4" fmla="*/ 53433 w 53432"/>
                <a:gd name="connsiteY4" fmla="*/ 26716 h 53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2" h="53432">
                  <a:moveTo>
                    <a:pt x="53433" y="26716"/>
                  </a:moveTo>
                  <a:cubicBezTo>
                    <a:pt x="53433" y="41471"/>
                    <a:pt x="41471" y="53433"/>
                    <a:pt x="26716" y="53433"/>
                  </a:cubicBezTo>
                  <a:cubicBezTo>
                    <a:pt x="11961" y="53433"/>
                    <a:pt x="0" y="41471"/>
                    <a:pt x="0" y="26716"/>
                  </a:cubicBezTo>
                  <a:cubicBezTo>
                    <a:pt x="0" y="11961"/>
                    <a:pt x="11961" y="0"/>
                    <a:pt x="26716" y="0"/>
                  </a:cubicBezTo>
                  <a:cubicBezTo>
                    <a:pt x="41471" y="0"/>
                    <a:pt x="53433" y="11961"/>
                    <a:pt x="53433" y="26716"/>
                  </a:cubicBezTo>
                  <a:close/>
                </a:path>
              </a:pathLst>
            </a:custGeom>
            <a:solidFill>
              <a:srgbClr val="E07A5F"/>
            </a:solidFill>
            <a:ln w="2311" cap="rnd">
              <a:solidFill>
                <a:srgbClr val="231815"/>
              </a:solidFill>
              <a:prstDash val="solid"/>
              <a:miter/>
            </a:ln>
          </p:spPr>
          <p:txBody>
            <a:bodyPr rtlCol="0" anchor="ctr"/>
            <a:lstStyle/>
            <a:p>
              <a:endParaRPr lang="zh-CN" altLang="en-US"/>
            </a:p>
          </p:txBody>
        </p:sp>
        <p:sp>
          <p:nvSpPr>
            <p:cNvPr id="150" name="任意多边形: 形状 149">
              <a:extLst>
                <a:ext uri="{FF2B5EF4-FFF2-40B4-BE49-F238E27FC236}">
                  <a16:creationId xmlns:a16="http://schemas.microsoft.com/office/drawing/2014/main" id="{D90E96ED-E330-6C66-37F8-E659876D220B}"/>
                </a:ext>
              </a:extLst>
            </p:cNvPr>
            <p:cNvSpPr/>
            <p:nvPr/>
          </p:nvSpPr>
          <p:spPr>
            <a:xfrm>
              <a:off x="7641778" y="2270302"/>
              <a:ext cx="72631" cy="72816"/>
            </a:xfrm>
            <a:custGeom>
              <a:avLst/>
              <a:gdLst>
                <a:gd name="connsiteX0" fmla="*/ 72632 w 72631"/>
                <a:gd name="connsiteY0" fmla="*/ 36408 h 72816"/>
                <a:gd name="connsiteX1" fmla="*/ 36316 w 72631"/>
                <a:gd name="connsiteY1" fmla="*/ 72817 h 72816"/>
                <a:gd name="connsiteX2" fmla="*/ 0 w 72631"/>
                <a:gd name="connsiteY2" fmla="*/ 36408 h 72816"/>
                <a:gd name="connsiteX3" fmla="*/ 36316 w 72631"/>
                <a:gd name="connsiteY3" fmla="*/ 0 h 72816"/>
                <a:gd name="connsiteX4" fmla="*/ 72632 w 72631"/>
                <a:gd name="connsiteY4" fmla="*/ 36408 h 72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31" h="72816">
                  <a:moveTo>
                    <a:pt x="72632" y="36408"/>
                  </a:moveTo>
                  <a:cubicBezTo>
                    <a:pt x="72632" y="56516"/>
                    <a:pt x="56372" y="72817"/>
                    <a:pt x="36316" y="72817"/>
                  </a:cubicBezTo>
                  <a:cubicBezTo>
                    <a:pt x="16259" y="72817"/>
                    <a:pt x="0" y="56516"/>
                    <a:pt x="0" y="36408"/>
                  </a:cubicBezTo>
                  <a:cubicBezTo>
                    <a:pt x="0" y="16301"/>
                    <a:pt x="16260" y="0"/>
                    <a:pt x="36316" y="0"/>
                  </a:cubicBezTo>
                  <a:cubicBezTo>
                    <a:pt x="56373" y="0"/>
                    <a:pt x="72632" y="16301"/>
                    <a:pt x="72632" y="36408"/>
                  </a:cubicBezTo>
                  <a:close/>
                </a:path>
              </a:pathLst>
            </a:custGeom>
            <a:solidFill>
              <a:srgbClr val="EAB69F"/>
            </a:solidFill>
            <a:ln w="2311" cap="rnd">
              <a:solidFill>
                <a:srgbClr val="231815"/>
              </a:solidFill>
              <a:prstDash val="solid"/>
              <a:miter/>
            </a:ln>
          </p:spPr>
          <p:txBody>
            <a:bodyPr rtlCol="0" anchor="ctr"/>
            <a:lstStyle/>
            <a:p>
              <a:endParaRPr lang="zh-CN" altLang="en-US"/>
            </a:p>
          </p:txBody>
        </p:sp>
        <p:sp>
          <p:nvSpPr>
            <p:cNvPr id="151" name="任意多边形: 形状 150">
              <a:extLst>
                <a:ext uri="{FF2B5EF4-FFF2-40B4-BE49-F238E27FC236}">
                  <a16:creationId xmlns:a16="http://schemas.microsoft.com/office/drawing/2014/main" id="{ED91590C-75D6-1791-55F2-815B7F8BE7E5}"/>
                </a:ext>
              </a:extLst>
            </p:cNvPr>
            <p:cNvSpPr/>
            <p:nvPr/>
          </p:nvSpPr>
          <p:spPr>
            <a:xfrm>
              <a:off x="7388493" y="2052824"/>
              <a:ext cx="119911" cy="119911"/>
            </a:xfrm>
            <a:custGeom>
              <a:avLst/>
              <a:gdLst>
                <a:gd name="connsiteX0" fmla="*/ 119911 w 119911"/>
                <a:gd name="connsiteY0" fmla="*/ 59956 h 119911"/>
                <a:gd name="connsiteX1" fmla="*/ 59956 w 119911"/>
                <a:gd name="connsiteY1" fmla="*/ 119911 h 119911"/>
                <a:gd name="connsiteX2" fmla="*/ 0 w 119911"/>
                <a:gd name="connsiteY2" fmla="*/ 59956 h 119911"/>
                <a:gd name="connsiteX3" fmla="*/ 59956 w 119911"/>
                <a:gd name="connsiteY3" fmla="*/ 0 h 119911"/>
                <a:gd name="connsiteX4" fmla="*/ 119911 w 119911"/>
                <a:gd name="connsiteY4" fmla="*/ 59956 h 119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11" h="119911">
                  <a:moveTo>
                    <a:pt x="119911" y="59956"/>
                  </a:moveTo>
                  <a:cubicBezTo>
                    <a:pt x="119911" y="93068"/>
                    <a:pt x="93068" y="119911"/>
                    <a:pt x="59956" y="119911"/>
                  </a:cubicBezTo>
                  <a:cubicBezTo>
                    <a:pt x="26843" y="119911"/>
                    <a:pt x="0" y="93068"/>
                    <a:pt x="0" y="59956"/>
                  </a:cubicBezTo>
                  <a:cubicBezTo>
                    <a:pt x="0" y="26843"/>
                    <a:pt x="26843" y="0"/>
                    <a:pt x="59956" y="0"/>
                  </a:cubicBezTo>
                  <a:cubicBezTo>
                    <a:pt x="93068" y="0"/>
                    <a:pt x="119911" y="26843"/>
                    <a:pt x="119911" y="59956"/>
                  </a:cubicBezTo>
                  <a:close/>
                </a:path>
              </a:pathLst>
            </a:custGeom>
            <a:solidFill>
              <a:srgbClr val="F4F1DE"/>
            </a:solidFill>
            <a:ln w="2311" cap="rnd">
              <a:solidFill>
                <a:srgbClr val="231815"/>
              </a:solidFill>
              <a:prstDash val="solid"/>
              <a:miter/>
            </a:ln>
          </p:spPr>
          <p:txBody>
            <a:bodyPr rtlCol="0" anchor="ctr"/>
            <a:lstStyle/>
            <a:p>
              <a:endParaRPr lang="zh-CN" altLang="en-US"/>
            </a:p>
          </p:txBody>
        </p:sp>
        <p:sp>
          <p:nvSpPr>
            <p:cNvPr id="152" name="任意多边形: 形状 151">
              <a:extLst>
                <a:ext uri="{FF2B5EF4-FFF2-40B4-BE49-F238E27FC236}">
                  <a16:creationId xmlns:a16="http://schemas.microsoft.com/office/drawing/2014/main" id="{55849FE7-3654-A90A-9DF9-8681B93C1166}"/>
                </a:ext>
              </a:extLst>
            </p:cNvPr>
            <p:cNvSpPr/>
            <p:nvPr/>
          </p:nvSpPr>
          <p:spPr>
            <a:xfrm>
              <a:off x="7641778" y="1934370"/>
              <a:ext cx="72631" cy="72816"/>
            </a:xfrm>
            <a:custGeom>
              <a:avLst/>
              <a:gdLst>
                <a:gd name="connsiteX0" fmla="*/ 72632 w 72631"/>
                <a:gd name="connsiteY0" fmla="*/ 36408 h 72816"/>
                <a:gd name="connsiteX1" fmla="*/ 36316 w 72631"/>
                <a:gd name="connsiteY1" fmla="*/ 72817 h 72816"/>
                <a:gd name="connsiteX2" fmla="*/ 0 w 72631"/>
                <a:gd name="connsiteY2" fmla="*/ 36408 h 72816"/>
                <a:gd name="connsiteX3" fmla="*/ 36316 w 72631"/>
                <a:gd name="connsiteY3" fmla="*/ 0 h 72816"/>
                <a:gd name="connsiteX4" fmla="*/ 72632 w 72631"/>
                <a:gd name="connsiteY4" fmla="*/ 36408 h 72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31" h="72816">
                  <a:moveTo>
                    <a:pt x="72632" y="36408"/>
                  </a:moveTo>
                  <a:cubicBezTo>
                    <a:pt x="72632" y="56516"/>
                    <a:pt x="56372" y="72817"/>
                    <a:pt x="36316" y="72817"/>
                  </a:cubicBezTo>
                  <a:cubicBezTo>
                    <a:pt x="16259" y="72817"/>
                    <a:pt x="0" y="56516"/>
                    <a:pt x="0" y="36408"/>
                  </a:cubicBezTo>
                  <a:cubicBezTo>
                    <a:pt x="0" y="16301"/>
                    <a:pt x="16260" y="0"/>
                    <a:pt x="36316" y="0"/>
                  </a:cubicBezTo>
                  <a:cubicBezTo>
                    <a:pt x="56373" y="0"/>
                    <a:pt x="72632" y="16301"/>
                    <a:pt x="72632" y="36408"/>
                  </a:cubicBezTo>
                  <a:close/>
                </a:path>
              </a:pathLst>
            </a:custGeom>
            <a:solidFill>
              <a:srgbClr val="EAB69F"/>
            </a:solidFill>
            <a:ln w="2311" cap="rnd">
              <a:solidFill>
                <a:srgbClr val="231815"/>
              </a:solidFill>
              <a:prstDash val="solid"/>
              <a:miter/>
            </a:ln>
          </p:spPr>
          <p:txBody>
            <a:bodyPr rtlCol="0" anchor="ctr"/>
            <a:lstStyle/>
            <a:p>
              <a:endParaRPr lang="zh-CN" altLang="en-US"/>
            </a:p>
          </p:txBody>
        </p:sp>
        <p:sp>
          <p:nvSpPr>
            <p:cNvPr id="153" name="任意多边形: 形状 152">
              <a:extLst>
                <a:ext uri="{FF2B5EF4-FFF2-40B4-BE49-F238E27FC236}">
                  <a16:creationId xmlns:a16="http://schemas.microsoft.com/office/drawing/2014/main" id="{F901789C-3E7B-0DF3-C740-70F2ABDD533F}"/>
                </a:ext>
              </a:extLst>
            </p:cNvPr>
            <p:cNvSpPr/>
            <p:nvPr/>
          </p:nvSpPr>
          <p:spPr>
            <a:xfrm>
              <a:off x="7687554" y="2111901"/>
              <a:ext cx="53710" cy="53710"/>
            </a:xfrm>
            <a:custGeom>
              <a:avLst/>
              <a:gdLst>
                <a:gd name="connsiteX0" fmla="*/ 53710 w 53710"/>
                <a:gd name="connsiteY0" fmla="*/ 26855 h 53710"/>
                <a:gd name="connsiteX1" fmla="*/ 26855 w 53710"/>
                <a:gd name="connsiteY1" fmla="*/ 53710 h 53710"/>
                <a:gd name="connsiteX2" fmla="*/ 0 w 53710"/>
                <a:gd name="connsiteY2" fmla="*/ 26855 h 53710"/>
                <a:gd name="connsiteX3" fmla="*/ 26855 w 53710"/>
                <a:gd name="connsiteY3" fmla="*/ 0 h 53710"/>
                <a:gd name="connsiteX4" fmla="*/ 53710 w 53710"/>
                <a:gd name="connsiteY4" fmla="*/ 26855 h 53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10" h="53710">
                  <a:moveTo>
                    <a:pt x="53710" y="26855"/>
                  </a:moveTo>
                  <a:cubicBezTo>
                    <a:pt x="53710" y="41687"/>
                    <a:pt x="41687" y="53710"/>
                    <a:pt x="26855" y="53710"/>
                  </a:cubicBezTo>
                  <a:cubicBezTo>
                    <a:pt x="12024" y="53710"/>
                    <a:pt x="0" y="41687"/>
                    <a:pt x="0" y="26855"/>
                  </a:cubicBezTo>
                  <a:cubicBezTo>
                    <a:pt x="0" y="12023"/>
                    <a:pt x="12024" y="0"/>
                    <a:pt x="26855" y="0"/>
                  </a:cubicBezTo>
                  <a:cubicBezTo>
                    <a:pt x="41687" y="0"/>
                    <a:pt x="53710" y="12023"/>
                    <a:pt x="53710" y="26855"/>
                  </a:cubicBezTo>
                  <a:close/>
                </a:path>
              </a:pathLst>
            </a:custGeom>
            <a:solidFill>
              <a:srgbClr val="5F797B"/>
            </a:solidFill>
            <a:ln w="2311" cap="rnd">
              <a:solidFill>
                <a:srgbClr val="231815"/>
              </a:solidFill>
              <a:prstDash val="solid"/>
              <a:miter/>
            </a:ln>
          </p:spPr>
          <p:txBody>
            <a:bodyPr rtlCol="0" anchor="ctr"/>
            <a:lstStyle/>
            <a:p>
              <a:endParaRPr lang="zh-CN" altLang="en-US"/>
            </a:p>
          </p:txBody>
        </p:sp>
      </p:grpSp>
      <p:pic>
        <p:nvPicPr>
          <p:cNvPr id="154" name="图片 153">
            <a:extLst>
              <a:ext uri="{FF2B5EF4-FFF2-40B4-BE49-F238E27FC236}">
                <a16:creationId xmlns:a16="http://schemas.microsoft.com/office/drawing/2014/main" id="{7F5AB1D7-4355-D2EA-F4BB-F7B8A754FC97}"/>
              </a:ext>
            </a:extLst>
          </p:cNvPr>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43957" y="4254740"/>
            <a:ext cx="344078" cy="243109"/>
          </a:xfrm>
          <a:prstGeom prst="rect">
            <a:avLst/>
          </a:prstGeom>
        </p:spPr>
      </p:pic>
      <p:pic>
        <p:nvPicPr>
          <p:cNvPr id="155" name="图片 154">
            <a:extLst>
              <a:ext uri="{FF2B5EF4-FFF2-40B4-BE49-F238E27FC236}">
                <a16:creationId xmlns:a16="http://schemas.microsoft.com/office/drawing/2014/main" id="{B376F587-6B50-9EB0-0BAE-14F9CD8DD1F9}"/>
              </a:ext>
            </a:extLst>
          </p:cNvPr>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50348" y="4195488"/>
            <a:ext cx="663934" cy="375667"/>
          </a:xfrm>
          <a:prstGeom prst="rect">
            <a:avLst/>
          </a:prstGeom>
        </p:spPr>
      </p:pic>
      <p:pic>
        <p:nvPicPr>
          <p:cNvPr id="156" name="图片 155">
            <a:extLst>
              <a:ext uri="{FF2B5EF4-FFF2-40B4-BE49-F238E27FC236}">
                <a16:creationId xmlns:a16="http://schemas.microsoft.com/office/drawing/2014/main" id="{9052F024-33AD-8B7B-B4B8-CC9C33C41DC9}"/>
              </a:ext>
            </a:extLst>
          </p:cNvPr>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46570" y="4052793"/>
            <a:ext cx="200131" cy="544641"/>
          </a:xfrm>
          <a:prstGeom prst="rect">
            <a:avLst/>
          </a:prstGeom>
        </p:spPr>
      </p:pic>
      <p:pic>
        <p:nvPicPr>
          <p:cNvPr id="157" name="图片 156">
            <a:extLst>
              <a:ext uri="{FF2B5EF4-FFF2-40B4-BE49-F238E27FC236}">
                <a16:creationId xmlns:a16="http://schemas.microsoft.com/office/drawing/2014/main" id="{AAC860AC-2AAF-BA1A-2D81-771B20177FBF}"/>
              </a:ext>
            </a:extLst>
          </p:cNvPr>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91473" y="4410645"/>
            <a:ext cx="344078" cy="243109"/>
          </a:xfrm>
          <a:prstGeom prst="rect">
            <a:avLst/>
          </a:prstGeom>
        </p:spPr>
      </p:pic>
      <p:sp>
        <p:nvSpPr>
          <p:cNvPr id="158" name="Title 21">
            <a:extLst>
              <a:ext uri="{FF2B5EF4-FFF2-40B4-BE49-F238E27FC236}">
                <a16:creationId xmlns:a16="http://schemas.microsoft.com/office/drawing/2014/main" id="{BAEDAEF3-5E1B-4EA3-824F-9B3F0361314A}"/>
              </a:ext>
            </a:extLst>
          </p:cNvPr>
          <p:cNvSpPr>
            <a:spLocks noGrp="1"/>
          </p:cNvSpPr>
          <p:nvPr>
            <p:ph type="title"/>
          </p:nvPr>
        </p:nvSpPr>
        <p:spPr>
          <a:xfrm>
            <a:off x="429209" y="1"/>
            <a:ext cx="8595360" cy="1316736"/>
          </a:xfrm>
        </p:spPr>
        <p:txBody>
          <a:bodyPr/>
          <a:lstStyle/>
          <a:p>
            <a:r>
              <a:rPr lang="en-US" dirty="0"/>
              <a:t>Bubble diagram constrained generation</a:t>
            </a:r>
            <a:endParaRPr 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4695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strips(downLeft)">
                                      <p:cBhvr>
                                        <p:cTn id="7" dur="1000"/>
                                        <p:tgtEl>
                                          <p:spTgt spid="154"/>
                                        </p:tgtEl>
                                      </p:cBhvr>
                                    </p:animEffect>
                                  </p:childTnLst>
                                </p:cTn>
                              </p:par>
                              <p:par>
                                <p:cTn id="8" presetID="18" presetClass="entr" presetSubtype="12" fill="hold" nodeType="withEffect">
                                  <p:stCondLst>
                                    <p:cond delay="0"/>
                                  </p:stCondLst>
                                  <p:childTnLst>
                                    <p:set>
                                      <p:cBhvr>
                                        <p:cTn id="9" dur="1" fill="hold">
                                          <p:stCondLst>
                                            <p:cond delay="0"/>
                                          </p:stCondLst>
                                        </p:cTn>
                                        <p:tgtEl>
                                          <p:spTgt spid="155"/>
                                        </p:tgtEl>
                                        <p:attrNameLst>
                                          <p:attrName>style.visibility</p:attrName>
                                        </p:attrNameLst>
                                      </p:cBhvr>
                                      <p:to>
                                        <p:strVal val="visible"/>
                                      </p:to>
                                    </p:set>
                                    <p:animEffect transition="in" filter="strips(downLeft)">
                                      <p:cBhvr>
                                        <p:cTn id="10" dur="1000"/>
                                        <p:tgtEl>
                                          <p:spTgt spid="155"/>
                                        </p:tgtEl>
                                      </p:cBhvr>
                                    </p:animEffect>
                                  </p:childTnLst>
                                </p:cTn>
                              </p:par>
                              <p:par>
                                <p:cTn id="11" presetID="18" presetClass="entr" presetSubtype="12" fill="hold" nodeType="withEffect">
                                  <p:stCondLst>
                                    <p:cond delay="0"/>
                                  </p:stCondLst>
                                  <p:childTnLst>
                                    <p:set>
                                      <p:cBhvr>
                                        <p:cTn id="12" dur="1" fill="hold">
                                          <p:stCondLst>
                                            <p:cond delay="0"/>
                                          </p:stCondLst>
                                        </p:cTn>
                                        <p:tgtEl>
                                          <p:spTgt spid="156"/>
                                        </p:tgtEl>
                                        <p:attrNameLst>
                                          <p:attrName>style.visibility</p:attrName>
                                        </p:attrNameLst>
                                      </p:cBhvr>
                                      <p:to>
                                        <p:strVal val="visible"/>
                                      </p:to>
                                    </p:set>
                                    <p:animEffect transition="in" filter="strips(downLeft)">
                                      <p:cBhvr>
                                        <p:cTn id="13" dur="1000"/>
                                        <p:tgtEl>
                                          <p:spTgt spid="156"/>
                                        </p:tgtEl>
                                      </p:cBhvr>
                                    </p:animEffect>
                                  </p:childTnLst>
                                </p:cTn>
                              </p:par>
                              <p:par>
                                <p:cTn id="14" presetID="18" presetClass="entr" presetSubtype="12" fill="hold" nodeType="withEffect">
                                  <p:stCondLst>
                                    <p:cond delay="0"/>
                                  </p:stCondLst>
                                  <p:childTnLst>
                                    <p:set>
                                      <p:cBhvr>
                                        <p:cTn id="15" dur="1" fill="hold">
                                          <p:stCondLst>
                                            <p:cond delay="0"/>
                                          </p:stCondLst>
                                        </p:cTn>
                                        <p:tgtEl>
                                          <p:spTgt spid="157"/>
                                        </p:tgtEl>
                                        <p:attrNameLst>
                                          <p:attrName>style.visibility</p:attrName>
                                        </p:attrNameLst>
                                      </p:cBhvr>
                                      <p:to>
                                        <p:strVal val="visible"/>
                                      </p:to>
                                    </p:set>
                                    <p:animEffect transition="in" filter="strips(downLeft)">
                                      <p:cBhvr>
                                        <p:cTn id="16" dur="1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1CDB1083-4C5D-D848-A606-CF3B59FF44B2}"/>
              </a:ext>
            </a:extLst>
          </p:cNvPr>
          <p:cNvSpPr>
            <a:spLocks noGrp="1"/>
          </p:cNvSpPr>
          <p:nvPr>
            <p:ph type="ftr" sz="quarter" idx="11"/>
          </p:nvPr>
        </p:nvSpPr>
        <p:spPr>
          <a:xfrm>
            <a:off x="429208" y="6556248"/>
            <a:ext cx="2675021" cy="301752"/>
          </a:xfrm>
        </p:spPr>
        <p:txBody>
          <a:bodyPr/>
          <a:lstStyle/>
          <a:p>
            <a:r>
              <a:rPr lang="en-US" dirty="0"/>
              <a:t>© 2022 SIGGRAPH. All Rights Reserved.</a:t>
            </a:r>
          </a:p>
        </p:txBody>
      </p:sp>
      <p:sp>
        <p:nvSpPr>
          <p:cNvPr id="11" name="Slide Number Placeholder 10">
            <a:extLst>
              <a:ext uri="{FF2B5EF4-FFF2-40B4-BE49-F238E27FC236}">
                <a16:creationId xmlns:a16="http://schemas.microsoft.com/office/drawing/2014/main" id="{AD593BEB-DD6C-9043-87D8-4292E0E57300}"/>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25</a:t>
            </a:fld>
            <a:endParaRPr lang="en-US"/>
          </a:p>
        </p:txBody>
      </p:sp>
      <p:sp>
        <p:nvSpPr>
          <p:cNvPr id="14" name="文本占位符 3">
            <a:extLst>
              <a:ext uri="{FF2B5EF4-FFF2-40B4-BE49-F238E27FC236}">
                <a16:creationId xmlns:a16="http://schemas.microsoft.com/office/drawing/2014/main" id="{9A2507B9-5909-E90B-85E0-DE9639702262}"/>
              </a:ext>
            </a:extLst>
          </p:cNvPr>
          <p:cNvSpPr txBox="1">
            <a:spLocks/>
          </p:cNvSpPr>
          <p:nvPr/>
        </p:nvSpPr>
        <p:spPr>
          <a:xfrm>
            <a:off x="1449595" y="3695927"/>
            <a:ext cx="1394416" cy="369332"/>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cap="none" dirty="0">
                <a:solidFill>
                  <a:schemeClr val="tx1"/>
                </a:solidFill>
              </a:rPr>
              <a:t>Wall graph</a:t>
            </a:r>
          </a:p>
        </p:txBody>
      </p:sp>
      <p:sp>
        <p:nvSpPr>
          <p:cNvPr id="18" name="文本占位符 3">
            <a:extLst>
              <a:ext uri="{FF2B5EF4-FFF2-40B4-BE49-F238E27FC236}">
                <a16:creationId xmlns:a16="http://schemas.microsoft.com/office/drawing/2014/main" id="{1E690B91-0FC8-BC2F-A59D-C8944DCC1FD5}"/>
              </a:ext>
            </a:extLst>
          </p:cNvPr>
          <p:cNvSpPr txBox="1">
            <a:spLocks/>
          </p:cNvSpPr>
          <p:nvPr/>
        </p:nvSpPr>
        <p:spPr>
          <a:xfrm>
            <a:off x="1378393" y="5236401"/>
            <a:ext cx="1536820" cy="369332"/>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cap="none" dirty="0">
                <a:solidFill>
                  <a:schemeClr val="tx1"/>
                </a:solidFill>
              </a:rPr>
              <a:t>Visualization</a:t>
            </a:r>
          </a:p>
        </p:txBody>
      </p:sp>
      <p:sp>
        <p:nvSpPr>
          <p:cNvPr id="20" name="文本占位符 3">
            <a:extLst>
              <a:ext uri="{FF2B5EF4-FFF2-40B4-BE49-F238E27FC236}">
                <a16:creationId xmlns:a16="http://schemas.microsoft.com/office/drawing/2014/main" id="{0AE220D5-38B2-8B50-5AF2-E339DF8D74A0}"/>
              </a:ext>
            </a:extLst>
          </p:cNvPr>
          <p:cNvSpPr txBox="1">
            <a:spLocks/>
          </p:cNvSpPr>
          <p:nvPr/>
        </p:nvSpPr>
        <p:spPr>
          <a:xfrm>
            <a:off x="1449595" y="2376080"/>
            <a:ext cx="1394416" cy="369332"/>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cap="none" dirty="0">
                <a:solidFill>
                  <a:schemeClr val="tx1"/>
                </a:solidFill>
              </a:rPr>
              <a:t>Input</a:t>
            </a:r>
          </a:p>
        </p:txBody>
      </p:sp>
      <p:pic>
        <p:nvPicPr>
          <p:cNvPr id="7" name="图片 6">
            <a:extLst>
              <a:ext uri="{FF2B5EF4-FFF2-40B4-BE49-F238E27FC236}">
                <a16:creationId xmlns:a16="http://schemas.microsoft.com/office/drawing/2014/main" id="{25679E0A-FDAF-1B37-44B0-94925BDEABFF}"/>
              </a:ext>
            </a:extLst>
          </p:cNvPr>
          <p:cNvPicPr>
            <a:picLocks noChangeAspect="1"/>
          </p:cNvPicPr>
          <p:nvPr/>
        </p:nvPicPr>
        <p:blipFill>
          <a:blip r:embed="rId3"/>
          <a:stretch>
            <a:fillRect/>
          </a:stretch>
        </p:blipFill>
        <p:spPr>
          <a:xfrm>
            <a:off x="3321523" y="2075369"/>
            <a:ext cx="841711" cy="970754"/>
          </a:xfrm>
          <a:custGeom>
            <a:avLst/>
            <a:gdLst>
              <a:gd name="connsiteX0" fmla="*/ 113 w 841711"/>
              <a:gd name="connsiteY0" fmla="*/ 89 h 970754"/>
              <a:gd name="connsiteX1" fmla="*/ 841824 w 841711"/>
              <a:gd name="connsiteY1" fmla="*/ 89 h 970754"/>
              <a:gd name="connsiteX2" fmla="*/ 841824 w 841711"/>
              <a:gd name="connsiteY2" fmla="*/ 970843 h 970754"/>
              <a:gd name="connsiteX3" fmla="*/ 113 w 841711"/>
              <a:gd name="connsiteY3" fmla="*/ 970843 h 970754"/>
            </a:gdLst>
            <a:ahLst/>
            <a:cxnLst>
              <a:cxn ang="0">
                <a:pos x="connsiteX0" y="connsiteY0"/>
              </a:cxn>
              <a:cxn ang="0">
                <a:pos x="connsiteX1" y="connsiteY1"/>
              </a:cxn>
              <a:cxn ang="0">
                <a:pos x="connsiteX2" y="connsiteY2"/>
              </a:cxn>
              <a:cxn ang="0">
                <a:pos x="connsiteX3" y="connsiteY3"/>
              </a:cxn>
            </a:cxnLst>
            <a:rect l="l" t="t" r="r" b="b"/>
            <a:pathLst>
              <a:path w="841711" h="970754">
                <a:moveTo>
                  <a:pt x="113" y="89"/>
                </a:moveTo>
                <a:lnTo>
                  <a:pt x="841824" y="89"/>
                </a:lnTo>
                <a:lnTo>
                  <a:pt x="841824" y="970843"/>
                </a:lnTo>
                <a:lnTo>
                  <a:pt x="113" y="970843"/>
                </a:lnTo>
                <a:close/>
              </a:path>
            </a:pathLst>
          </a:custGeom>
        </p:spPr>
      </p:pic>
      <p:pic>
        <p:nvPicPr>
          <p:cNvPr id="8" name="图片 7">
            <a:extLst>
              <a:ext uri="{FF2B5EF4-FFF2-40B4-BE49-F238E27FC236}">
                <a16:creationId xmlns:a16="http://schemas.microsoft.com/office/drawing/2014/main" id="{5F525613-C45A-E516-37DB-EAF486004F9D}"/>
              </a:ext>
            </a:extLst>
          </p:cNvPr>
          <p:cNvPicPr>
            <a:picLocks noChangeAspect="1"/>
          </p:cNvPicPr>
          <p:nvPr/>
        </p:nvPicPr>
        <p:blipFill>
          <a:blip r:embed="rId4"/>
          <a:stretch>
            <a:fillRect/>
          </a:stretch>
        </p:blipFill>
        <p:spPr>
          <a:xfrm>
            <a:off x="3315657" y="3468712"/>
            <a:ext cx="853442" cy="982485"/>
          </a:xfrm>
          <a:custGeom>
            <a:avLst/>
            <a:gdLst>
              <a:gd name="connsiteX0" fmla="*/ 111 w 853442"/>
              <a:gd name="connsiteY0" fmla="*/ 525 h 982485"/>
              <a:gd name="connsiteX1" fmla="*/ 853553 w 853442"/>
              <a:gd name="connsiteY1" fmla="*/ 525 h 982485"/>
              <a:gd name="connsiteX2" fmla="*/ 853553 w 853442"/>
              <a:gd name="connsiteY2" fmla="*/ 983010 h 982485"/>
              <a:gd name="connsiteX3" fmla="*/ 111 w 853442"/>
              <a:gd name="connsiteY3" fmla="*/ 983010 h 982485"/>
            </a:gdLst>
            <a:ahLst/>
            <a:cxnLst>
              <a:cxn ang="0">
                <a:pos x="connsiteX0" y="connsiteY0"/>
              </a:cxn>
              <a:cxn ang="0">
                <a:pos x="connsiteX1" y="connsiteY1"/>
              </a:cxn>
              <a:cxn ang="0">
                <a:pos x="connsiteX2" y="connsiteY2"/>
              </a:cxn>
              <a:cxn ang="0">
                <a:pos x="connsiteX3" y="connsiteY3"/>
              </a:cxn>
            </a:cxnLst>
            <a:rect l="l" t="t" r="r" b="b"/>
            <a:pathLst>
              <a:path w="853442" h="982485">
                <a:moveTo>
                  <a:pt x="111" y="525"/>
                </a:moveTo>
                <a:lnTo>
                  <a:pt x="853553" y="525"/>
                </a:lnTo>
                <a:lnTo>
                  <a:pt x="853553" y="983010"/>
                </a:lnTo>
                <a:lnTo>
                  <a:pt x="111" y="983010"/>
                </a:lnTo>
                <a:close/>
              </a:path>
            </a:pathLst>
          </a:custGeom>
        </p:spPr>
      </p:pic>
      <p:pic>
        <p:nvPicPr>
          <p:cNvPr id="9" name="图片 8">
            <a:extLst>
              <a:ext uri="{FF2B5EF4-FFF2-40B4-BE49-F238E27FC236}">
                <a16:creationId xmlns:a16="http://schemas.microsoft.com/office/drawing/2014/main" id="{72D30F87-5F51-35D3-0965-97C22C521AEB}"/>
              </a:ext>
            </a:extLst>
          </p:cNvPr>
          <p:cNvPicPr>
            <a:picLocks noChangeAspect="1"/>
          </p:cNvPicPr>
          <p:nvPr/>
        </p:nvPicPr>
        <p:blipFill>
          <a:blip r:embed="rId5"/>
          <a:stretch>
            <a:fillRect/>
          </a:stretch>
        </p:blipFill>
        <p:spPr>
          <a:xfrm>
            <a:off x="3327388" y="4985728"/>
            <a:ext cx="841711" cy="970754"/>
          </a:xfrm>
          <a:custGeom>
            <a:avLst/>
            <a:gdLst>
              <a:gd name="connsiteX0" fmla="*/ 113 w 841711"/>
              <a:gd name="connsiteY0" fmla="*/ 968 h 970754"/>
              <a:gd name="connsiteX1" fmla="*/ 841824 w 841711"/>
              <a:gd name="connsiteY1" fmla="*/ 968 h 970754"/>
              <a:gd name="connsiteX2" fmla="*/ 841824 w 841711"/>
              <a:gd name="connsiteY2" fmla="*/ 971722 h 970754"/>
              <a:gd name="connsiteX3" fmla="*/ 113 w 841711"/>
              <a:gd name="connsiteY3" fmla="*/ 971722 h 970754"/>
            </a:gdLst>
            <a:ahLst/>
            <a:cxnLst>
              <a:cxn ang="0">
                <a:pos x="connsiteX0" y="connsiteY0"/>
              </a:cxn>
              <a:cxn ang="0">
                <a:pos x="connsiteX1" y="connsiteY1"/>
              </a:cxn>
              <a:cxn ang="0">
                <a:pos x="connsiteX2" y="connsiteY2"/>
              </a:cxn>
              <a:cxn ang="0">
                <a:pos x="connsiteX3" y="connsiteY3"/>
              </a:cxn>
            </a:cxnLst>
            <a:rect l="l" t="t" r="r" b="b"/>
            <a:pathLst>
              <a:path w="841711" h="970754">
                <a:moveTo>
                  <a:pt x="113" y="968"/>
                </a:moveTo>
                <a:lnTo>
                  <a:pt x="841824" y="968"/>
                </a:lnTo>
                <a:lnTo>
                  <a:pt x="841824" y="971722"/>
                </a:lnTo>
                <a:lnTo>
                  <a:pt x="113" y="971722"/>
                </a:lnTo>
                <a:close/>
              </a:path>
            </a:pathLst>
          </a:custGeom>
        </p:spPr>
      </p:pic>
      <p:pic>
        <p:nvPicPr>
          <p:cNvPr id="15" name="图片 14">
            <a:extLst>
              <a:ext uri="{FF2B5EF4-FFF2-40B4-BE49-F238E27FC236}">
                <a16:creationId xmlns:a16="http://schemas.microsoft.com/office/drawing/2014/main" id="{A31D3FE8-D052-2D2B-DBD4-548FBB2F0BEE}"/>
              </a:ext>
            </a:extLst>
          </p:cNvPr>
          <p:cNvPicPr>
            <a:picLocks noChangeAspect="1"/>
          </p:cNvPicPr>
          <p:nvPr/>
        </p:nvPicPr>
        <p:blipFill>
          <a:blip r:embed="rId6"/>
          <a:stretch>
            <a:fillRect/>
          </a:stretch>
        </p:blipFill>
        <p:spPr>
          <a:xfrm>
            <a:off x="5399091" y="2075369"/>
            <a:ext cx="771324" cy="900367"/>
          </a:xfrm>
          <a:custGeom>
            <a:avLst/>
            <a:gdLst>
              <a:gd name="connsiteX0" fmla="*/ 565 w 771324"/>
              <a:gd name="connsiteY0" fmla="*/ 101 h 900367"/>
              <a:gd name="connsiteX1" fmla="*/ 771889 w 771324"/>
              <a:gd name="connsiteY1" fmla="*/ 101 h 900367"/>
              <a:gd name="connsiteX2" fmla="*/ 771889 w 771324"/>
              <a:gd name="connsiteY2" fmla="*/ 900468 h 900367"/>
              <a:gd name="connsiteX3" fmla="*/ 565 w 771324"/>
              <a:gd name="connsiteY3" fmla="*/ 900468 h 900367"/>
            </a:gdLst>
            <a:ahLst/>
            <a:cxnLst>
              <a:cxn ang="0">
                <a:pos x="connsiteX0" y="connsiteY0"/>
              </a:cxn>
              <a:cxn ang="0">
                <a:pos x="connsiteX1" y="connsiteY1"/>
              </a:cxn>
              <a:cxn ang="0">
                <a:pos x="connsiteX2" y="connsiteY2"/>
              </a:cxn>
              <a:cxn ang="0">
                <a:pos x="connsiteX3" y="connsiteY3"/>
              </a:cxn>
            </a:cxnLst>
            <a:rect l="l" t="t" r="r" b="b"/>
            <a:pathLst>
              <a:path w="771324" h="900367">
                <a:moveTo>
                  <a:pt x="565" y="101"/>
                </a:moveTo>
                <a:lnTo>
                  <a:pt x="771889" y="101"/>
                </a:lnTo>
                <a:lnTo>
                  <a:pt x="771889" y="900468"/>
                </a:lnTo>
                <a:lnTo>
                  <a:pt x="565" y="900468"/>
                </a:lnTo>
                <a:close/>
              </a:path>
            </a:pathLst>
          </a:custGeom>
        </p:spPr>
      </p:pic>
      <p:pic>
        <p:nvPicPr>
          <p:cNvPr id="16" name="图片 15">
            <a:extLst>
              <a:ext uri="{FF2B5EF4-FFF2-40B4-BE49-F238E27FC236}">
                <a16:creationId xmlns:a16="http://schemas.microsoft.com/office/drawing/2014/main" id="{93CB2CC7-63B6-D1EC-B0B9-925FC240B328}"/>
              </a:ext>
            </a:extLst>
          </p:cNvPr>
          <p:cNvPicPr>
            <a:picLocks noChangeAspect="1"/>
          </p:cNvPicPr>
          <p:nvPr/>
        </p:nvPicPr>
        <p:blipFill>
          <a:blip r:embed="rId7"/>
          <a:stretch>
            <a:fillRect/>
          </a:stretch>
        </p:blipFill>
        <p:spPr>
          <a:xfrm>
            <a:off x="5398099" y="3503906"/>
            <a:ext cx="783055" cy="912098"/>
          </a:xfrm>
          <a:custGeom>
            <a:avLst/>
            <a:gdLst>
              <a:gd name="connsiteX0" fmla="*/ 563 w 783055"/>
              <a:gd name="connsiteY0" fmla="*/ 537 h 912098"/>
              <a:gd name="connsiteX1" fmla="*/ 783618 w 783055"/>
              <a:gd name="connsiteY1" fmla="*/ 537 h 912098"/>
              <a:gd name="connsiteX2" fmla="*/ 783618 w 783055"/>
              <a:gd name="connsiteY2" fmla="*/ 912635 h 912098"/>
              <a:gd name="connsiteX3" fmla="*/ 563 w 783055"/>
              <a:gd name="connsiteY3" fmla="*/ 912635 h 912098"/>
            </a:gdLst>
            <a:ahLst/>
            <a:cxnLst>
              <a:cxn ang="0">
                <a:pos x="connsiteX0" y="connsiteY0"/>
              </a:cxn>
              <a:cxn ang="0">
                <a:pos x="connsiteX1" y="connsiteY1"/>
              </a:cxn>
              <a:cxn ang="0">
                <a:pos x="connsiteX2" y="connsiteY2"/>
              </a:cxn>
              <a:cxn ang="0">
                <a:pos x="connsiteX3" y="connsiteY3"/>
              </a:cxn>
            </a:cxnLst>
            <a:rect l="l" t="t" r="r" b="b"/>
            <a:pathLst>
              <a:path w="783055" h="912098">
                <a:moveTo>
                  <a:pt x="563" y="537"/>
                </a:moveTo>
                <a:lnTo>
                  <a:pt x="783618" y="537"/>
                </a:lnTo>
                <a:lnTo>
                  <a:pt x="783618" y="912635"/>
                </a:lnTo>
                <a:lnTo>
                  <a:pt x="563" y="912635"/>
                </a:lnTo>
                <a:close/>
              </a:path>
            </a:pathLst>
          </a:custGeom>
        </p:spPr>
      </p:pic>
      <p:pic>
        <p:nvPicPr>
          <p:cNvPr id="17" name="图片 16">
            <a:extLst>
              <a:ext uri="{FF2B5EF4-FFF2-40B4-BE49-F238E27FC236}">
                <a16:creationId xmlns:a16="http://schemas.microsoft.com/office/drawing/2014/main" id="{F58ECB29-A44F-E13A-5EE9-4A0BD6F1F60F}"/>
              </a:ext>
            </a:extLst>
          </p:cNvPr>
          <p:cNvPicPr>
            <a:picLocks noChangeAspect="1"/>
          </p:cNvPicPr>
          <p:nvPr/>
        </p:nvPicPr>
        <p:blipFill>
          <a:blip r:embed="rId8"/>
          <a:stretch>
            <a:fillRect/>
          </a:stretch>
        </p:blipFill>
        <p:spPr>
          <a:xfrm>
            <a:off x="5415850" y="5015769"/>
            <a:ext cx="771324" cy="900367"/>
          </a:xfrm>
          <a:custGeom>
            <a:avLst/>
            <a:gdLst>
              <a:gd name="connsiteX0" fmla="*/ 565 w 771324"/>
              <a:gd name="connsiteY0" fmla="*/ 980 h 900367"/>
              <a:gd name="connsiteX1" fmla="*/ 771889 w 771324"/>
              <a:gd name="connsiteY1" fmla="*/ 980 h 900367"/>
              <a:gd name="connsiteX2" fmla="*/ 771889 w 771324"/>
              <a:gd name="connsiteY2" fmla="*/ 901347 h 900367"/>
              <a:gd name="connsiteX3" fmla="*/ 565 w 771324"/>
              <a:gd name="connsiteY3" fmla="*/ 901347 h 900367"/>
            </a:gdLst>
            <a:ahLst/>
            <a:cxnLst>
              <a:cxn ang="0">
                <a:pos x="connsiteX0" y="connsiteY0"/>
              </a:cxn>
              <a:cxn ang="0">
                <a:pos x="connsiteX1" y="connsiteY1"/>
              </a:cxn>
              <a:cxn ang="0">
                <a:pos x="connsiteX2" y="connsiteY2"/>
              </a:cxn>
              <a:cxn ang="0">
                <a:pos x="connsiteX3" y="connsiteY3"/>
              </a:cxn>
            </a:cxnLst>
            <a:rect l="l" t="t" r="r" b="b"/>
            <a:pathLst>
              <a:path w="771324" h="900367">
                <a:moveTo>
                  <a:pt x="565" y="980"/>
                </a:moveTo>
                <a:lnTo>
                  <a:pt x="771889" y="980"/>
                </a:lnTo>
                <a:lnTo>
                  <a:pt x="771889" y="901347"/>
                </a:lnTo>
                <a:lnTo>
                  <a:pt x="565" y="901347"/>
                </a:lnTo>
                <a:close/>
              </a:path>
            </a:pathLst>
          </a:custGeom>
        </p:spPr>
      </p:pic>
      <p:pic>
        <p:nvPicPr>
          <p:cNvPr id="21" name="图片 20">
            <a:extLst>
              <a:ext uri="{FF2B5EF4-FFF2-40B4-BE49-F238E27FC236}">
                <a16:creationId xmlns:a16="http://schemas.microsoft.com/office/drawing/2014/main" id="{69B56573-88BD-56ED-3249-79E14D3BDD6F}"/>
              </a:ext>
            </a:extLst>
          </p:cNvPr>
          <p:cNvPicPr>
            <a:picLocks noChangeAspect="1"/>
          </p:cNvPicPr>
          <p:nvPr/>
        </p:nvPicPr>
        <p:blipFill>
          <a:blip r:embed="rId9"/>
          <a:stretch>
            <a:fillRect/>
          </a:stretch>
        </p:blipFill>
        <p:spPr>
          <a:xfrm>
            <a:off x="7484609" y="2003537"/>
            <a:ext cx="665743" cy="1123259"/>
          </a:xfrm>
          <a:custGeom>
            <a:avLst/>
            <a:gdLst>
              <a:gd name="connsiteX0" fmla="*/ 1020 w 665743"/>
              <a:gd name="connsiteY0" fmla="*/ 65 h 1123259"/>
              <a:gd name="connsiteX1" fmla="*/ 666764 w 665743"/>
              <a:gd name="connsiteY1" fmla="*/ 65 h 1123259"/>
              <a:gd name="connsiteX2" fmla="*/ 666764 w 665743"/>
              <a:gd name="connsiteY2" fmla="*/ 1123324 h 1123259"/>
              <a:gd name="connsiteX3" fmla="*/ 1020 w 665743"/>
              <a:gd name="connsiteY3" fmla="*/ 1123324 h 1123259"/>
            </a:gdLst>
            <a:ahLst/>
            <a:cxnLst>
              <a:cxn ang="0">
                <a:pos x="connsiteX0" y="connsiteY0"/>
              </a:cxn>
              <a:cxn ang="0">
                <a:pos x="connsiteX1" y="connsiteY1"/>
              </a:cxn>
              <a:cxn ang="0">
                <a:pos x="connsiteX2" y="connsiteY2"/>
              </a:cxn>
              <a:cxn ang="0">
                <a:pos x="connsiteX3" y="connsiteY3"/>
              </a:cxn>
            </a:cxnLst>
            <a:rect l="l" t="t" r="r" b="b"/>
            <a:pathLst>
              <a:path w="665743" h="1123259">
                <a:moveTo>
                  <a:pt x="1020" y="65"/>
                </a:moveTo>
                <a:lnTo>
                  <a:pt x="666764" y="65"/>
                </a:lnTo>
                <a:lnTo>
                  <a:pt x="666764" y="1123324"/>
                </a:lnTo>
                <a:lnTo>
                  <a:pt x="1020" y="1123324"/>
                </a:lnTo>
                <a:close/>
              </a:path>
            </a:pathLst>
          </a:custGeom>
        </p:spPr>
      </p:pic>
      <p:pic>
        <p:nvPicPr>
          <p:cNvPr id="23" name="图片 22">
            <a:extLst>
              <a:ext uri="{FF2B5EF4-FFF2-40B4-BE49-F238E27FC236}">
                <a16:creationId xmlns:a16="http://schemas.microsoft.com/office/drawing/2014/main" id="{07BB687B-FEDB-93ED-5DAB-D16C83F7E4BC}"/>
              </a:ext>
            </a:extLst>
          </p:cNvPr>
          <p:cNvPicPr>
            <a:picLocks noChangeAspect="1"/>
          </p:cNvPicPr>
          <p:nvPr/>
        </p:nvPicPr>
        <p:blipFill>
          <a:blip r:embed="rId10"/>
          <a:stretch>
            <a:fillRect/>
          </a:stretch>
        </p:blipFill>
        <p:spPr>
          <a:xfrm>
            <a:off x="7488491" y="3398325"/>
            <a:ext cx="677474" cy="1134990"/>
          </a:xfrm>
          <a:custGeom>
            <a:avLst/>
            <a:gdLst>
              <a:gd name="connsiteX0" fmla="*/ 1018 w 677474"/>
              <a:gd name="connsiteY0" fmla="*/ 501 h 1134990"/>
              <a:gd name="connsiteX1" fmla="*/ 678493 w 677474"/>
              <a:gd name="connsiteY1" fmla="*/ 501 h 1134990"/>
              <a:gd name="connsiteX2" fmla="*/ 678493 w 677474"/>
              <a:gd name="connsiteY2" fmla="*/ 1135491 h 1134990"/>
              <a:gd name="connsiteX3" fmla="*/ 1018 w 677474"/>
              <a:gd name="connsiteY3" fmla="*/ 1135491 h 1134990"/>
            </a:gdLst>
            <a:ahLst/>
            <a:cxnLst>
              <a:cxn ang="0">
                <a:pos x="connsiteX0" y="connsiteY0"/>
              </a:cxn>
              <a:cxn ang="0">
                <a:pos x="connsiteX1" y="connsiteY1"/>
              </a:cxn>
              <a:cxn ang="0">
                <a:pos x="connsiteX2" y="connsiteY2"/>
              </a:cxn>
              <a:cxn ang="0">
                <a:pos x="connsiteX3" y="connsiteY3"/>
              </a:cxn>
            </a:cxnLst>
            <a:rect l="l" t="t" r="r" b="b"/>
            <a:pathLst>
              <a:path w="677474" h="1134990">
                <a:moveTo>
                  <a:pt x="1018" y="501"/>
                </a:moveTo>
                <a:lnTo>
                  <a:pt x="678493" y="501"/>
                </a:lnTo>
                <a:lnTo>
                  <a:pt x="678493" y="1135491"/>
                </a:lnTo>
                <a:lnTo>
                  <a:pt x="1018" y="1135491"/>
                </a:lnTo>
                <a:close/>
              </a:path>
            </a:pathLst>
          </a:custGeom>
        </p:spPr>
      </p:pic>
      <p:pic>
        <p:nvPicPr>
          <p:cNvPr id="24" name="图片 23">
            <a:extLst>
              <a:ext uri="{FF2B5EF4-FFF2-40B4-BE49-F238E27FC236}">
                <a16:creationId xmlns:a16="http://schemas.microsoft.com/office/drawing/2014/main" id="{821F0CB4-DD18-BC17-31FE-602DA8757BEA}"/>
              </a:ext>
            </a:extLst>
          </p:cNvPr>
          <p:cNvPicPr>
            <a:picLocks noChangeAspect="1"/>
          </p:cNvPicPr>
          <p:nvPr/>
        </p:nvPicPr>
        <p:blipFill>
          <a:blip r:embed="rId11"/>
          <a:stretch>
            <a:fillRect/>
          </a:stretch>
        </p:blipFill>
        <p:spPr>
          <a:xfrm>
            <a:off x="7512262" y="4910189"/>
            <a:ext cx="665743" cy="1123259"/>
          </a:xfrm>
          <a:custGeom>
            <a:avLst/>
            <a:gdLst>
              <a:gd name="connsiteX0" fmla="*/ 1020 w 665743"/>
              <a:gd name="connsiteY0" fmla="*/ 944 h 1123259"/>
              <a:gd name="connsiteX1" fmla="*/ 666764 w 665743"/>
              <a:gd name="connsiteY1" fmla="*/ 944 h 1123259"/>
              <a:gd name="connsiteX2" fmla="*/ 666764 w 665743"/>
              <a:gd name="connsiteY2" fmla="*/ 1124204 h 1123259"/>
              <a:gd name="connsiteX3" fmla="*/ 1020 w 665743"/>
              <a:gd name="connsiteY3" fmla="*/ 1124204 h 1123259"/>
            </a:gdLst>
            <a:ahLst/>
            <a:cxnLst>
              <a:cxn ang="0">
                <a:pos x="connsiteX0" y="connsiteY0"/>
              </a:cxn>
              <a:cxn ang="0">
                <a:pos x="connsiteX1" y="connsiteY1"/>
              </a:cxn>
              <a:cxn ang="0">
                <a:pos x="connsiteX2" y="connsiteY2"/>
              </a:cxn>
              <a:cxn ang="0">
                <a:pos x="connsiteX3" y="connsiteY3"/>
              </a:cxn>
            </a:cxnLst>
            <a:rect l="l" t="t" r="r" b="b"/>
            <a:pathLst>
              <a:path w="665743" h="1123259">
                <a:moveTo>
                  <a:pt x="1020" y="944"/>
                </a:moveTo>
                <a:lnTo>
                  <a:pt x="666764" y="944"/>
                </a:lnTo>
                <a:lnTo>
                  <a:pt x="666764" y="1124204"/>
                </a:lnTo>
                <a:lnTo>
                  <a:pt x="1020" y="1124204"/>
                </a:lnTo>
                <a:close/>
              </a:path>
            </a:pathLst>
          </a:custGeom>
        </p:spPr>
      </p:pic>
      <p:pic>
        <p:nvPicPr>
          <p:cNvPr id="26" name="图片 25">
            <a:extLst>
              <a:ext uri="{FF2B5EF4-FFF2-40B4-BE49-F238E27FC236}">
                <a16:creationId xmlns:a16="http://schemas.microsoft.com/office/drawing/2014/main" id="{7C600C7E-58CD-91DB-82A1-208F091F666A}"/>
              </a:ext>
            </a:extLst>
          </p:cNvPr>
          <p:cNvPicPr>
            <a:picLocks noChangeAspect="1"/>
          </p:cNvPicPr>
          <p:nvPr/>
        </p:nvPicPr>
        <p:blipFill>
          <a:blip r:embed="rId12"/>
          <a:stretch>
            <a:fillRect/>
          </a:stretch>
        </p:blipFill>
        <p:spPr>
          <a:xfrm>
            <a:off x="9464547" y="1969789"/>
            <a:ext cx="571894" cy="1111528"/>
          </a:xfrm>
          <a:custGeom>
            <a:avLst/>
            <a:gdLst>
              <a:gd name="connsiteX0" fmla="*/ 1476 w 571894"/>
              <a:gd name="connsiteY0" fmla="*/ 65 h 1111528"/>
              <a:gd name="connsiteX1" fmla="*/ 573370 w 571894"/>
              <a:gd name="connsiteY1" fmla="*/ 65 h 1111528"/>
              <a:gd name="connsiteX2" fmla="*/ 573370 w 571894"/>
              <a:gd name="connsiteY2" fmla="*/ 1111593 h 1111528"/>
              <a:gd name="connsiteX3" fmla="*/ 1476 w 571894"/>
              <a:gd name="connsiteY3" fmla="*/ 1111593 h 1111528"/>
            </a:gdLst>
            <a:ahLst/>
            <a:cxnLst>
              <a:cxn ang="0">
                <a:pos x="connsiteX0" y="connsiteY0"/>
              </a:cxn>
              <a:cxn ang="0">
                <a:pos x="connsiteX1" y="connsiteY1"/>
              </a:cxn>
              <a:cxn ang="0">
                <a:pos x="connsiteX2" y="connsiteY2"/>
              </a:cxn>
              <a:cxn ang="0">
                <a:pos x="connsiteX3" y="connsiteY3"/>
              </a:cxn>
            </a:cxnLst>
            <a:rect l="l" t="t" r="r" b="b"/>
            <a:pathLst>
              <a:path w="571894" h="1111528">
                <a:moveTo>
                  <a:pt x="1476" y="65"/>
                </a:moveTo>
                <a:lnTo>
                  <a:pt x="573370" y="65"/>
                </a:lnTo>
                <a:lnTo>
                  <a:pt x="573370" y="1111593"/>
                </a:lnTo>
                <a:lnTo>
                  <a:pt x="1476" y="1111593"/>
                </a:lnTo>
                <a:close/>
              </a:path>
            </a:pathLst>
          </a:custGeom>
        </p:spPr>
      </p:pic>
      <p:pic>
        <p:nvPicPr>
          <p:cNvPr id="27" name="图片 26">
            <a:extLst>
              <a:ext uri="{FF2B5EF4-FFF2-40B4-BE49-F238E27FC236}">
                <a16:creationId xmlns:a16="http://schemas.microsoft.com/office/drawing/2014/main" id="{EC6617E9-F66A-4578-535F-367AFF6B1319}"/>
              </a:ext>
            </a:extLst>
          </p:cNvPr>
          <p:cNvPicPr>
            <a:picLocks noChangeAspect="1"/>
          </p:cNvPicPr>
          <p:nvPr/>
        </p:nvPicPr>
        <p:blipFill>
          <a:blip r:embed="rId13"/>
          <a:stretch>
            <a:fillRect/>
          </a:stretch>
        </p:blipFill>
        <p:spPr>
          <a:xfrm>
            <a:off x="9473303" y="3434124"/>
            <a:ext cx="583625" cy="1123259"/>
          </a:xfrm>
          <a:custGeom>
            <a:avLst/>
            <a:gdLst>
              <a:gd name="connsiteX0" fmla="*/ 1474 w 583625"/>
              <a:gd name="connsiteY0" fmla="*/ 501 h 1123259"/>
              <a:gd name="connsiteX1" fmla="*/ 585099 w 583625"/>
              <a:gd name="connsiteY1" fmla="*/ 501 h 1123259"/>
              <a:gd name="connsiteX2" fmla="*/ 585099 w 583625"/>
              <a:gd name="connsiteY2" fmla="*/ 1123760 h 1123259"/>
              <a:gd name="connsiteX3" fmla="*/ 1474 w 583625"/>
              <a:gd name="connsiteY3" fmla="*/ 1123760 h 1123259"/>
            </a:gdLst>
            <a:ahLst/>
            <a:cxnLst>
              <a:cxn ang="0">
                <a:pos x="connsiteX0" y="connsiteY0"/>
              </a:cxn>
              <a:cxn ang="0">
                <a:pos x="connsiteX1" y="connsiteY1"/>
              </a:cxn>
              <a:cxn ang="0">
                <a:pos x="connsiteX2" y="connsiteY2"/>
              </a:cxn>
              <a:cxn ang="0">
                <a:pos x="connsiteX3" y="connsiteY3"/>
              </a:cxn>
            </a:cxnLst>
            <a:rect l="l" t="t" r="r" b="b"/>
            <a:pathLst>
              <a:path w="583625" h="1123259">
                <a:moveTo>
                  <a:pt x="1474" y="501"/>
                </a:moveTo>
                <a:lnTo>
                  <a:pt x="585099" y="501"/>
                </a:lnTo>
                <a:lnTo>
                  <a:pt x="585099" y="1123760"/>
                </a:lnTo>
                <a:lnTo>
                  <a:pt x="1474" y="1123760"/>
                </a:lnTo>
                <a:close/>
              </a:path>
            </a:pathLst>
          </a:custGeom>
        </p:spPr>
      </p:pic>
      <p:pic>
        <p:nvPicPr>
          <p:cNvPr id="28" name="图片 27">
            <a:extLst>
              <a:ext uri="{FF2B5EF4-FFF2-40B4-BE49-F238E27FC236}">
                <a16:creationId xmlns:a16="http://schemas.microsoft.com/office/drawing/2014/main" id="{C9B177E2-43D3-4212-C4CE-BAB16581C1D5}"/>
              </a:ext>
            </a:extLst>
          </p:cNvPr>
          <p:cNvPicPr>
            <a:picLocks noChangeAspect="1"/>
          </p:cNvPicPr>
          <p:nvPr/>
        </p:nvPicPr>
        <p:blipFill>
          <a:blip r:embed="rId14"/>
          <a:stretch>
            <a:fillRect/>
          </a:stretch>
        </p:blipFill>
        <p:spPr>
          <a:xfrm>
            <a:off x="9503093" y="4910189"/>
            <a:ext cx="571894" cy="1111528"/>
          </a:xfrm>
          <a:custGeom>
            <a:avLst/>
            <a:gdLst>
              <a:gd name="connsiteX0" fmla="*/ 1476 w 571894"/>
              <a:gd name="connsiteY0" fmla="*/ 944 h 1111528"/>
              <a:gd name="connsiteX1" fmla="*/ 573370 w 571894"/>
              <a:gd name="connsiteY1" fmla="*/ 944 h 1111528"/>
              <a:gd name="connsiteX2" fmla="*/ 573370 w 571894"/>
              <a:gd name="connsiteY2" fmla="*/ 1112472 h 1111528"/>
              <a:gd name="connsiteX3" fmla="*/ 1476 w 571894"/>
              <a:gd name="connsiteY3" fmla="*/ 1112472 h 1111528"/>
            </a:gdLst>
            <a:ahLst/>
            <a:cxnLst>
              <a:cxn ang="0">
                <a:pos x="connsiteX0" y="connsiteY0"/>
              </a:cxn>
              <a:cxn ang="0">
                <a:pos x="connsiteX1" y="connsiteY1"/>
              </a:cxn>
              <a:cxn ang="0">
                <a:pos x="connsiteX2" y="connsiteY2"/>
              </a:cxn>
              <a:cxn ang="0">
                <a:pos x="connsiteX3" y="connsiteY3"/>
              </a:cxn>
            </a:cxnLst>
            <a:rect l="l" t="t" r="r" b="b"/>
            <a:pathLst>
              <a:path w="571894" h="1111528">
                <a:moveTo>
                  <a:pt x="1476" y="944"/>
                </a:moveTo>
                <a:lnTo>
                  <a:pt x="573370" y="944"/>
                </a:lnTo>
                <a:lnTo>
                  <a:pt x="573370" y="1112472"/>
                </a:lnTo>
                <a:lnTo>
                  <a:pt x="1476" y="1112472"/>
                </a:lnTo>
                <a:close/>
              </a:path>
            </a:pathLst>
          </a:custGeom>
        </p:spPr>
      </p:pic>
      <p:sp>
        <p:nvSpPr>
          <p:cNvPr id="25" name="Title 21">
            <a:extLst>
              <a:ext uri="{FF2B5EF4-FFF2-40B4-BE49-F238E27FC236}">
                <a16:creationId xmlns:a16="http://schemas.microsoft.com/office/drawing/2014/main" id="{710A54A4-176B-453A-87F7-57889F4641A4}"/>
              </a:ext>
            </a:extLst>
          </p:cNvPr>
          <p:cNvSpPr>
            <a:spLocks noGrp="1"/>
          </p:cNvSpPr>
          <p:nvPr>
            <p:ph type="title"/>
          </p:nvPr>
        </p:nvSpPr>
        <p:spPr>
          <a:xfrm>
            <a:off x="429209" y="1"/>
            <a:ext cx="8595360" cy="1316736"/>
          </a:xfrm>
        </p:spPr>
        <p:txBody>
          <a:bodyPr/>
          <a:lstStyle/>
          <a:p>
            <a:r>
              <a:rPr lang="en-US" dirty="0"/>
              <a:t>Loading-bearing wall constrained generation</a:t>
            </a:r>
            <a:endParaRPr 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3470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childTnLst>
                          </p:cTn>
                        </p:par>
                        <p:par>
                          <p:cTn id="28" fill="hold">
                            <p:stCondLst>
                              <p:cond delay="4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4500"/>
                            </p:stCondLst>
                            <p:childTnLst>
                              <p:par>
                                <p:cTn id="33" presetID="10"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5000"/>
                            </p:stCondLst>
                            <p:childTnLst>
                              <p:par>
                                <p:cTn id="37" presetID="10" presetClass="entr" presetSubtype="0"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par>
                          <p:cTn id="40" fill="hold">
                            <p:stCondLst>
                              <p:cond delay="5500"/>
                            </p:stCondLst>
                            <p:childTnLst>
                              <p:par>
                                <p:cTn id="41" presetID="10"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par>
                          <p:cTn id="44" fill="hold">
                            <p:stCondLst>
                              <p:cond delay="6000"/>
                            </p:stCondLst>
                            <p:childTnLst>
                              <p:par>
                                <p:cTn id="45" presetID="10"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childTnLst>
                                </p:cTn>
                              </p:par>
                            </p:childTnLst>
                          </p:cTn>
                        </p:par>
                        <p:par>
                          <p:cTn id="48" fill="hold">
                            <p:stCondLst>
                              <p:cond delay="7000"/>
                            </p:stCondLst>
                            <p:childTnLst>
                              <p:par>
                                <p:cTn id="49" presetID="10"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par>
                          <p:cTn id="52" fill="hold">
                            <p:stCondLst>
                              <p:cond delay="7500"/>
                            </p:stCondLst>
                            <p:childTnLst>
                              <p:par>
                                <p:cTn id="53" presetID="10" presetClass="entr" presetSubtype="0"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par>
                          <p:cTn id="56" fill="hold">
                            <p:stCondLst>
                              <p:cond delay="8000"/>
                            </p:stCondLst>
                            <p:childTnLst>
                              <p:par>
                                <p:cTn id="57" presetID="10" presetClass="entr" presetSubtype="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par>
                          <p:cTn id="60" fill="hold">
                            <p:stCondLst>
                              <p:cond delay="8500"/>
                            </p:stCondLst>
                            <p:childTnLst>
                              <p:par>
                                <p:cTn id="61" presetID="10" presetClass="entr" presetSubtype="0" fill="hold"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1CDB1083-4C5D-D848-A606-CF3B59FF44B2}"/>
              </a:ext>
            </a:extLst>
          </p:cNvPr>
          <p:cNvSpPr>
            <a:spLocks noGrp="1"/>
          </p:cNvSpPr>
          <p:nvPr>
            <p:ph type="ftr" sz="quarter" idx="11"/>
          </p:nvPr>
        </p:nvSpPr>
        <p:spPr>
          <a:xfrm>
            <a:off x="429208" y="6556248"/>
            <a:ext cx="2675021" cy="301752"/>
          </a:xfrm>
        </p:spPr>
        <p:txBody>
          <a:bodyPr/>
          <a:lstStyle/>
          <a:p>
            <a:r>
              <a:rPr lang="en-US" dirty="0"/>
              <a:t>© 2022 SIGGRAPH. All Rights Reserved.</a:t>
            </a:r>
          </a:p>
        </p:txBody>
      </p:sp>
      <p:sp>
        <p:nvSpPr>
          <p:cNvPr id="11" name="Slide Number Placeholder 10">
            <a:extLst>
              <a:ext uri="{FF2B5EF4-FFF2-40B4-BE49-F238E27FC236}">
                <a16:creationId xmlns:a16="http://schemas.microsoft.com/office/drawing/2014/main" id="{AD593BEB-DD6C-9043-87D8-4292E0E57300}"/>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26</a:t>
            </a:fld>
            <a:endParaRPr lang="en-US"/>
          </a:p>
        </p:txBody>
      </p:sp>
      <p:pic>
        <p:nvPicPr>
          <p:cNvPr id="3" name="图片 2">
            <a:extLst>
              <a:ext uri="{FF2B5EF4-FFF2-40B4-BE49-F238E27FC236}">
                <a16:creationId xmlns:a16="http://schemas.microsoft.com/office/drawing/2014/main" id="{CD9189BF-859B-18D2-E781-E9CA17A3E07A}"/>
              </a:ext>
            </a:extLst>
          </p:cNvPr>
          <p:cNvPicPr>
            <a:picLocks noChangeAspect="1"/>
          </p:cNvPicPr>
          <p:nvPr/>
        </p:nvPicPr>
        <p:blipFill>
          <a:blip r:embed="rId3"/>
          <a:stretch>
            <a:fillRect/>
          </a:stretch>
        </p:blipFill>
        <p:spPr>
          <a:xfrm>
            <a:off x="1047528" y="2086933"/>
            <a:ext cx="10096943" cy="2588583"/>
          </a:xfrm>
          <a:prstGeom prst="rect">
            <a:avLst/>
          </a:prstGeom>
        </p:spPr>
      </p:pic>
      <p:sp>
        <p:nvSpPr>
          <p:cNvPr id="13" name="文本占位符 3">
            <a:extLst>
              <a:ext uri="{FF2B5EF4-FFF2-40B4-BE49-F238E27FC236}">
                <a16:creationId xmlns:a16="http://schemas.microsoft.com/office/drawing/2014/main" id="{C2816DA0-7BA8-CACA-9781-9861B8CB212C}"/>
              </a:ext>
            </a:extLst>
          </p:cNvPr>
          <p:cNvSpPr txBox="1">
            <a:spLocks/>
          </p:cNvSpPr>
          <p:nvPr/>
        </p:nvSpPr>
        <p:spPr>
          <a:xfrm>
            <a:off x="2145968" y="4848930"/>
            <a:ext cx="2478439" cy="646331"/>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i="1" cap="none" dirty="0">
                <a:solidFill>
                  <a:schemeClr val="tx1"/>
                </a:solidFill>
              </a:rPr>
              <a:t>House-GAN++</a:t>
            </a:r>
            <a:r>
              <a:rPr lang="en-US" altLang="zh-CN" cap="none" dirty="0">
                <a:solidFill>
                  <a:schemeClr val="tx1"/>
                </a:solidFill>
              </a:rPr>
              <a:t> [</a:t>
            </a:r>
            <a:r>
              <a:rPr lang="en-US" altLang="zh-CN" cap="none" dirty="0" err="1">
                <a:solidFill>
                  <a:schemeClr val="tx1"/>
                </a:solidFill>
              </a:rPr>
              <a:t>Nauata</a:t>
            </a:r>
            <a:r>
              <a:rPr lang="en-US" altLang="zh-CN" cap="none" dirty="0">
                <a:solidFill>
                  <a:schemeClr val="tx1"/>
                </a:solidFill>
              </a:rPr>
              <a:t> et al. 2021]</a:t>
            </a:r>
            <a:endParaRPr lang="en-US" altLang="zh-CN" i="1" cap="none" dirty="0">
              <a:solidFill>
                <a:schemeClr val="tx1"/>
              </a:solidFill>
            </a:endParaRPr>
          </a:p>
        </p:txBody>
      </p:sp>
      <p:sp>
        <p:nvSpPr>
          <p:cNvPr id="15" name="文本占位符 3">
            <a:extLst>
              <a:ext uri="{FF2B5EF4-FFF2-40B4-BE49-F238E27FC236}">
                <a16:creationId xmlns:a16="http://schemas.microsoft.com/office/drawing/2014/main" id="{5B555AE2-1624-9184-BB70-307046C55EAA}"/>
              </a:ext>
            </a:extLst>
          </p:cNvPr>
          <p:cNvSpPr txBox="1">
            <a:spLocks/>
          </p:cNvSpPr>
          <p:nvPr/>
        </p:nvSpPr>
        <p:spPr>
          <a:xfrm>
            <a:off x="7816327" y="5102164"/>
            <a:ext cx="1886992" cy="369332"/>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cap="none" dirty="0">
                <a:solidFill>
                  <a:schemeClr val="tx1"/>
                </a:solidFill>
              </a:rPr>
              <a:t>Ours</a:t>
            </a:r>
          </a:p>
        </p:txBody>
      </p:sp>
      <p:pic>
        <p:nvPicPr>
          <p:cNvPr id="8" name="图片 7">
            <a:extLst>
              <a:ext uri="{FF2B5EF4-FFF2-40B4-BE49-F238E27FC236}">
                <a16:creationId xmlns:a16="http://schemas.microsoft.com/office/drawing/2014/main" id="{92EA745D-40CB-2119-A2E4-5A009127841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8706" y="3735546"/>
            <a:ext cx="344078" cy="243109"/>
          </a:xfrm>
          <a:prstGeom prst="rect">
            <a:avLst/>
          </a:prstGeom>
        </p:spPr>
      </p:pic>
      <p:pic>
        <p:nvPicPr>
          <p:cNvPr id="9" name="图片 8">
            <a:extLst>
              <a:ext uri="{FF2B5EF4-FFF2-40B4-BE49-F238E27FC236}">
                <a16:creationId xmlns:a16="http://schemas.microsoft.com/office/drawing/2014/main" id="{FA5E6D31-829C-3ACA-30A9-2B9A51263A0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4193" y="3735545"/>
            <a:ext cx="344078" cy="243109"/>
          </a:xfrm>
          <a:prstGeom prst="rect">
            <a:avLst/>
          </a:prstGeom>
        </p:spPr>
      </p:pic>
      <p:pic>
        <p:nvPicPr>
          <p:cNvPr id="10" name="图片 9">
            <a:extLst>
              <a:ext uri="{FF2B5EF4-FFF2-40B4-BE49-F238E27FC236}">
                <a16:creationId xmlns:a16="http://schemas.microsoft.com/office/drawing/2014/main" id="{0C64B3BA-2049-2DC8-FB55-009EC4B53F5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17608" y="3735545"/>
            <a:ext cx="301394" cy="364152"/>
          </a:xfrm>
          <a:prstGeom prst="rect">
            <a:avLst/>
          </a:prstGeom>
        </p:spPr>
      </p:pic>
      <p:pic>
        <p:nvPicPr>
          <p:cNvPr id="14" name="图片 13">
            <a:extLst>
              <a:ext uri="{FF2B5EF4-FFF2-40B4-BE49-F238E27FC236}">
                <a16:creationId xmlns:a16="http://schemas.microsoft.com/office/drawing/2014/main" id="{1C30E530-B918-2DF5-DDAF-C3AF23E8666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23901" y="2583513"/>
            <a:ext cx="561287" cy="167440"/>
          </a:xfrm>
          <a:prstGeom prst="rect">
            <a:avLst/>
          </a:prstGeom>
        </p:spPr>
      </p:pic>
      <p:pic>
        <p:nvPicPr>
          <p:cNvPr id="16" name="图片 15">
            <a:extLst>
              <a:ext uri="{FF2B5EF4-FFF2-40B4-BE49-F238E27FC236}">
                <a16:creationId xmlns:a16="http://schemas.microsoft.com/office/drawing/2014/main" id="{0DAB9512-DF71-20D2-7C4D-2AD8A7EA262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3377" y="3828498"/>
            <a:ext cx="344078" cy="375113"/>
          </a:xfrm>
          <a:prstGeom prst="rect">
            <a:avLst/>
          </a:prstGeom>
        </p:spPr>
      </p:pic>
      <p:pic>
        <p:nvPicPr>
          <p:cNvPr id="17" name="图片 16">
            <a:extLst>
              <a:ext uri="{FF2B5EF4-FFF2-40B4-BE49-F238E27FC236}">
                <a16:creationId xmlns:a16="http://schemas.microsoft.com/office/drawing/2014/main" id="{BBABB1AA-BDF3-7FAA-C924-8EBCE1DB177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91377" y="2913714"/>
            <a:ext cx="262346" cy="248138"/>
          </a:xfrm>
          <a:prstGeom prst="rect">
            <a:avLst/>
          </a:prstGeom>
        </p:spPr>
      </p:pic>
      <p:sp>
        <p:nvSpPr>
          <p:cNvPr id="18" name="Title 21">
            <a:extLst>
              <a:ext uri="{FF2B5EF4-FFF2-40B4-BE49-F238E27FC236}">
                <a16:creationId xmlns:a16="http://schemas.microsoft.com/office/drawing/2014/main" id="{F7DDF3D6-7B41-4FE7-8EDA-8CBFFCC57BFC}"/>
              </a:ext>
            </a:extLst>
          </p:cNvPr>
          <p:cNvSpPr>
            <a:spLocks noGrp="1"/>
          </p:cNvSpPr>
          <p:nvPr>
            <p:ph type="title"/>
          </p:nvPr>
        </p:nvSpPr>
        <p:spPr>
          <a:xfrm>
            <a:off x="429209" y="1"/>
            <a:ext cx="8595360" cy="1316736"/>
          </a:xfrm>
        </p:spPr>
        <p:txBody>
          <a:bodyPr/>
          <a:lstStyle/>
          <a:p>
            <a:r>
              <a:rPr lang="en-US" dirty="0"/>
              <a:t>Comparing to </a:t>
            </a:r>
            <a:r>
              <a:rPr lang="en-US" altLang="zh-CN" dirty="0"/>
              <a:t>House-GAN++ </a:t>
            </a:r>
            <a:r>
              <a:rPr lang="en-US" dirty="0"/>
              <a:t> </a:t>
            </a:r>
          </a:p>
        </p:txBody>
      </p:sp>
    </p:spTree>
    <p:extLst>
      <p:ext uri="{BB962C8B-B14F-4D97-AF65-F5344CB8AC3E}">
        <p14:creationId xmlns:p14="http://schemas.microsoft.com/office/powerpoint/2010/main" val="428997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1000"/>
                                        <p:tgtEl>
                                          <p:spTgt spid="8"/>
                                        </p:tgtEl>
                                      </p:cBhvr>
                                    </p:animEffect>
                                  </p:childTnLst>
                                </p:cTn>
                              </p:par>
                              <p:par>
                                <p:cTn id="8" presetID="18" presetClass="entr" presetSubtype="1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1000"/>
                                        <p:tgtEl>
                                          <p:spTgt spid="9"/>
                                        </p:tgtEl>
                                      </p:cBhvr>
                                    </p:animEffect>
                                  </p:childTnLst>
                                </p:cTn>
                              </p:par>
                              <p:par>
                                <p:cTn id="11" presetID="18" presetClass="entr" presetSubtype="1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downLeft)">
                                      <p:cBhvr>
                                        <p:cTn id="13" dur="1000"/>
                                        <p:tgtEl>
                                          <p:spTgt spid="10"/>
                                        </p:tgtEl>
                                      </p:cBhvr>
                                    </p:animEffect>
                                  </p:childTnLst>
                                </p:cTn>
                              </p:par>
                              <p:par>
                                <p:cTn id="14" presetID="18" presetClass="entr" presetSubtype="1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strips(downLeft)">
                                      <p:cBhvr>
                                        <p:cTn id="16" dur="1000"/>
                                        <p:tgtEl>
                                          <p:spTgt spid="14"/>
                                        </p:tgtEl>
                                      </p:cBhvr>
                                    </p:animEffect>
                                  </p:childTnLst>
                                </p:cTn>
                              </p:par>
                              <p:par>
                                <p:cTn id="17" presetID="18" presetClass="entr" presetSubtype="12"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1000"/>
                                        <p:tgtEl>
                                          <p:spTgt spid="16"/>
                                        </p:tgtEl>
                                      </p:cBhvr>
                                    </p:animEffect>
                                  </p:childTnLst>
                                </p:cTn>
                              </p:par>
                              <p:par>
                                <p:cTn id="20" presetID="18" presetClass="entr" presetSubtype="12"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strips(downLeft)">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1CDB1083-4C5D-D848-A606-CF3B59FF44B2}"/>
              </a:ext>
            </a:extLst>
          </p:cNvPr>
          <p:cNvSpPr>
            <a:spLocks noGrp="1"/>
          </p:cNvSpPr>
          <p:nvPr>
            <p:ph type="ftr" sz="quarter" idx="11"/>
          </p:nvPr>
        </p:nvSpPr>
        <p:spPr>
          <a:xfrm>
            <a:off x="429208" y="6556248"/>
            <a:ext cx="2675021" cy="301752"/>
          </a:xfrm>
        </p:spPr>
        <p:txBody>
          <a:bodyPr/>
          <a:lstStyle/>
          <a:p>
            <a:r>
              <a:rPr lang="en-US" dirty="0"/>
              <a:t>© 2022 SIGGRAPH. All Rights Reserved.</a:t>
            </a:r>
          </a:p>
        </p:txBody>
      </p:sp>
      <p:sp>
        <p:nvSpPr>
          <p:cNvPr id="11" name="Slide Number Placeholder 10">
            <a:extLst>
              <a:ext uri="{FF2B5EF4-FFF2-40B4-BE49-F238E27FC236}">
                <a16:creationId xmlns:a16="http://schemas.microsoft.com/office/drawing/2014/main" id="{AD593BEB-DD6C-9043-87D8-4292E0E57300}"/>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27</a:t>
            </a:fld>
            <a:endParaRPr lang="en-US"/>
          </a:p>
        </p:txBody>
      </p:sp>
      <p:sp>
        <p:nvSpPr>
          <p:cNvPr id="22" name="Title 21">
            <a:extLst>
              <a:ext uri="{FF2B5EF4-FFF2-40B4-BE49-F238E27FC236}">
                <a16:creationId xmlns:a16="http://schemas.microsoft.com/office/drawing/2014/main" id="{5A602D00-7BC7-EF4B-945C-0EA1C4F4905E}"/>
              </a:ext>
            </a:extLst>
          </p:cNvPr>
          <p:cNvSpPr>
            <a:spLocks noGrp="1"/>
          </p:cNvSpPr>
          <p:nvPr>
            <p:ph type="title"/>
          </p:nvPr>
        </p:nvSpPr>
        <p:spPr/>
        <p:txBody>
          <a:bodyPr/>
          <a:lstStyle/>
          <a:p>
            <a:r>
              <a:rPr lang="en-US" dirty="0">
                <a:latin typeface="微软雅黑" panose="020B0503020204020204" pitchFamily="34" charset="-122"/>
                <a:ea typeface="微软雅黑" panose="020B0503020204020204" pitchFamily="34" charset="-122"/>
              </a:rPr>
              <a:t>Comparison to </a:t>
            </a:r>
            <a:r>
              <a:rPr lang="en-US" dirty="0" err="1">
                <a:latin typeface="微软雅黑" panose="020B0503020204020204" pitchFamily="34" charset="-122"/>
                <a:ea typeface="微软雅黑" panose="020B0503020204020204" pitchFamily="34" charset="-122"/>
              </a:rPr>
              <a:t>Hybird</a:t>
            </a:r>
            <a:r>
              <a:rPr lang="en-US" dirty="0">
                <a:latin typeface="微软雅黑" panose="020B0503020204020204" pitchFamily="34" charset="-122"/>
                <a:ea typeface="微软雅黑" panose="020B0503020204020204" pitchFamily="34" charset="-122"/>
              </a:rPr>
              <a:t>-Method</a:t>
            </a:r>
          </a:p>
        </p:txBody>
      </p:sp>
      <p:sp>
        <p:nvSpPr>
          <p:cNvPr id="13" name="文本占位符 3">
            <a:extLst>
              <a:ext uri="{FF2B5EF4-FFF2-40B4-BE49-F238E27FC236}">
                <a16:creationId xmlns:a16="http://schemas.microsoft.com/office/drawing/2014/main" id="{C2816DA0-7BA8-CACA-9781-9861B8CB212C}"/>
              </a:ext>
            </a:extLst>
          </p:cNvPr>
          <p:cNvSpPr txBox="1">
            <a:spLocks/>
          </p:cNvSpPr>
          <p:nvPr/>
        </p:nvSpPr>
        <p:spPr>
          <a:xfrm>
            <a:off x="1380504" y="5048722"/>
            <a:ext cx="1886992" cy="369332"/>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cap="none" dirty="0">
                <a:solidFill>
                  <a:schemeClr val="tx1"/>
                </a:solidFill>
                <a:latin typeface="微软雅黑" panose="020B0503020204020204" pitchFamily="34" charset="-122"/>
                <a:ea typeface="微软雅黑" panose="020B0503020204020204" pitchFamily="34" charset="-122"/>
              </a:rPr>
              <a:t>GT</a:t>
            </a:r>
          </a:p>
        </p:txBody>
      </p:sp>
      <p:sp>
        <p:nvSpPr>
          <p:cNvPr id="10" name="文本占位符 3">
            <a:extLst>
              <a:ext uri="{FF2B5EF4-FFF2-40B4-BE49-F238E27FC236}">
                <a16:creationId xmlns:a16="http://schemas.microsoft.com/office/drawing/2014/main" id="{D86A63C5-1C11-1BC3-460A-58BF841B972A}"/>
              </a:ext>
            </a:extLst>
          </p:cNvPr>
          <p:cNvSpPr txBox="1">
            <a:spLocks/>
          </p:cNvSpPr>
          <p:nvPr/>
        </p:nvSpPr>
        <p:spPr>
          <a:xfrm>
            <a:off x="4985691" y="5054022"/>
            <a:ext cx="1886992" cy="723275"/>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cap="none" dirty="0">
                <a:solidFill>
                  <a:schemeClr val="tx1"/>
                </a:solidFill>
              </a:rPr>
              <a:t>Hybrid-Method</a:t>
            </a:r>
          </a:p>
          <a:p>
            <a:pPr algn="ctr">
              <a:buClr>
                <a:schemeClr val="tx1"/>
              </a:buClr>
            </a:pPr>
            <a:r>
              <a:rPr lang="en-US" altLang="zh-CN" cap="none" dirty="0">
                <a:solidFill>
                  <a:schemeClr val="tx1"/>
                </a:solidFill>
              </a:rPr>
              <a:t>[Para et al. 2021]</a:t>
            </a:r>
          </a:p>
        </p:txBody>
      </p:sp>
      <p:sp>
        <p:nvSpPr>
          <p:cNvPr id="14" name="文本占位符 3">
            <a:extLst>
              <a:ext uri="{FF2B5EF4-FFF2-40B4-BE49-F238E27FC236}">
                <a16:creationId xmlns:a16="http://schemas.microsoft.com/office/drawing/2014/main" id="{2E1C9C19-3FB0-1962-38CB-1BF2FB259BF5}"/>
              </a:ext>
            </a:extLst>
          </p:cNvPr>
          <p:cNvSpPr txBox="1">
            <a:spLocks/>
          </p:cNvSpPr>
          <p:nvPr/>
        </p:nvSpPr>
        <p:spPr>
          <a:xfrm>
            <a:off x="8540514" y="5049194"/>
            <a:ext cx="1886992" cy="369332"/>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cap="none" dirty="0">
                <a:solidFill>
                  <a:schemeClr val="tx1"/>
                </a:solidFill>
              </a:rPr>
              <a:t>Ours</a:t>
            </a:r>
          </a:p>
        </p:txBody>
      </p:sp>
      <p:pic>
        <p:nvPicPr>
          <p:cNvPr id="8" name="图片 7">
            <a:extLst>
              <a:ext uri="{FF2B5EF4-FFF2-40B4-BE49-F238E27FC236}">
                <a16:creationId xmlns:a16="http://schemas.microsoft.com/office/drawing/2014/main" id="{EADA8690-0CA2-F0FD-5EEB-12B17CD668AD}"/>
              </a:ext>
            </a:extLst>
          </p:cNvPr>
          <p:cNvPicPr>
            <a:picLocks noChangeAspect="1"/>
          </p:cNvPicPr>
          <p:nvPr/>
        </p:nvPicPr>
        <p:blipFill>
          <a:blip r:embed="rId3"/>
          <a:stretch>
            <a:fillRect/>
          </a:stretch>
        </p:blipFill>
        <p:spPr>
          <a:xfrm>
            <a:off x="5001439" y="1733391"/>
            <a:ext cx="1679924" cy="1679924"/>
          </a:xfrm>
          <a:custGeom>
            <a:avLst/>
            <a:gdLst>
              <a:gd name="connsiteX0" fmla="*/ 670 w 1914207"/>
              <a:gd name="connsiteY0" fmla="*/ 35 h 1914207"/>
              <a:gd name="connsiteX1" fmla="*/ 1914878 w 1914207"/>
              <a:gd name="connsiteY1" fmla="*/ 35 h 1914207"/>
              <a:gd name="connsiteX2" fmla="*/ 1914878 w 1914207"/>
              <a:gd name="connsiteY2" fmla="*/ 1914243 h 1914207"/>
              <a:gd name="connsiteX3" fmla="*/ 670 w 1914207"/>
              <a:gd name="connsiteY3" fmla="*/ 1914243 h 1914207"/>
            </a:gdLst>
            <a:ahLst/>
            <a:cxnLst>
              <a:cxn ang="0">
                <a:pos x="connsiteX0" y="connsiteY0"/>
              </a:cxn>
              <a:cxn ang="0">
                <a:pos x="connsiteX1" y="connsiteY1"/>
              </a:cxn>
              <a:cxn ang="0">
                <a:pos x="connsiteX2" y="connsiteY2"/>
              </a:cxn>
              <a:cxn ang="0">
                <a:pos x="connsiteX3" y="connsiteY3"/>
              </a:cxn>
            </a:cxnLst>
            <a:rect l="l" t="t" r="r" b="b"/>
            <a:pathLst>
              <a:path w="1914207" h="1914207">
                <a:moveTo>
                  <a:pt x="670" y="35"/>
                </a:moveTo>
                <a:lnTo>
                  <a:pt x="1914878" y="35"/>
                </a:lnTo>
                <a:lnTo>
                  <a:pt x="1914878" y="1914243"/>
                </a:lnTo>
                <a:lnTo>
                  <a:pt x="670" y="1914243"/>
                </a:lnTo>
                <a:close/>
              </a:path>
            </a:pathLst>
          </a:custGeom>
        </p:spPr>
      </p:pic>
      <p:pic>
        <p:nvPicPr>
          <p:cNvPr id="16" name="图片 15">
            <a:extLst>
              <a:ext uri="{FF2B5EF4-FFF2-40B4-BE49-F238E27FC236}">
                <a16:creationId xmlns:a16="http://schemas.microsoft.com/office/drawing/2014/main" id="{5F25B1A6-ACE6-A2F5-2326-5A565D90BE27}"/>
              </a:ext>
            </a:extLst>
          </p:cNvPr>
          <p:cNvPicPr>
            <a:picLocks noChangeAspect="1"/>
          </p:cNvPicPr>
          <p:nvPr/>
        </p:nvPicPr>
        <p:blipFill>
          <a:blip r:embed="rId4"/>
          <a:stretch>
            <a:fillRect/>
          </a:stretch>
        </p:blipFill>
        <p:spPr>
          <a:xfrm>
            <a:off x="5019816" y="3323623"/>
            <a:ext cx="1679924" cy="1679924"/>
          </a:xfrm>
          <a:custGeom>
            <a:avLst/>
            <a:gdLst>
              <a:gd name="connsiteX0" fmla="*/ 671 w 1914207"/>
              <a:gd name="connsiteY0" fmla="*/ 413 h 1914207"/>
              <a:gd name="connsiteX1" fmla="*/ 1914879 w 1914207"/>
              <a:gd name="connsiteY1" fmla="*/ 413 h 1914207"/>
              <a:gd name="connsiteX2" fmla="*/ 1914879 w 1914207"/>
              <a:gd name="connsiteY2" fmla="*/ 1914620 h 1914207"/>
              <a:gd name="connsiteX3" fmla="*/ 671 w 1914207"/>
              <a:gd name="connsiteY3" fmla="*/ 1914620 h 1914207"/>
            </a:gdLst>
            <a:ahLst/>
            <a:cxnLst>
              <a:cxn ang="0">
                <a:pos x="connsiteX0" y="connsiteY0"/>
              </a:cxn>
              <a:cxn ang="0">
                <a:pos x="connsiteX1" y="connsiteY1"/>
              </a:cxn>
              <a:cxn ang="0">
                <a:pos x="connsiteX2" y="connsiteY2"/>
              </a:cxn>
              <a:cxn ang="0">
                <a:pos x="connsiteX3" y="connsiteY3"/>
              </a:cxn>
            </a:cxnLst>
            <a:rect l="l" t="t" r="r" b="b"/>
            <a:pathLst>
              <a:path w="1914207" h="1914207">
                <a:moveTo>
                  <a:pt x="671" y="413"/>
                </a:moveTo>
                <a:lnTo>
                  <a:pt x="1914879" y="413"/>
                </a:lnTo>
                <a:lnTo>
                  <a:pt x="1914879" y="1914620"/>
                </a:lnTo>
                <a:lnTo>
                  <a:pt x="671" y="1914620"/>
                </a:lnTo>
                <a:close/>
              </a:path>
            </a:pathLst>
          </a:custGeom>
        </p:spPr>
      </p:pic>
      <p:grpSp>
        <p:nvGrpSpPr>
          <p:cNvPr id="20" name="图形 2">
            <a:extLst>
              <a:ext uri="{FF2B5EF4-FFF2-40B4-BE49-F238E27FC236}">
                <a16:creationId xmlns:a16="http://schemas.microsoft.com/office/drawing/2014/main" id="{3EAC47E6-D964-0A94-2C6E-28634565FDC3}"/>
              </a:ext>
            </a:extLst>
          </p:cNvPr>
          <p:cNvGrpSpPr/>
          <p:nvPr/>
        </p:nvGrpSpPr>
        <p:grpSpPr>
          <a:xfrm>
            <a:off x="8399343" y="1604404"/>
            <a:ext cx="1906377" cy="1906377"/>
            <a:chOff x="7084283" y="1604405"/>
            <a:chExt cx="2172242" cy="2172242"/>
          </a:xfrm>
        </p:grpSpPr>
        <p:pic>
          <p:nvPicPr>
            <p:cNvPr id="21" name="图片 20">
              <a:extLst>
                <a:ext uri="{FF2B5EF4-FFF2-40B4-BE49-F238E27FC236}">
                  <a16:creationId xmlns:a16="http://schemas.microsoft.com/office/drawing/2014/main" id="{5333ED18-C27E-02CF-A5E1-6EE56464412E}"/>
                </a:ext>
              </a:extLst>
            </p:cNvPr>
            <p:cNvPicPr>
              <a:picLocks noChangeAspect="1"/>
            </p:cNvPicPr>
            <p:nvPr/>
          </p:nvPicPr>
          <p:blipFill>
            <a:blip r:embed="rId5"/>
            <a:stretch>
              <a:fillRect/>
            </a:stretch>
          </p:blipFill>
          <p:spPr>
            <a:xfrm>
              <a:off x="7084283" y="1604405"/>
              <a:ext cx="2172242" cy="2172242"/>
            </a:xfrm>
            <a:custGeom>
              <a:avLst/>
              <a:gdLst>
                <a:gd name="connsiteX0" fmla="*/ 1307 w 2172242"/>
                <a:gd name="connsiteY0" fmla="*/ 35 h 2172242"/>
                <a:gd name="connsiteX1" fmla="*/ 2173549 w 2172242"/>
                <a:gd name="connsiteY1" fmla="*/ 35 h 2172242"/>
                <a:gd name="connsiteX2" fmla="*/ 2173549 w 2172242"/>
                <a:gd name="connsiteY2" fmla="*/ 2172278 h 2172242"/>
                <a:gd name="connsiteX3" fmla="*/ 1307 w 2172242"/>
                <a:gd name="connsiteY3" fmla="*/ 2172278 h 2172242"/>
              </a:gdLst>
              <a:ahLst/>
              <a:cxnLst>
                <a:cxn ang="0">
                  <a:pos x="connsiteX0" y="connsiteY0"/>
                </a:cxn>
                <a:cxn ang="0">
                  <a:pos x="connsiteX1" y="connsiteY1"/>
                </a:cxn>
                <a:cxn ang="0">
                  <a:pos x="connsiteX2" y="connsiteY2"/>
                </a:cxn>
                <a:cxn ang="0">
                  <a:pos x="connsiteX3" y="connsiteY3"/>
                </a:cxn>
              </a:cxnLst>
              <a:rect l="l" t="t" r="r" b="b"/>
              <a:pathLst>
                <a:path w="2172242" h="2172242">
                  <a:moveTo>
                    <a:pt x="1307" y="35"/>
                  </a:moveTo>
                  <a:lnTo>
                    <a:pt x="2173549" y="35"/>
                  </a:lnTo>
                  <a:lnTo>
                    <a:pt x="2173549" y="2172278"/>
                  </a:lnTo>
                  <a:lnTo>
                    <a:pt x="1307" y="2172278"/>
                  </a:lnTo>
                  <a:close/>
                </a:path>
              </a:pathLst>
            </a:custGeom>
          </p:spPr>
        </p:pic>
        <p:sp>
          <p:nvSpPr>
            <p:cNvPr id="23" name="任意多边形: 形状 22">
              <a:extLst>
                <a:ext uri="{FF2B5EF4-FFF2-40B4-BE49-F238E27FC236}">
                  <a16:creationId xmlns:a16="http://schemas.microsoft.com/office/drawing/2014/main" id="{FB11FD88-27C8-F768-0B9F-237BDD0F78B9}"/>
                </a:ext>
              </a:extLst>
            </p:cNvPr>
            <p:cNvSpPr/>
            <p:nvPr/>
          </p:nvSpPr>
          <p:spPr>
            <a:xfrm>
              <a:off x="8149023" y="2843630"/>
              <a:ext cx="3738" cy="377457"/>
            </a:xfrm>
            <a:custGeom>
              <a:avLst/>
              <a:gdLst>
                <a:gd name="connsiteX0" fmla="*/ 0 w 3738"/>
                <a:gd name="connsiteY0" fmla="*/ 377458 h 377457"/>
                <a:gd name="connsiteX1" fmla="*/ 0 w 3738"/>
                <a:gd name="connsiteY1" fmla="*/ 0 h 377457"/>
              </a:gdLst>
              <a:ahLst/>
              <a:cxnLst>
                <a:cxn ang="0">
                  <a:pos x="connsiteX0" y="connsiteY0"/>
                </a:cxn>
                <a:cxn ang="0">
                  <a:pos x="connsiteX1" y="connsiteY1"/>
                </a:cxn>
              </a:cxnLst>
              <a:rect l="l" t="t" r="r" b="b"/>
              <a:pathLst>
                <a:path w="3738" h="377457">
                  <a:moveTo>
                    <a:pt x="0" y="377458"/>
                  </a:moveTo>
                  <a:lnTo>
                    <a:pt x="0" y="0"/>
                  </a:lnTo>
                </a:path>
              </a:pathLst>
            </a:custGeom>
            <a:ln w="934" cap="flat">
              <a:solidFill>
                <a:srgbClr val="000000"/>
              </a:solid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348F47BE-6F57-BC53-BD14-1223E325C83D}"/>
                </a:ext>
              </a:extLst>
            </p:cNvPr>
            <p:cNvSpPr/>
            <p:nvPr/>
          </p:nvSpPr>
          <p:spPr>
            <a:xfrm>
              <a:off x="8273634" y="2843630"/>
              <a:ext cx="427331" cy="3738"/>
            </a:xfrm>
            <a:custGeom>
              <a:avLst/>
              <a:gdLst>
                <a:gd name="connsiteX0" fmla="*/ 427332 w 427331"/>
                <a:gd name="connsiteY0" fmla="*/ 0 h 3738"/>
                <a:gd name="connsiteX1" fmla="*/ 0 w 427331"/>
                <a:gd name="connsiteY1" fmla="*/ 0 h 3738"/>
              </a:gdLst>
              <a:ahLst/>
              <a:cxnLst>
                <a:cxn ang="0">
                  <a:pos x="connsiteX0" y="connsiteY0"/>
                </a:cxn>
                <a:cxn ang="0">
                  <a:pos x="connsiteX1" y="connsiteY1"/>
                </a:cxn>
              </a:cxnLst>
              <a:rect l="l" t="t" r="r" b="b"/>
              <a:pathLst>
                <a:path w="427331" h="3738">
                  <a:moveTo>
                    <a:pt x="427332" y="0"/>
                  </a:moveTo>
                  <a:lnTo>
                    <a:pt x="0" y="0"/>
                  </a:lnTo>
                </a:path>
              </a:pathLst>
            </a:custGeom>
            <a:ln w="934" cap="flat">
              <a:solidFill>
                <a:srgbClr val="000000"/>
              </a:solidFill>
              <a:prstDash val="solid"/>
              <a:miter/>
            </a:ln>
          </p:spPr>
          <p:txBody>
            <a:bodyPr rtlCol="0" anchor="ctr"/>
            <a:lstStyle/>
            <a:p>
              <a:endParaRPr lang="zh-CN" altLang="en-US"/>
            </a:p>
          </p:txBody>
        </p:sp>
      </p:grpSp>
      <p:grpSp>
        <p:nvGrpSpPr>
          <p:cNvPr id="25" name="图形 2">
            <a:extLst>
              <a:ext uri="{FF2B5EF4-FFF2-40B4-BE49-F238E27FC236}">
                <a16:creationId xmlns:a16="http://schemas.microsoft.com/office/drawing/2014/main" id="{10D27F9C-737A-64F6-A184-2FEEFAA4AED2}"/>
              </a:ext>
            </a:extLst>
          </p:cNvPr>
          <p:cNvGrpSpPr/>
          <p:nvPr/>
        </p:nvGrpSpPr>
        <p:grpSpPr>
          <a:xfrm>
            <a:off x="8503095" y="3263803"/>
            <a:ext cx="1784919" cy="1784919"/>
            <a:chOff x="7159056" y="3086379"/>
            <a:chExt cx="2033845" cy="2033845"/>
          </a:xfrm>
        </p:grpSpPr>
        <p:pic>
          <p:nvPicPr>
            <p:cNvPr id="26" name="图片 25">
              <a:extLst>
                <a:ext uri="{FF2B5EF4-FFF2-40B4-BE49-F238E27FC236}">
                  <a16:creationId xmlns:a16="http://schemas.microsoft.com/office/drawing/2014/main" id="{9D0DA3EF-E8F0-A13C-918E-B9637870241A}"/>
                </a:ext>
              </a:extLst>
            </p:cNvPr>
            <p:cNvPicPr>
              <a:picLocks noChangeAspect="1"/>
            </p:cNvPicPr>
            <p:nvPr/>
          </p:nvPicPr>
          <p:blipFill>
            <a:blip r:embed="rId6"/>
            <a:stretch>
              <a:fillRect/>
            </a:stretch>
          </p:blipFill>
          <p:spPr>
            <a:xfrm>
              <a:off x="7159056" y="3086379"/>
              <a:ext cx="2033845" cy="2033845"/>
            </a:xfrm>
            <a:custGeom>
              <a:avLst/>
              <a:gdLst>
                <a:gd name="connsiteX0" fmla="*/ 1308 w 2033845"/>
                <a:gd name="connsiteY0" fmla="*/ 413 h 2033845"/>
                <a:gd name="connsiteX1" fmla="*/ 2035153 w 2033845"/>
                <a:gd name="connsiteY1" fmla="*/ 413 h 2033845"/>
                <a:gd name="connsiteX2" fmla="*/ 2035153 w 2033845"/>
                <a:gd name="connsiteY2" fmla="*/ 2034258 h 2033845"/>
                <a:gd name="connsiteX3" fmla="*/ 1308 w 2033845"/>
                <a:gd name="connsiteY3" fmla="*/ 2034258 h 2033845"/>
              </a:gdLst>
              <a:ahLst/>
              <a:cxnLst>
                <a:cxn ang="0">
                  <a:pos x="connsiteX0" y="connsiteY0"/>
                </a:cxn>
                <a:cxn ang="0">
                  <a:pos x="connsiteX1" y="connsiteY1"/>
                </a:cxn>
                <a:cxn ang="0">
                  <a:pos x="connsiteX2" y="connsiteY2"/>
                </a:cxn>
                <a:cxn ang="0">
                  <a:pos x="connsiteX3" y="connsiteY3"/>
                </a:cxn>
              </a:cxnLst>
              <a:rect l="l" t="t" r="r" b="b"/>
              <a:pathLst>
                <a:path w="2033845" h="2033845">
                  <a:moveTo>
                    <a:pt x="1308" y="413"/>
                  </a:moveTo>
                  <a:lnTo>
                    <a:pt x="2035153" y="413"/>
                  </a:lnTo>
                  <a:lnTo>
                    <a:pt x="2035153" y="2034258"/>
                  </a:lnTo>
                  <a:lnTo>
                    <a:pt x="1308" y="2034258"/>
                  </a:lnTo>
                  <a:close/>
                </a:path>
              </a:pathLst>
            </a:custGeom>
          </p:spPr>
        </p:pic>
        <p:sp>
          <p:nvSpPr>
            <p:cNvPr id="27" name="任意多边形: 形状 26">
              <a:extLst>
                <a:ext uri="{FF2B5EF4-FFF2-40B4-BE49-F238E27FC236}">
                  <a16:creationId xmlns:a16="http://schemas.microsoft.com/office/drawing/2014/main" id="{992DEA21-375B-0ED4-D51E-9421E446E19D}"/>
                </a:ext>
              </a:extLst>
            </p:cNvPr>
            <p:cNvSpPr/>
            <p:nvPr/>
          </p:nvSpPr>
          <p:spPr>
            <a:xfrm>
              <a:off x="8429761" y="4163124"/>
              <a:ext cx="415442" cy="74"/>
            </a:xfrm>
            <a:custGeom>
              <a:avLst/>
              <a:gdLst>
                <a:gd name="connsiteX0" fmla="*/ 0 w 415442"/>
                <a:gd name="connsiteY0" fmla="*/ 75 h 74"/>
                <a:gd name="connsiteX1" fmla="*/ 415443 w 415442"/>
                <a:gd name="connsiteY1" fmla="*/ 0 h 74"/>
              </a:gdLst>
              <a:ahLst/>
              <a:cxnLst>
                <a:cxn ang="0">
                  <a:pos x="connsiteX0" y="connsiteY0"/>
                </a:cxn>
                <a:cxn ang="0">
                  <a:pos x="connsiteX1" y="connsiteY1"/>
                </a:cxn>
              </a:cxnLst>
              <a:rect l="l" t="t" r="r" b="b"/>
              <a:pathLst>
                <a:path w="415442" h="74">
                  <a:moveTo>
                    <a:pt x="0" y="75"/>
                  </a:moveTo>
                  <a:lnTo>
                    <a:pt x="415443" y="0"/>
                  </a:lnTo>
                </a:path>
              </a:pathLst>
            </a:custGeom>
            <a:ln w="934" cap="flat">
              <a:solidFill>
                <a:srgbClr val="000000"/>
              </a:solidFill>
              <a:prstDash val="solid"/>
              <a:miter/>
            </a:ln>
          </p:spPr>
          <p:txBody>
            <a:bodyPr rtlCol="0" anchor="ctr"/>
            <a:lstStyle/>
            <a:p>
              <a:endParaRPr lang="zh-CN" altLang="en-US"/>
            </a:p>
          </p:txBody>
        </p:sp>
      </p:grpSp>
      <p:grpSp>
        <p:nvGrpSpPr>
          <p:cNvPr id="28" name="图形 2">
            <a:extLst>
              <a:ext uri="{FF2B5EF4-FFF2-40B4-BE49-F238E27FC236}">
                <a16:creationId xmlns:a16="http://schemas.microsoft.com/office/drawing/2014/main" id="{DAF41F65-1CCE-6293-3132-F2B23E68507D}"/>
              </a:ext>
            </a:extLst>
          </p:cNvPr>
          <p:cNvGrpSpPr/>
          <p:nvPr/>
        </p:nvGrpSpPr>
        <p:grpSpPr>
          <a:xfrm>
            <a:off x="1373889" y="1602536"/>
            <a:ext cx="1909570" cy="1909570"/>
            <a:chOff x="2328674" y="1602536"/>
            <a:chExt cx="2175879" cy="2175879"/>
          </a:xfrm>
        </p:grpSpPr>
        <p:pic>
          <p:nvPicPr>
            <p:cNvPr id="29" name="图片 28">
              <a:extLst>
                <a:ext uri="{FF2B5EF4-FFF2-40B4-BE49-F238E27FC236}">
                  <a16:creationId xmlns:a16="http://schemas.microsoft.com/office/drawing/2014/main" id="{06BD3168-01AD-5079-45D5-2017482DA3D8}"/>
                </a:ext>
              </a:extLst>
            </p:cNvPr>
            <p:cNvPicPr>
              <a:picLocks noChangeAspect="1"/>
            </p:cNvPicPr>
            <p:nvPr/>
          </p:nvPicPr>
          <p:blipFill>
            <a:blip r:embed="rId7"/>
            <a:stretch>
              <a:fillRect/>
            </a:stretch>
          </p:blipFill>
          <p:spPr>
            <a:xfrm>
              <a:off x="2328674" y="1602536"/>
              <a:ext cx="2175879" cy="2175879"/>
            </a:xfrm>
            <a:custGeom>
              <a:avLst/>
              <a:gdLst>
                <a:gd name="connsiteX0" fmla="*/ 35 w 2175879"/>
                <a:gd name="connsiteY0" fmla="*/ 35 h 2175879"/>
                <a:gd name="connsiteX1" fmla="*/ 2175915 w 2175879"/>
                <a:gd name="connsiteY1" fmla="*/ 35 h 2175879"/>
                <a:gd name="connsiteX2" fmla="*/ 2175915 w 2175879"/>
                <a:gd name="connsiteY2" fmla="*/ 2175915 h 2175879"/>
                <a:gd name="connsiteX3" fmla="*/ 35 w 2175879"/>
                <a:gd name="connsiteY3" fmla="*/ 2175915 h 2175879"/>
              </a:gdLst>
              <a:ahLst/>
              <a:cxnLst>
                <a:cxn ang="0">
                  <a:pos x="connsiteX0" y="connsiteY0"/>
                </a:cxn>
                <a:cxn ang="0">
                  <a:pos x="connsiteX1" y="connsiteY1"/>
                </a:cxn>
                <a:cxn ang="0">
                  <a:pos x="connsiteX2" y="connsiteY2"/>
                </a:cxn>
                <a:cxn ang="0">
                  <a:pos x="connsiteX3" y="connsiteY3"/>
                </a:cxn>
              </a:cxnLst>
              <a:rect l="l" t="t" r="r" b="b"/>
              <a:pathLst>
                <a:path w="2175879" h="2175879">
                  <a:moveTo>
                    <a:pt x="35" y="35"/>
                  </a:moveTo>
                  <a:lnTo>
                    <a:pt x="2175915" y="35"/>
                  </a:lnTo>
                  <a:lnTo>
                    <a:pt x="2175915" y="2175915"/>
                  </a:lnTo>
                  <a:lnTo>
                    <a:pt x="35" y="2175915"/>
                  </a:lnTo>
                  <a:close/>
                </a:path>
              </a:pathLst>
            </a:custGeom>
          </p:spPr>
        </p:pic>
        <p:sp>
          <p:nvSpPr>
            <p:cNvPr id="30" name="任意多边形: 形状 29">
              <a:extLst>
                <a:ext uri="{FF2B5EF4-FFF2-40B4-BE49-F238E27FC236}">
                  <a16:creationId xmlns:a16="http://schemas.microsoft.com/office/drawing/2014/main" id="{D1474E32-1BA9-E8C6-873F-6165A673F087}"/>
                </a:ext>
              </a:extLst>
            </p:cNvPr>
            <p:cNvSpPr/>
            <p:nvPr/>
          </p:nvSpPr>
          <p:spPr>
            <a:xfrm>
              <a:off x="3539858" y="2843480"/>
              <a:ext cx="3738" cy="378242"/>
            </a:xfrm>
            <a:custGeom>
              <a:avLst/>
              <a:gdLst>
                <a:gd name="connsiteX0" fmla="*/ 0 w 3738"/>
                <a:gd name="connsiteY0" fmla="*/ 378243 h 378242"/>
                <a:gd name="connsiteX1" fmla="*/ 0 w 3738"/>
                <a:gd name="connsiteY1" fmla="*/ 0 h 378242"/>
              </a:gdLst>
              <a:ahLst/>
              <a:cxnLst>
                <a:cxn ang="0">
                  <a:pos x="connsiteX0" y="connsiteY0"/>
                </a:cxn>
                <a:cxn ang="0">
                  <a:pos x="connsiteX1" y="connsiteY1"/>
                </a:cxn>
              </a:cxnLst>
              <a:rect l="l" t="t" r="r" b="b"/>
              <a:pathLst>
                <a:path w="3738" h="378242">
                  <a:moveTo>
                    <a:pt x="0" y="378243"/>
                  </a:moveTo>
                  <a:lnTo>
                    <a:pt x="0" y="0"/>
                  </a:lnTo>
                </a:path>
              </a:pathLst>
            </a:custGeom>
            <a:ln w="934" cap="flat">
              <a:solidFill>
                <a:srgbClr val="000000"/>
              </a:solidFill>
              <a:prstDash val="solid"/>
              <a:miter/>
            </a:ln>
          </p:spPr>
          <p:txBody>
            <a:bodyPr rtlCol="0" anchor="ctr"/>
            <a:lstStyle/>
            <a:p>
              <a:endParaRPr lang="zh-CN" altLang="en-US"/>
            </a:p>
          </p:txBody>
        </p:sp>
      </p:grpSp>
      <p:grpSp>
        <p:nvGrpSpPr>
          <p:cNvPr id="33" name="组合 32">
            <a:extLst>
              <a:ext uri="{FF2B5EF4-FFF2-40B4-BE49-F238E27FC236}">
                <a16:creationId xmlns:a16="http://schemas.microsoft.com/office/drawing/2014/main" id="{79048FA6-E87F-EDEA-F27B-D5621B101374}"/>
              </a:ext>
            </a:extLst>
          </p:cNvPr>
          <p:cNvGrpSpPr/>
          <p:nvPr/>
        </p:nvGrpSpPr>
        <p:grpSpPr>
          <a:xfrm>
            <a:off x="1431541" y="3263803"/>
            <a:ext cx="1784919" cy="1784919"/>
            <a:chOff x="2395970" y="3086379"/>
            <a:chExt cx="2033845" cy="2033845"/>
          </a:xfrm>
        </p:grpSpPr>
        <p:pic>
          <p:nvPicPr>
            <p:cNvPr id="31" name="图片 30">
              <a:extLst>
                <a:ext uri="{FF2B5EF4-FFF2-40B4-BE49-F238E27FC236}">
                  <a16:creationId xmlns:a16="http://schemas.microsoft.com/office/drawing/2014/main" id="{FB5BCA7C-5DAF-2C57-2614-00D5446CCDB0}"/>
                </a:ext>
              </a:extLst>
            </p:cNvPr>
            <p:cNvPicPr>
              <a:picLocks noChangeAspect="1"/>
            </p:cNvPicPr>
            <p:nvPr/>
          </p:nvPicPr>
          <p:blipFill>
            <a:blip r:embed="rId8"/>
            <a:stretch>
              <a:fillRect/>
            </a:stretch>
          </p:blipFill>
          <p:spPr>
            <a:xfrm>
              <a:off x="2395970" y="3086379"/>
              <a:ext cx="2033845" cy="2033845"/>
            </a:xfrm>
            <a:custGeom>
              <a:avLst/>
              <a:gdLst>
                <a:gd name="connsiteX0" fmla="*/ 34 w 2033845"/>
                <a:gd name="connsiteY0" fmla="*/ 413 h 2033845"/>
                <a:gd name="connsiteX1" fmla="*/ 2033879 w 2033845"/>
                <a:gd name="connsiteY1" fmla="*/ 413 h 2033845"/>
                <a:gd name="connsiteX2" fmla="*/ 2033879 w 2033845"/>
                <a:gd name="connsiteY2" fmla="*/ 2034258 h 2033845"/>
                <a:gd name="connsiteX3" fmla="*/ 34 w 2033845"/>
                <a:gd name="connsiteY3" fmla="*/ 2034258 h 2033845"/>
              </a:gdLst>
              <a:ahLst/>
              <a:cxnLst>
                <a:cxn ang="0">
                  <a:pos x="connsiteX0" y="connsiteY0"/>
                </a:cxn>
                <a:cxn ang="0">
                  <a:pos x="connsiteX1" y="connsiteY1"/>
                </a:cxn>
                <a:cxn ang="0">
                  <a:pos x="connsiteX2" y="connsiteY2"/>
                </a:cxn>
                <a:cxn ang="0">
                  <a:pos x="connsiteX3" y="connsiteY3"/>
                </a:cxn>
              </a:cxnLst>
              <a:rect l="l" t="t" r="r" b="b"/>
              <a:pathLst>
                <a:path w="2033845" h="2033845">
                  <a:moveTo>
                    <a:pt x="34" y="413"/>
                  </a:moveTo>
                  <a:lnTo>
                    <a:pt x="2033879" y="413"/>
                  </a:lnTo>
                  <a:lnTo>
                    <a:pt x="2033879" y="2034258"/>
                  </a:lnTo>
                  <a:lnTo>
                    <a:pt x="34" y="2034258"/>
                  </a:lnTo>
                  <a:close/>
                </a:path>
              </a:pathLst>
            </a:custGeom>
          </p:spPr>
        </p:pic>
        <p:sp>
          <p:nvSpPr>
            <p:cNvPr id="32" name="任意多边形: 形状 31">
              <a:extLst>
                <a:ext uri="{FF2B5EF4-FFF2-40B4-BE49-F238E27FC236}">
                  <a16:creationId xmlns:a16="http://schemas.microsoft.com/office/drawing/2014/main" id="{8B5327D0-ABAE-24F4-06E5-6912758320AD}"/>
                </a:ext>
              </a:extLst>
            </p:cNvPr>
            <p:cNvSpPr/>
            <p:nvPr/>
          </p:nvSpPr>
          <p:spPr>
            <a:xfrm>
              <a:off x="3680022" y="4002361"/>
              <a:ext cx="3738" cy="570411"/>
            </a:xfrm>
            <a:custGeom>
              <a:avLst/>
              <a:gdLst>
                <a:gd name="connsiteX0" fmla="*/ 0 w 3738"/>
                <a:gd name="connsiteY0" fmla="*/ 570412 h 570411"/>
                <a:gd name="connsiteX1" fmla="*/ 0 w 3738"/>
                <a:gd name="connsiteY1" fmla="*/ 0 h 570411"/>
              </a:gdLst>
              <a:ahLst/>
              <a:cxnLst>
                <a:cxn ang="0">
                  <a:pos x="connsiteX0" y="connsiteY0"/>
                </a:cxn>
                <a:cxn ang="0">
                  <a:pos x="connsiteX1" y="connsiteY1"/>
                </a:cxn>
              </a:cxnLst>
              <a:rect l="l" t="t" r="r" b="b"/>
              <a:pathLst>
                <a:path w="3738" h="570411">
                  <a:moveTo>
                    <a:pt x="0" y="570412"/>
                  </a:moveTo>
                  <a:lnTo>
                    <a:pt x="0" y="0"/>
                  </a:lnTo>
                </a:path>
              </a:pathLst>
            </a:custGeom>
            <a:ln w="934" cap="flat">
              <a:solidFill>
                <a:srgbClr val="000000"/>
              </a:solidFill>
              <a:prstDash val="solid"/>
              <a:miter/>
            </a:ln>
          </p:spPr>
          <p:txBody>
            <a:bodyPr rtlCol="0" anchor="ctr"/>
            <a:lstStyle/>
            <a:p>
              <a:endParaRPr lang="zh-CN" altLang="en-US"/>
            </a:p>
          </p:txBody>
        </p:sp>
      </p:grpSp>
      <p:pic>
        <p:nvPicPr>
          <p:cNvPr id="34" name="图片 33">
            <a:extLst>
              <a:ext uri="{FF2B5EF4-FFF2-40B4-BE49-F238E27FC236}">
                <a16:creationId xmlns:a16="http://schemas.microsoft.com/office/drawing/2014/main" id="{C6E9E705-9936-E205-034C-CA6086E68D35}"/>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46877" y="4156262"/>
            <a:ext cx="344078" cy="449076"/>
          </a:xfrm>
          <a:prstGeom prst="rect">
            <a:avLst/>
          </a:prstGeom>
        </p:spPr>
      </p:pic>
      <p:pic>
        <p:nvPicPr>
          <p:cNvPr id="35" name="图片 34">
            <a:extLst>
              <a:ext uri="{FF2B5EF4-FFF2-40B4-BE49-F238E27FC236}">
                <a16:creationId xmlns:a16="http://schemas.microsoft.com/office/drawing/2014/main" id="{C14FF53E-18BD-0D3B-9EB6-AFB98A8EE96F}"/>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46024" y="3981559"/>
            <a:ext cx="229354" cy="364051"/>
          </a:xfrm>
          <a:prstGeom prst="rect">
            <a:avLst/>
          </a:prstGeom>
        </p:spPr>
      </p:pic>
      <p:pic>
        <p:nvPicPr>
          <p:cNvPr id="36" name="图片 35">
            <a:extLst>
              <a:ext uri="{FF2B5EF4-FFF2-40B4-BE49-F238E27FC236}">
                <a16:creationId xmlns:a16="http://schemas.microsoft.com/office/drawing/2014/main" id="{CB6C569E-2361-DF8D-30C1-E4FC3C771E35}"/>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45100" y="2580676"/>
            <a:ext cx="350899" cy="364051"/>
          </a:xfrm>
          <a:prstGeom prst="rect">
            <a:avLst/>
          </a:prstGeom>
        </p:spPr>
      </p:pic>
    </p:spTree>
    <p:extLst>
      <p:ext uri="{BB962C8B-B14F-4D97-AF65-F5344CB8AC3E}">
        <p14:creationId xmlns:p14="http://schemas.microsoft.com/office/powerpoint/2010/main" val="145531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strips(downLeft)">
                                      <p:cBhvr>
                                        <p:cTn id="7" dur="1000"/>
                                        <p:tgtEl>
                                          <p:spTgt spid="34"/>
                                        </p:tgtEl>
                                      </p:cBhvr>
                                    </p:animEffect>
                                  </p:childTnLst>
                                </p:cTn>
                              </p:par>
                              <p:par>
                                <p:cTn id="8" presetID="18" presetClass="entr" presetSubtype="1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strips(downLeft)">
                                      <p:cBhvr>
                                        <p:cTn id="10" dur="1000"/>
                                        <p:tgtEl>
                                          <p:spTgt spid="35"/>
                                        </p:tgtEl>
                                      </p:cBhvr>
                                    </p:animEffect>
                                  </p:childTnLst>
                                </p:cTn>
                              </p:par>
                              <p:par>
                                <p:cTn id="11" presetID="18" presetClass="entr" presetSubtype="12"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strips(downLeft)">
                                      <p:cBhvr>
                                        <p:cTn id="13"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1CDB1083-4C5D-D848-A606-CF3B59FF44B2}"/>
              </a:ext>
            </a:extLst>
          </p:cNvPr>
          <p:cNvSpPr>
            <a:spLocks noGrp="1"/>
          </p:cNvSpPr>
          <p:nvPr>
            <p:ph type="ftr" sz="quarter" idx="11"/>
          </p:nvPr>
        </p:nvSpPr>
        <p:spPr>
          <a:xfrm>
            <a:off x="429208" y="6556248"/>
            <a:ext cx="2675021" cy="301752"/>
          </a:xfrm>
        </p:spPr>
        <p:txBody>
          <a:bodyPr/>
          <a:lstStyle/>
          <a:p>
            <a:r>
              <a:rPr lang="en-US"/>
              <a:t>© 2022 SIGGRAPH. All Rights Reserved.</a:t>
            </a:r>
          </a:p>
        </p:txBody>
      </p:sp>
      <p:sp>
        <p:nvSpPr>
          <p:cNvPr id="11" name="Slide Number Placeholder 10">
            <a:extLst>
              <a:ext uri="{FF2B5EF4-FFF2-40B4-BE49-F238E27FC236}">
                <a16:creationId xmlns:a16="http://schemas.microsoft.com/office/drawing/2014/main" id="{AD593BEB-DD6C-9043-87D8-4292E0E57300}"/>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28</a:t>
            </a:fld>
            <a:endParaRPr lang="en-US"/>
          </a:p>
        </p:txBody>
      </p:sp>
      <p:sp>
        <p:nvSpPr>
          <p:cNvPr id="22" name="Title 21">
            <a:extLst>
              <a:ext uri="{FF2B5EF4-FFF2-40B4-BE49-F238E27FC236}">
                <a16:creationId xmlns:a16="http://schemas.microsoft.com/office/drawing/2014/main" id="{5A602D00-7BC7-EF4B-945C-0EA1C4F4905E}"/>
              </a:ext>
            </a:extLst>
          </p:cNvPr>
          <p:cNvSpPr>
            <a:spLocks noGrp="1"/>
          </p:cNvSpPr>
          <p:nvPr>
            <p:ph type="title"/>
          </p:nvPr>
        </p:nvSpPr>
        <p:spPr/>
        <p:txBody>
          <a:bodyPr/>
          <a:lstStyle/>
          <a:p>
            <a:r>
              <a:rPr lang="en-US" altLang="zh-CN" dirty="0"/>
              <a:t>Generalization</a:t>
            </a:r>
            <a:endParaRPr lang="en-US" dirty="0">
              <a:latin typeface="微软雅黑" panose="020B0503020204020204" pitchFamily="34" charset="-122"/>
              <a:ea typeface="微软雅黑" panose="020B0503020204020204" pitchFamily="34" charset="-122"/>
            </a:endParaRPr>
          </a:p>
        </p:txBody>
      </p:sp>
      <p:grpSp>
        <p:nvGrpSpPr>
          <p:cNvPr id="8" name="图形 2">
            <a:extLst>
              <a:ext uri="{FF2B5EF4-FFF2-40B4-BE49-F238E27FC236}">
                <a16:creationId xmlns:a16="http://schemas.microsoft.com/office/drawing/2014/main" id="{11B1949B-601F-5D3F-20D1-DFBADA60BE1B}"/>
              </a:ext>
            </a:extLst>
          </p:cNvPr>
          <p:cNvGrpSpPr/>
          <p:nvPr/>
        </p:nvGrpSpPr>
        <p:grpSpPr>
          <a:xfrm>
            <a:off x="5168764" y="4509295"/>
            <a:ext cx="1961109" cy="1709090"/>
            <a:chOff x="3567563" y="4262250"/>
            <a:chExt cx="1961109" cy="1709090"/>
          </a:xfrm>
        </p:grpSpPr>
        <p:pic>
          <p:nvPicPr>
            <p:cNvPr id="9" name="图片 8">
              <a:extLst>
                <a:ext uri="{FF2B5EF4-FFF2-40B4-BE49-F238E27FC236}">
                  <a16:creationId xmlns:a16="http://schemas.microsoft.com/office/drawing/2014/main" id="{1BE855BF-A0C0-D80C-1C08-854417F79000}"/>
                </a:ext>
              </a:extLst>
            </p:cNvPr>
            <p:cNvPicPr>
              <a:picLocks noChangeAspect="1"/>
            </p:cNvPicPr>
            <p:nvPr/>
          </p:nvPicPr>
          <p:blipFill>
            <a:blip r:embed="rId3"/>
            <a:stretch>
              <a:fillRect/>
            </a:stretch>
          </p:blipFill>
          <p:spPr>
            <a:xfrm>
              <a:off x="3819582" y="4262250"/>
              <a:ext cx="1709090" cy="1709090"/>
            </a:xfrm>
            <a:custGeom>
              <a:avLst/>
              <a:gdLst>
                <a:gd name="connsiteX0" fmla="*/ 1366 w 1709090"/>
                <a:gd name="connsiteY0" fmla="*/ 1880 h 1709090"/>
                <a:gd name="connsiteX1" fmla="*/ 1710457 w 1709090"/>
                <a:gd name="connsiteY1" fmla="*/ 1880 h 1709090"/>
                <a:gd name="connsiteX2" fmla="*/ 1710457 w 1709090"/>
                <a:gd name="connsiteY2" fmla="*/ 1710970 h 1709090"/>
                <a:gd name="connsiteX3" fmla="*/ 1366 w 1709090"/>
                <a:gd name="connsiteY3" fmla="*/ 1710970 h 1709090"/>
              </a:gdLst>
              <a:ahLst/>
              <a:cxnLst>
                <a:cxn ang="0">
                  <a:pos x="connsiteX0" y="connsiteY0"/>
                </a:cxn>
                <a:cxn ang="0">
                  <a:pos x="connsiteX1" y="connsiteY1"/>
                </a:cxn>
                <a:cxn ang="0">
                  <a:pos x="connsiteX2" y="connsiteY2"/>
                </a:cxn>
                <a:cxn ang="0">
                  <a:pos x="connsiteX3" y="connsiteY3"/>
                </a:cxn>
              </a:cxnLst>
              <a:rect l="l" t="t" r="r" b="b"/>
              <a:pathLst>
                <a:path w="1709090" h="1709090">
                  <a:moveTo>
                    <a:pt x="1366" y="1880"/>
                  </a:moveTo>
                  <a:lnTo>
                    <a:pt x="1710457" y="1880"/>
                  </a:lnTo>
                  <a:lnTo>
                    <a:pt x="1710457" y="1710970"/>
                  </a:lnTo>
                  <a:lnTo>
                    <a:pt x="1366" y="1710970"/>
                  </a:lnTo>
                  <a:close/>
                </a:path>
              </a:pathLst>
            </a:custGeom>
          </p:spPr>
        </p:pic>
        <p:grpSp>
          <p:nvGrpSpPr>
            <p:cNvPr id="10" name="图形 2">
              <a:extLst>
                <a:ext uri="{FF2B5EF4-FFF2-40B4-BE49-F238E27FC236}">
                  <a16:creationId xmlns:a16="http://schemas.microsoft.com/office/drawing/2014/main" id="{BEE39C5F-8E08-0846-9BF5-0BB1010A1358}"/>
                </a:ext>
              </a:extLst>
            </p:cNvPr>
            <p:cNvGrpSpPr/>
            <p:nvPr/>
          </p:nvGrpSpPr>
          <p:grpSpPr>
            <a:xfrm>
              <a:off x="3567563" y="4986610"/>
              <a:ext cx="854545" cy="854545"/>
              <a:chOff x="3567563" y="4986610"/>
              <a:chExt cx="854545" cy="854545"/>
            </a:xfrm>
          </p:grpSpPr>
          <p:pic>
            <p:nvPicPr>
              <p:cNvPr id="13" name="图片 12">
                <a:extLst>
                  <a:ext uri="{FF2B5EF4-FFF2-40B4-BE49-F238E27FC236}">
                    <a16:creationId xmlns:a16="http://schemas.microsoft.com/office/drawing/2014/main" id="{499FDF57-46C1-69A7-8AAD-3DD9B3F59E1D}"/>
                  </a:ext>
                </a:extLst>
              </p:cNvPr>
              <p:cNvPicPr>
                <a:picLocks noChangeAspect="1"/>
              </p:cNvPicPr>
              <p:nvPr/>
            </p:nvPicPr>
            <p:blipFill>
              <a:blip r:embed="rId4"/>
              <a:stretch>
                <a:fillRect/>
              </a:stretch>
            </p:blipFill>
            <p:spPr>
              <a:xfrm>
                <a:off x="3567563" y="4986610"/>
                <a:ext cx="854545" cy="854545"/>
              </a:xfrm>
              <a:custGeom>
                <a:avLst/>
                <a:gdLst>
                  <a:gd name="connsiteX0" fmla="*/ 959 w 854545"/>
                  <a:gd name="connsiteY0" fmla="*/ 2058 h 854545"/>
                  <a:gd name="connsiteX1" fmla="*/ 855505 w 854545"/>
                  <a:gd name="connsiteY1" fmla="*/ 2058 h 854545"/>
                  <a:gd name="connsiteX2" fmla="*/ 855505 w 854545"/>
                  <a:gd name="connsiteY2" fmla="*/ 856603 h 854545"/>
                  <a:gd name="connsiteX3" fmla="*/ 959 w 854545"/>
                  <a:gd name="connsiteY3" fmla="*/ 856603 h 854545"/>
                </a:gdLst>
                <a:ahLst/>
                <a:cxnLst>
                  <a:cxn ang="0">
                    <a:pos x="connsiteX0" y="connsiteY0"/>
                  </a:cxn>
                  <a:cxn ang="0">
                    <a:pos x="connsiteX1" y="connsiteY1"/>
                  </a:cxn>
                  <a:cxn ang="0">
                    <a:pos x="connsiteX2" y="connsiteY2"/>
                  </a:cxn>
                  <a:cxn ang="0">
                    <a:pos x="connsiteX3" y="connsiteY3"/>
                  </a:cxn>
                </a:cxnLst>
                <a:rect l="l" t="t" r="r" b="b"/>
                <a:pathLst>
                  <a:path w="854545" h="854545">
                    <a:moveTo>
                      <a:pt x="959" y="2058"/>
                    </a:moveTo>
                    <a:lnTo>
                      <a:pt x="855505" y="2058"/>
                    </a:lnTo>
                    <a:lnTo>
                      <a:pt x="855505" y="856603"/>
                    </a:lnTo>
                    <a:lnTo>
                      <a:pt x="959" y="856603"/>
                    </a:lnTo>
                    <a:close/>
                  </a:path>
                </a:pathLst>
              </a:custGeom>
            </p:spPr>
          </p:pic>
          <p:sp>
            <p:nvSpPr>
              <p:cNvPr id="15" name="任意多边形: 形状 14">
                <a:extLst>
                  <a:ext uri="{FF2B5EF4-FFF2-40B4-BE49-F238E27FC236}">
                    <a16:creationId xmlns:a16="http://schemas.microsoft.com/office/drawing/2014/main" id="{F0C41E56-4090-4959-D7D6-7E7A00606F5E}"/>
                  </a:ext>
                </a:extLst>
              </p:cNvPr>
              <p:cNvSpPr/>
              <p:nvPr/>
            </p:nvSpPr>
            <p:spPr>
              <a:xfrm>
                <a:off x="3889798" y="5446062"/>
                <a:ext cx="179220" cy="99908"/>
              </a:xfrm>
              <a:custGeom>
                <a:avLst/>
                <a:gdLst>
                  <a:gd name="connsiteX0" fmla="*/ 179221 w 179220"/>
                  <a:gd name="connsiteY0" fmla="*/ 0 h 99908"/>
                  <a:gd name="connsiteX1" fmla="*/ 0 w 179220"/>
                  <a:gd name="connsiteY1" fmla="*/ 99908 h 99908"/>
                </a:gdLst>
                <a:ahLst/>
                <a:cxnLst>
                  <a:cxn ang="0">
                    <a:pos x="connsiteX0" y="connsiteY0"/>
                  </a:cxn>
                  <a:cxn ang="0">
                    <a:pos x="connsiteX1" y="connsiteY1"/>
                  </a:cxn>
                </a:cxnLst>
                <a:rect l="l" t="t" r="r" b="b"/>
                <a:pathLst>
                  <a:path w="179220" h="99908">
                    <a:moveTo>
                      <a:pt x="179221" y="0"/>
                    </a:moveTo>
                    <a:lnTo>
                      <a:pt x="0" y="99908"/>
                    </a:lnTo>
                  </a:path>
                </a:pathLst>
              </a:custGeom>
              <a:ln w="23332" cap="rnd">
                <a:solidFill>
                  <a:srgbClr val="646464"/>
                </a:solidFill>
                <a:prstDash val="solid"/>
                <a:miter/>
              </a:ln>
            </p:spPr>
            <p:txBody>
              <a:bodyPr rtlCol="0" anchor="ctr"/>
              <a:lstStyle/>
              <a:p>
                <a:endParaRPr lang="zh-CN" altLang="en-US"/>
              </a:p>
            </p:txBody>
          </p:sp>
          <p:sp>
            <p:nvSpPr>
              <p:cNvPr id="16" name="任意多边形: 形状 15">
                <a:extLst>
                  <a:ext uri="{FF2B5EF4-FFF2-40B4-BE49-F238E27FC236}">
                    <a16:creationId xmlns:a16="http://schemas.microsoft.com/office/drawing/2014/main" id="{354E8F23-1AE1-2EA8-FCBC-FB310D7CAE1E}"/>
                  </a:ext>
                </a:extLst>
              </p:cNvPr>
              <p:cNvSpPr/>
              <p:nvPr/>
            </p:nvSpPr>
            <p:spPr>
              <a:xfrm>
                <a:off x="3954774" y="5168535"/>
                <a:ext cx="155971" cy="35517"/>
              </a:xfrm>
              <a:custGeom>
                <a:avLst/>
                <a:gdLst>
                  <a:gd name="connsiteX0" fmla="*/ 0 w 155971"/>
                  <a:gd name="connsiteY0" fmla="*/ 0 h 35517"/>
                  <a:gd name="connsiteX1" fmla="*/ 155971 w 155971"/>
                  <a:gd name="connsiteY1" fmla="*/ 35517 h 35517"/>
                </a:gdLst>
                <a:ahLst/>
                <a:cxnLst>
                  <a:cxn ang="0">
                    <a:pos x="connsiteX0" y="connsiteY0"/>
                  </a:cxn>
                  <a:cxn ang="0">
                    <a:pos x="connsiteX1" y="connsiteY1"/>
                  </a:cxn>
                </a:cxnLst>
                <a:rect l="l" t="t" r="r" b="b"/>
                <a:pathLst>
                  <a:path w="155971" h="35517">
                    <a:moveTo>
                      <a:pt x="0" y="0"/>
                    </a:moveTo>
                    <a:lnTo>
                      <a:pt x="155971" y="35517"/>
                    </a:lnTo>
                  </a:path>
                </a:pathLst>
              </a:custGeom>
              <a:ln w="23332" cap="rnd">
                <a:solidFill>
                  <a:srgbClr val="646464"/>
                </a:solid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8E81F249-0032-1E03-02C8-27DE1EBFD962}"/>
                  </a:ext>
                </a:extLst>
              </p:cNvPr>
              <p:cNvSpPr/>
              <p:nvPr/>
            </p:nvSpPr>
            <p:spPr>
              <a:xfrm>
                <a:off x="3919724" y="5258663"/>
                <a:ext cx="149295" cy="187399"/>
              </a:xfrm>
              <a:custGeom>
                <a:avLst/>
                <a:gdLst>
                  <a:gd name="connsiteX0" fmla="*/ 0 w 149295"/>
                  <a:gd name="connsiteY0" fmla="*/ 0 h 187399"/>
                  <a:gd name="connsiteX1" fmla="*/ 149295 w 149295"/>
                  <a:gd name="connsiteY1" fmla="*/ 187399 h 187399"/>
                </a:gdLst>
                <a:ahLst/>
                <a:cxnLst>
                  <a:cxn ang="0">
                    <a:pos x="connsiteX0" y="connsiteY0"/>
                  </a:cxn>
                  <a:cxn ang="0">
                    <a:pos x="connsiteX1" y="connsiteY1"/>
                  </a:cxn>
                </a:cxnLst>
                <a:rect l="l" t="t" r="r" b="b"/>
                <a:pathLst>
                  <a:path w="149295" h="187399">
                    <a:moveTo>
                      <a:pt x="0" y="0"/>
                    </a:moveTo>
                    <a:lnTo>
                      <a:pt x="149295" y="187399"/>
                    </a:lnTo>
                  </a:path>
                </a:pathLst>
              </a:custGeom>
              <a:ln w="23332" cap="rnd">
                <a:solidFill>
                  <a:srgbClr val="646464"/>
                </a:solidFill>
                <a:prstDash val="solid"/>
                <a:miter/>
              </a:ln>
            </p:spPr>
            <p:txBody>
              <a:bodyPr rtlCol="0" anchor="ctr"/>
              <a:lstStyle/>
              <a:p>
                <a:endParaRPr lang="zh-CN" altLang="en-US"/>
              </a:p>
            </p:txBody>
          </p:sp>
          <p:sp>
            <p:nvSpPr>
              <p:cNvPr id="18" name="任意多边形: 形状 17">
                <a:extLst>
                  <a:ext uri="{FF2B5EF4-FFF2-40B4-BE49-F238E27FC236}">
                    <a16:creationId xmlns:a16="http://schemas.microsoft.com/office/drawing/2014/main" id="{80ED2FEA-E3DA-C552-C646-A7F18E3632E9}"/>
                  </a:ext>
                </a:extLst>
              </p:cNvPr>
              <p:cNvSpPr/>
              <p:nvPr/>
            </p:nvSpPr>
            <p:spPr>
              <a:xfrm>
                <a:off x="3889798" y="5545970"/>
                <a:ext cx="185145" cy="103246"/>
              </a:xfrm>
              <a:custGeom>
                <a:avLst/>
                <a:gdLst>
                  <a:gd name="connsiteX0" fmla="*/ 185146 w 185145"/>
                  <a:gd name="connsiteY0" fmla="*/ 103246 h 103246"/>
                  <a:gd name="connsiteX1" fmla="*/ 0 w 185145"/>
                  <a:gd name="connsiteY1" fmla="*/ 0 h 103246"/>
                </a:gdLst>
                <a:ahLst/>
                <a:cxnLst>
                  <a:cxn ang="0">
                    <a:pos x="connsiteX0" y="connsiteY0"/>
                  </a:cxn>
                  <a:cxn ang="0">
                    <a:pos x="connsiteX1" y="connsiteY1"/>
                  </a:cxn>
                </a:cxnLst>
                <a:rect l="l" t="t" r="r" b="b"/>
                <a:pathLst>
                  <a:path w="185145" h="103246">
                    <a:moveTo>
                      <a:pt x="185146" y="103246"/>
                    </a:moveTo>
                    <a:lnTo>
                      <a:pt x="0" y="0"/>
                    </a:lnTo>
                  </a:path>
                </a:pathLst>
              </a:custGeom>
              <a:ln w="23332" cap="rnd">
                <a:solidFill>
                  <a:srgbClr val="646464"/>
                </a:solidFill>
                <a:prstDash val="solid"/>
                <a:miter/>
              </a:ln>
            </p:spPr>
            <p:txBody>
              <a:bodyPr rtlCol="0" anchor="ctr"/>
              <a:lstStyle/>
              <a:p>
                <a:endParaRPr lang="zh-CN" altLang="en-US"/>
              </a:p>
            </p:txBody>
          </p:sp>
          <p:sp>
            <p:nvSpPr>
              <p:cNvPr id="19" name="任意多边形: 形状 18">
                <a:extLst>
                  <a:ext uri="{FF2B5EF4-FFF2-40B4-BE49-F238E27FC236}">
                    <a16:creationId xmlns:a16="http://schemas.microsoft.com/office/drawing/2014/main" id="{05C532E1-6BF6-F191-F025-DF036A59EB64}"/>
                  </a:ext>
                </a:extLst>
              </p:cNvPr>
              <p:cNvSpPr/>
              <p:nvPr/>
            </p:nvSpPr>
            <p:spPr>
              <a:xfrm>
                <a:off x="3919724" y="5211930"/>
                <a:ext cx="190269" cy="46732"/>
              </a:xfrm>
              <a:custGeom>
                <a:avLst/>
                <a:gdLst>
                  <a:gd name="connsiteX0" fmla="*/ 0 w 190269"/>
                  <a:gd name="connsiteY0" fmla="*/ 46733 h 46732"/>
                  <a:gd name="connsiteX1" fmla="*/ 190270 w 190269"/>
                  <a:gd name="connsiteY1" fmla="*/ 0 h 46732"/>
                </a:gdLst>
                <a:ahLst/>
                <a:cxnLst>
                  <a:cxn ang="0">
                    <a:pos x="connsiteX0" y="connsiteY0"/>
                  </a:cxn>
                  <a:cxn ang="0">
                    <a:pos x="connsiteX1" y="connsiteY1"/>
                  </a:cxn>
                </a:cxnLst>
                <a:rect l="l" t="t" r="r" b="b"/>
                <a:pathLst>
                  <a:path w="190269" h="46732">
                    <a:moveTo>
                      <a:pt x="0" y="46733"/>
                    </a:moveTo>
                    <a:lnTo>
                      <a:pt x="190270" y="0"/>
                    </a:lnTo>
                  </a:path>
                </a:pathLst>
              </a:custGeom>
              <a:ln w="23332" cap="rnd">
                <a:solidFill>
                  <a:srgbClr val="646464"/>
                </a:solidFill>
                <a:prstDash val="solid"/>
                <a:miter/>
              </a:ln>
            </p:spPr>
            <p:txBody>
              <a:bodyPr rtlCol="0" anchor="ctr"/>
              <a:lstStyle/>
              <a:p>
                <a:endParaRPr lang="zh-CN" altLang="en-US"/>
              </a:p>
            </p:txBody>
          </p:sp>
          <p:sp>
            <p:nvSpPr>
              <p:cNvPr id="20" name="任意多边形: 形状 19">
                <a:extLst>
                  <a:ext uri="{FF2B5EF4-FFF2-40B4-BE49-F238E27FC236}">
                    <a16:creationId xmlns:a16="http://schemas.microsoft.com/office/drawing/2014/main" id="{74F18F1C-194E-6DBF-E7EE-BE745ED5F750}"/>
                  </a:ext>
                </a:extLst>
              </p:cNvPr>
              <p:cNvSpPr/>
              <p:nvPr/>
            </p:nvSpPr>
            <p:spPr>
              <a:xfrm>
                <a:off x="4068535" y="5208592"/>
                <a:ext cx="41458" cy="238004"/>
              </a:xfrm>
              <a:custGeom>
                <a:avLst/>
                <a:gdLst>
                  <a:gd name="connsiteX0" fmla="*/ 41459 w 41458"/>
                  <a:gd name="connsiteY0" fmla="*/ 0 h 238004"/>
                  <a:gd name="connsiteX1" fmla="*/ 0 w 41458"/>
                  <a:gd name="connsiteY1" fmla="*/ 238004 h 238004"/>
                </a:gdLst>
                <a:ahLst/>
                <a:cxnLst>
                  <a:cxn ang="0">
                    <a:pos x="connsiteX0" y="connsiteY0"/>
                  </a:cxn>
                  <a:cxn ang="0">
                    <a:pos x="connsiteX1" y="connsiteY1"/>
                  </a:cxn>
                </a:cxnLst>
                <a:rect l="l" t="t" r="r" b="b"/>
                <a:pathLst>
                  <a:path w="41458" h="238004">
                    <a:moveTo>
                      <a:pt x="41459" y="0"/>
                    </a:moveTo>
                    <a:lnTo>
                      <a:pt x="0" y="238004"/>
                    </a:lnTo>
                  </a:path>
                </a:pathLst>
              </a:custGeom>
              <a:ln w="23332" cap="rnd">
                <a:solidFill>
                  <a:srgbClr val="646464"/>
                </a:solidFill>
                <a:prstDash val="solid"/>
                <a:miter/>
              </a:ln>
            </p:spPr>
            <p:txBody>
              <a:bodyPr rtlCol="0" anchor="ctr"/>
              <a:lstStyle/>
              <a:p>
                <a:endParaRPr lang="zh-CN" altLang="en-US"/>
              </a:p>
            </p:txBody>
          </p:sp>
          <p:sp>
            <p:nvSpPr>
              <p:cNvPr id="21" name="任意多边形: 形状 20">
                <a:extLst>
                  <a:ext uri="{FF2B5EF4-FFF2-40B4-BE49-F238E27FC236}">
                    <a16:creationId xmlns:a16="http://schemas.microsoft.com/office/drawing/2014/main" id="{B37FB9B0-909A-36F8-6048-1B796A3969CD}"/>
                  </a:ext>
                </a:extLst>
              </p:cNvPr>
              <p:cNvSpPr/>
              <p:nvPr/>
            </p:nvSpPr>
            <p:spPr>
              <a:xfrm>
                <a:off x="4069019" y="5452738"/>
                <a:ext cx="5925" cy="196478"/>
              </a:xfrm>
              <a:custGeom>
                <a:avLst/>
                <a:gdLst>
                  <a:gd name="connsiteX0" fmla="*/ 0 w 5925"/>
                  <a:gd name="connsiteY0" fmla="*/ 0 h 196478"/>
                  <a:gd name="connsiteX1" fmla="*/ 5925 w 5925"/>
                  <a:gd name="connsiteY1" fmla="*/ 196479 h 196478"/>
                </a:gdLst>
                <a:ahLst/>
                <a:cxnLst>
                  <a:cxn ang="0">
                    <a:pos x="connsiteX0" y="connsiteY0"/>
                  </a:cxn>
                  <a:cxn ang="0">
                    <a:pos x="connsiteX1" y="connsiteY1"/>
                  </a:cxn>
                </a:cxnLst>
                <a:rect l="l" t="t" r="r" b="b"/>
                <a:pathLst>
                  <a:path w="5925" h="196478">
                    <a:moveTo>
                      <a:pt x="0" y="0"/>
                    </a:moveTo>
                    <a:lnTo>
                      <a:pt x="5925" y="196479"/>
                    </a:lnTo>
                  </a:path>
                </a:pathLst>
              </a:custGeom>
              <a:ln w="23332" cap="rnd">
                <a:solidFill>
                  <a:srgbClr val="646464"/>
                </a:solid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D3301C2F-AEDD-4BF8-C98F-84B3481A7A7D}"/>
                  </a:ext>
                </a:extLst>
              </p:cNvPr>
              <p:cNvSpPr/>
              <p:nvPr/>
            </p:nvSpPr>
            <p:spPr>
              <a:xfrm>
                <a:off x="3919724" y="5168535"/>
                <a:ext cx="35049" cy="90127"/>
              </a:xfrm>
              <a:custGeom>
                <a:avLst/>
                <a:gdLst>
                  <a:gd name="connsiteX0" fmla="*/ 35050 w 35049"/>
                  <a:gd name="connsiteY0" fmla="*/ 0 h 90127"/>
                  <a:gd name="connsiteX1" fmla="*/ 0 w 35049"/>
                  <a:gd name="connsiteY1" fmla="*/ 90128 h 90127"/>
                </a:gdLst>
                <a:ahLst/>
                <a:cxnLst>
                  <a:cxn ang="0">
                    <a:pos x="connsiteX0" y="connsiteY0"/>
                  </a:cxn>
                  <a:cxn ang="0">
                    <a:pos x="connsiteX1" y="connsiteY1"/>
                  </a:cxn>
                </a:cxnLst>
                <a:rect l="l" t="t" r="r" b="b"/>
                <a:pathLst>
                  <a:path w="35049" h="90127">
                    <a:moveTo>
                      <a:pt x="35050" y="0"/>
                    </a:moveTo>
                    <a:lnTo>
                      <a:pt x="0" y="90128"/>
                    </a:lnTo>
                  </a:path>
                </a:pathLst>
              </a:custGeom>
              <a:ln w="23332" cap="rnd">
                <a:solidFill>
                  <a:srgbClr val="646464"/>
                </a:solid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3FEE056F-E476-EF2E-904E-161B04F2D338}"/>
                  </a:ext>
                </a:extLst>
              </p:cNvPr>
              <p:cNvSpPr/>
              <p:nvPr/>
            </p:nvSpPr>
            <p:spPr>
              <a:xfrm>
                <a:off x="4018114" y="5395156"/>
                <a:ext cx="101811" cy="101811"/>
              </a:xfrm>
              <a:custGeom>
                <a:avLst/>
                <a:gdLst>
                  <a:gd name="connsiteX0" fmla="*/ 101811 w 101811"/>
                  <a:gd name="connsiteY0" fmla="*/ 50906 h 101811"/>
                  <a:gd name="connsiteX1" fmla="*/ 50906 w 101811"/>
                  <a:gd name="connsiteY1" fmla="*/ 101811 h 101811"/>
                  <a:gd name="connsiteX2" fmla="*/ 0 w 101811"/>
                  <a:gd name="connsiteY2" fmla="*/ 50906 h 101811"/>
                  <a:gd name="connsiteX3" fmla="*/ 50906 w 101811"/>
                  <a:gd name="connsiteY3" fmla="*/ 0 h 101811"/>
                  <a:gd name="connsiteX4" fmla="*/ 101811 w 101811"/>
                  <a:gd name="connsiteY4" fmla="*/ 50906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11" h="101811">
                    <a:moveTo>
                      <a:pt x="101811" y="50906"/>
                    </a:moveTo>
                    <a:cubicBezTo>
                      <a:pt x="101811" y="79020"/>
                      <a:pt x="79020" y="101811"/>
                      <a:pt x="50906" y="101811"/>
                    </a:cubicBezTo>
                    <a:cubicBezTo>
                      <a:pt x="22791" y="101811"/>
                      <a:pt x="0" y="79020"/>
                      <a:pt x="0" y="50906"/>
                    </a:cubicBezTo>
                    <a:cubicBezTo>
                      <a:pt x="0" y="22791"/>
                      <a:pt x="22791" y="0"/>
                      <a:pt x="50906" y="0"/>
                    </a:cubicBezTo>
                    <a:cubicBezTo>
                      <a:pt x="79020" y="0"/>
                      <a:pt x="101811" y="22791"/>
                      <a:pt x="101811" y="50906"/>
                    </a:cubicBezTo>
                    <a:close/>
                  </a:path>
                </a:pathLst>
              </a:custGeom>
              <a:solidFill>
                <a:srgbClr val="F4F1DE"/>
              </a:solidFill>
              <a:ln w="1667" cap="rnd">
                <a:solidFill>
                  <a:srgbClr val="231815"/>
                </a:solidFill>
                <a:prstDash val="solid"/>
                <a:miter/>
              </a:ln>
            </p:spPr>
            <p:txBody>
              <a:bodyPr rtlCol="0" anchor="ctr"/>
              <a:lstStyle/>
              <a:p>
                <a:endParaRPr lang="zh-CN" altLang="en-US"/>
              </a:p>
            </p:txBody>
          </p:sp>
          <p:sp>
            <p:nvSpPr>
              <p:cNvPr id="25" name="任意多边形: 形状 24">
                <a:extLst>
                  <a:ext uri="{FF2B5EF4-FFF2-40B4-BE49-F238E27FC236}">
                    <a16:creationId xmlns:a16="http://schemas.microsoft.com/office/drawing/2014/main" id="{50633C1E-79F0-3F20-1870-5CCE09DDDD17}"/>
                  </a:ext>
                </a:extLst>
              </p:cNvPr>
              <p:cNvSpPr/>
              <p:nvPr/>
            </p:nvSpPr>
            <p:spPr>
              <a:xfrm>
                <a:off x="4087045" y="5188063"/>
                <a:ext cx="46866" cy="46866"/>
              </a:xfrm>
              <a:custGeom>
                <a:avLst/>
                <a:gdLst>
                  <a:gd name="connsiteX0" fmla="*/ 46867 w 46866"/>
                  <a:gd name="connsiteY0" fmla="*/ 23433 h 46866"/>
                  <a:gd name="connsiteX1" fmla="*/ 23433 w 46866"/>
                  <a:gd name="connsiteY1" fmla="*/ 46867 h 46866"/>
                  <a:gd name="connsiteX2" fmla="*/ 0 w 46866"/>
                  <a:gd name="connsiteY2" fmla="*/ 23433 h 46866"/>
                  <a:gd name="connsiteX3" fmla="*/ 23433 w 46866"/>
                  <a:gd name="connsiteY3" fmla="*/ 0 h 46866"/>
                  <a:gd name="connsiteX4" fmla="*/ 46867 w 46866"/>
                  <a:gd name="connsiteY4" fmla="*/ 23433 h 4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66" h="46866">
                    <a:moveTo>
                      <a:pt x="46867" y="23433"/>
                    </a:moveTo>
                    <a:cubicBezTo>
                      <a:pt x="46867" y="36375"/>
                      <a:pt x="36375" y="46867"/>
                      <a:pt x="23433" y="46867"/>
                    </a:cubicBezTo>
                    <a:cubicBezTo>
                      <a:pt x="10491" y="46867"/>
                      <a:pt x="0" y="36375"/>
                      <a:pt x="0" y="23433"/>
                    </a:cubicBezTo>
                    <a:cubicBezTo>
                      <a:pt x="0" y="10491"/>
                      <a:pt x="10491" y="0"/>
                      <a:pt x="23433" y="0"/>
                    </a:cubicBezTo>
                    <a:cubicBezTo>
                      <a:pt x="36375" y="0"/>
                      <a:pt x="46867" y="10491"/>
                      <a:pt x="46867" y="23433"/>
                    </a:cubicBezTo>
                    <a:close/>
                  </a:path>
                </a:pathLst>
              </a:custGeom>
              <a:solidFill>
                <a:srgbClr val="E07A5F"/>
              </a:solidFill>
              <a:ln w="1667" cap="flat">
                <a:solidFill>
                  <a:srgbClr val="231815"/>
                </a:solid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0AC75F4B-9AD4-588A-197E-53C152BA8C2B}"/>
                  </a:ext>
                </a:extLst>
              </p:cNvPr>
              <p:cNvSpPr/>
              <p:nvPr/>
            </p:nvSpPr>
            <p:spPr>
              <a:xfrm>
                <a:off x="3883022" y="5222645"/>
                <a:ext cx="73570" cy="73571"/>
              </a:xfrm>
              <a:custGeom>
                <a:avLst/>
                <a:gdLst>
                  <a:gd name="connsiteX0" fmla="*/ 73571 w 73570"/>
                  <a:gd name="connsiteY0" fmla="*/ 36785 h 73571"/>
                  <a:gd name="connsiteX1" fmla="*/ 36786 w 73570"/>
                  <a:gd name="connsiteY1" fmla="*/ 73571 h 73571"/>
                  <a:gd name="connsiteX2" fmla="*/ 0 w 73570"/>
                  <a:gd name="connsiteY2" fmla="*/ 36785 h 73571"/>
                  <a:gd name="connsiteX3" fmla="*/ 36786 w 73570"/>
                  <a:gd name="connsiteY3" fmla="*/ 0 h 73571"/>
                  <a:gd name="connsiteX4" fmla="*/ 73571 w 73570"/>
                  <a:gd name="connsiteY4" fmla="*/ 36785 h 73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70" h="73571">
                    <a:moveTo>
                      <a:pt x="73571" y="36785"/>
                    </a:moveTo>
                    <a:cubicBezTo>
                      <a:pt x="73571" y="57102"/>
                      <a:pt x="57102" y="73571"/>
                      <a:pt x="36786" y="73571"/>
                    </a:cubicBezTo>
                    <a:cubicBezTo>
                      <a:pt x="16469" y="73571"/>
                      <a:pt x="0" y="57102"/>
                      <a:pt x="0" y="36785"/>
                    </a:cubicBezTo>
                    <a:cubicBezTo>
                      <a:pt x="0" y="16469"/>
                      <a:pt x="16469" y="0"/>
                      <a:pt x="36786" y="0"/>
                    </a:cubicBezTo>
                    <a:cubicBezTo>
                      <a:pt x="57102" y="0"/>
                      <a:pt x="73571" y="16469"/>
                      <a:pt x="73571" y="36785"/>
                    </a:cubicBezTo>
                    <a:close/>
                  </a:path>
                </a:pathLst>
              </a:custGeom>
              <a:solidFill>
                <a:srgbClr val="EAB69F"/>
              </a:solidFill>
              <a:ln w="1667" cap="rnd">
                <a:solidFill>
                  <a:srgbClr val="231815"/>
                </a:solidFill>
                <a:prstDash val="solid"/>
                <a:miter/>
              </a:ln>
            </p:spPr>
            <p:txBody>
              <a:bodyPr rtlCol="0" anchor="ctr"/>
              <a:lstStyle/>
              <a:p>
                <a:endParaRPr lang="zh-CN" altLang="en-US"/>
              </a:p>
            </p:txBody>
          </p:sp>
          <p:sp>
            <p:nvSpPr>
              <p:cNvPr id="27" name="任意多边形: 形状 26">
                <a:extLst>
                  <a:ext uri="{FF2B5EF4-FFF2-40B4-BE49-F238E27FC236}">
                    <a16:creationId xmlns:a16="http://schemas.microsoft.com/office/drawing/2014/main" id="{18A6AAB6-FC75-0166-CB5B-AE1BE64C1BC4}"/>
                  </a:ext>
                </a:extLst>
              </p:cNvPr>
              <p:cNvSpPr/>
              <p:nvPr/>
            </p:nvSpPr>
            <p:spPr>
              <a:xfrm>
                <a:off x="3931057" y="5144634"/>
                <a:ext cx="46265" cy="46265"/>
              </a:xfrm>
              <a:custGeom>
                <a:avLst/>
                <a:gdLst>
                  <a:gd name="connsiteX0" fmla="*/ 46266 w 46265"/>
                  <a:gd name="connsiteY0" fmla="*/ 23133 h 46265"/>
                  <a:gd name="connsiteX1" fmla="*/ 23133 w 46265"/>
                  <a:gd name="connsiteY1" fmla="*/ 46266 h 46265"/>
                  <a:gd name="connsiteX2" fmla="*/ 0 w 46265"/>
                  <a:gd name="connsiteY2" fmla="*/ 23133 h 46265"/>
                  <a:gd name="connsiteX3" fmla="*/ 23133 w 46265"/>
                  <a:gd name="connsiteY3" fmla="*/ 0 h 46265"/>
                  <a:gd name="connsiteX4" fmla="*/ 46266 w 46265"/>
                  <a:gd name="connsiteY4" fmla="*/ 23133 h 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5" h="46265">
                    <a:moveTo>
                      <a:pt x="46266" y="23133"/>
                    </a:moveTo>
                    <a:cubicBezTo>
                      <a:pt x="46266" y="35909"/>
                      <a:pt x="35909" y="46266"/>
                      <a:pt x="23133" y="46266"/>
                    </a:cubicBezTo>
                    <a:cubicBezTo>
                      <a:pt x="10357" y="46266"/>
                      <a:pt x="0" y="35909"/>
                      <a:pt x="0" y="23133"/>
                    </a:cubicBezTo>
                    <a:cubicBezTo>
                      <a:pt x="0" y="10357"/>
                      <a:pt x="10357" y="0"/>
                      <a:pt x="23133" y="0"/>
                    </a:cubicBezTo>
                    <a:cubicBezTo>
                      <a:pt x="35909" y="0"/>
                      <a:pt x="46266" y="10357"/>
                      <a:pt x="46266" y="23133"/>
                    </a:cubicBezTo>
                    <a:close/>
                  </a:path>
                </a:pathLst>
              </a:custGeom>
              <a:solidFill>
                <a:srgbClr val="F2CC8F"/>
              </a:solidFill>
              <a:ln w="1667" cap="flat">
                <a:solidFill>
                  <a:srgbClr val="231815"/>
                </a:solidFill>
                <a:prstDash val="solid"/>
                <a:miter/>
              </a:ln>
            </p:spPr>
            <p:txBody>
              <a:bodyPr rtlCol="0" anchor="ctr"/>
              <a:lstStyle/>
              <a:p>
                <a:endParaRPr lang="zh-CN" altLang="en-US"/>
              </a:p>
            </p:txBody>
          </p:sp>
          <p:sp>
            <p:nvSpPr>
              <p:cNvPr id="28" name="任意多边形: 形状 27">
                <a:extLst>
                  <a:ext uri="{FF2B5EF4-FFF2-40B4-BE49-F238E27FC236}">
                    <a16:creationId xmlns:a16="http://schemas.microsoft.com/office/drawing/2014/main" id="{31E1DF6F-8EAB-B358-45FB-DFA86F8118A8}"/>
                  </a:ext>
                </a:extLst>
              </p:cNvPr>
              <p:cNvSpPr/>
              <p:nvPr/>
            </p:nvSpPr>
            <p:spPr>
              <a:xfrm>
                <a:off x="4052980" y="5625833"/>
                <a:ext cx="46432" cy="46432"/>
              </a:xfrm>
              <a:custGeom>
                <a:avLst/>
                <a:gdLst>
                  <a:gd name="connsiteX0" fmla="*/ 46433 w 46432"/>
                  <a:gd name="connsiteY0" fmla="*/ 23216 h 46432"/>
                  <a:gd name="connsiteX1" fmla="*/ 23216 w 46432"/>
                  <a:gd name="connsiteY1" fmla="*/ 46432 h 46432"/>
                  <a:gd name="connsiteX2" fmla="*/ 0 w 46432"/>
                  <a:gd name="connsiteY2" fmla="*/ 23216 h 46432"/>
                  <a:gd name="connsiteX3" fmla="*/ 23216 w 46432"/>
                  <a:gd name="connsiteY3" fmla="*/ 0 h 46432"/>
                  <a:gd name="connsiteX4" fmla="*/ 46433 w 46432"/>
                  <a:gd name="connsiteY4" fmla="*/ 23216 h 46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32" h="46432">
                    <a:moveTo>
                      <a:pt x="46433" y="23216"/>
                    </a:moveTo>
                    <a:cubicBezTo>
                      <a:pt x="46433" y="36038"/>
                      <a:pt x="36038" y="46432"/>
                      <a:pt x="23216" y="46432"/>
                    </a:cubicBezTo>
                    <a:cubicBezTo>
                      <a:pt x="10394" y="46432"/>
                      <a:pt x="0" y="36038"/>
                      <a:pt x="0" y="23216"/>
                    </a:cubicBezTo>
                    <a:cubicBezTo>
                      <a:pt x="0" y="10394"/>
                      <a:pt x="10394" y="0"/>
                      <a:pt x="23216" y="0"/>
                    </a:cubicBezTo>
                    <a:cubicBezTo>
                      <a:pt x="36038" y="0"/>
                      <a:pt x="46433" y="10394"/>
                      <a:pt x="46433" y="23216"/>
                    </a:cubicBezTo>
                    <a:close/>
                  </a:path>
                </a:pathLst>
              </a:custGeom>
              <a:solidFill>
                <a:srgbClr val="5F797B"/>
              </a:solidFill>
              <a:ln w="1667" cap="flat">
                <a:solidFill>
                  <a:srgbClr val="231815"/>
                </a:solidFill>
                <a:prstDash val="solid"/>
                <a:miter/>
              </a:ln>
            </p:spPr>
            <p:txBody>
              <a:bodyPr rtlCol="0" anchor="ctr"/>
              <a:lstStyle/>
              <a:p>
                <a:endParaRPr lang="zh-CN" altLang="en-US"/>
              </a:p>
            </p:txBody>
          </p:sp>
          <p:sp>
            <p:nvSpPr>
              <p:cNvPr id="29" name="任意多边形: 形状 28">
                <a:extLst>
                  <a:ext uri="{FF2B5EF4-FFF2-40B4-BE49-F238E27FC236}">
                    <a16:creationId xmlns:a16="http://schemas.microsoft.com/office/drawing/2014/main" id="{779C6E99-06C8-38D2-96A6-CC7C29592A84}"/>
                  </a:ext>
                </a:extLst>
              </p:cNvPr>
              <p:cNvSpPr/>
              <p:nvPr/>
            </p:nvSpPr>
            <p:spPr>
              <a:xfrm>
                <a:off x="3851761" y="5507198"/>
                <a:ext cx="76675" cy="76675"/>
              </a:xfrm>
              <a:custGeom>
                <a:avLst/>
                <a:gdLst>
                  <a:gd name="connsiteX0" fmla="*/ 76675 w 76675"/>
                  <a:gd name="connsiteY0" fmla="*/ 38338 h 76675"/>
                  <a:gd name="connsiteX1" fmla="*/ 38338 w 76675"/>
                  <a:gd name="connsiteY1" fmla="*/ 76675 h 76675"/>
                  <a:gd name="connsiteX2" fmla="*/ 0 w 76675"/>
                  <a:gd name="connsiteY2" fmla="*/ 38338 h 76675"/>
                  <a:gd name="connsiteX3" fmla="*/ 38338 w 76675"/>
                  <a:gd name="connsiteY3" fmla="*/ 0 h 76675"/>
                  <a:gd name="connsiteX4" fmla="*/ 76675 w 76675"/>
                  <a:gd name="connsiteY4" fmla="*/ 38338 h 7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75" h="76675">
                    <a:moveTo>
                      <a:pt x="76675" y="38338"/>
                    </a:moveTo>
                    <a:cubicBezTo>
                      <a:pt x="76675" y="59511"/>
                      <a:pt x="59511" y="76675"/>
                      <a:pt x="38338" y="76675"/>
                    </a:cubicBezTo>
                    <a:cubicBezTo>
                      <a:pt x="17164" y="76675"/>
                      <a:pt x="0" y="59511"/>
                      <a:pt x="0" y="38338"/>
                    </a:cubicBezTo>
                    <a:cubicBezTo>
                      <a:pt x="0" y="17164"/>
                      <a:pt x="17165" y="0"/>
                      <a:pt x="38338" y="0"/>
                    </a:cubicBezTo>
                    <a:cubicBezTo>
                      <a:pt x="59511" y="0"/>
                      <a:pt x="76675" y="17164"/>
                      <a:pt x="76675" y="38338"/>
                    </a:cubicBezTo>
                    <a:close/>
                  </a:path>
                </a:pathLst>
              </a:custGeom>
              <a:solidFill>
                <a:srgbClr val="EAB69F"/>
              </a:solidFill>
              <a:ln w="1667" cap="rnd">
                <a:solidFill>
                  <a:srgbClr val="231815"/>
                </a:solidFill>
                <a:prstDash val="solid"/>
                <a:miter/>
              </a:ln>
            </p:spPr>
            <p:txBody>
              <a:bodyPr rtlCol="0" anchor="ctr"/>
              <a:lstStyle/>
              <a:p>
                <a:endParaRPr lang="zh-CN" altLang="en-US"/>
              </a:p>
            </p:txBody>
          </p:sp>
        </p:grpSp>
      </p:grpSp>
      <p:grpSp>
        <p:nvGrpSpPr>
          <p:cNvPr id="30" name="图形 2">
            <a:extLst>
              <a:ext uri="{FF2B5EF4-FFF2-40B4-BE49-F238E27FC236}">
                <a16:creationId xmlns:a16="http://schemas.microsoft.com/office/drawing/2014/main" id="{F5DC076B-A6EF-A443-5CB2-BE87112BE2BC}"/>
              </a:ext>
            </a:extLst>
          </p:cNvPr>
          <p:cNvGrpSpPr/>
          <p:nvPr/>
        </p:nvGrpSpPr>
        <p:grpSpPr>
          <a:xfrm>
            <a:off x="5168347" y="1516494"/>
            <a:ext cx="1962778" cy="1709090"/>
            <a:chOff x="3567146" y="1552574"/>
            <a:chExt cx="1962778" cy="1709090"/>
          </a:xfrm>
        </p:grpSpPr>
        <p:pic>
          <p:nvPicPr>
            <p:cNvPr id="31" name="图片 30">
              <a:extLst>
                <a:ext uri="{FF2B5EF4-FFF2-40B4-BE49-F238E27FC236}">
                  <a16:creationId xmlns:a16="http://schemas.microsoft.com/office/drawing/2014/main" id="{0152B16C-AE1D-03FE-6485-5A9BE6EE7DE5}"/>
                </a:ext>
              </a:extLst>
            </p:cNvPr>
            <p:cNvPicPr>
              <a:picLocks noChangeAspect="1"/>
            </p:cNvPicPr>
            <p:nvPr/>
          </p:nvPicPr>
          <p:blipFill>
            <a:blip r:embed="rId5"/>
            <a:stretch>
              <a:fillRect/>
            </a:stretch>
          </p:blipFill>
          <p:spPr>
            <a:xfrm>
              <a:off x="3820834" y="1552574"/>
              <a:ext cx="1709090" cy="1709090"/>
            </a:xfrm>
            <a:custGeom>
              <a:avLst/>
              <a:gdLst>
                <a:gd name="connsiteX0" fmla="*/ 1367 w 1709090"/>
                <a:gd name="connsiteY0" fmla="*/ 256 h 1709090"/>
                <a:gd name="connsiteX1" fmla="*/ 1710457 w 1709090"/>
                <a:gd name="connsiteY1" fmla="*/ 256 h 1709090"/>
                <a:gd name="connsiteX2" fmla="*/ 1710457 w 1709090"/>
                <a:gd name="connsiteY2" fmla="*/ 1709346 h 1709090"/>
                <a:gd name="connsiteX3" fmla="*/ 1367 w 1709090"/>
                <a:gd name="connsiteY3" fmla="*/ 1709346 h 1709090"/>
              </a:gdLst>
              <a:ahLst/>
              <a:cxnLst>
                <a:cxn ang="0">
                  <a:pos x="connsiteX0" y="connsiteY0"/>
                </a:cxn>
                <a:cxn ang="0">
                  <a:pos x="connsiteX1" y="connsiteY1"/>
                </a:cxn>
                <a:cxn ang="0">
                  <a:pos x="connsiteX2" y="connsiteY2"/>
                </a:cxn>
                <a:cxn ang="0">
                  <a:pos x="connsiteX3" y="connsiteY3"/>
                </a:cxn>
              </a:cxnLst>
              <a:rect l="l" t="t" r="r" b="b"/>
              <a:pathLst>
                <a:path w="1709090" h="1709090">
                  <a:moveTo>
                    <a:pt x="1367" y="256"/>
                  </a:moveTo>
                  <a:lnTo>
                    <a:pt x="1710457" y="256"/>
                  </a:lnTo>
                  <a:lnTo>
                    <a:pt x="1710457" y="1709346"/>
                  </a:lnTo>
                  <a:lnTo>
                    <a:pt x="1367" y="1709346"/>
                  </a:lnTo>
                  <a:close/>
                </a:path>
              </a:pathLst>
            </a:custGeom>
          </p:spPr>
        </p:pic>
        <p:grpSp>
          <p:nvGrpSpPr>
            <p:cNvPr id="32" name="图形 2">
              <a:extLst>
                <a:ext uri="{FF2B5EF4-FFF2-40B4-BE49-F238E27FC236}">
                  <a16:creationId xmlns:a16="http://schemas.microsoft.com/office/drawing/2014/main" id="{F3448FE2-9DA2-314D-D1EC-4729DE23A0FE}"/>
                </a:ext>
              </a:extLst>
            </p:cNvPr>
            <p:cNvGrpSpPr/>
            <p:nvPr/>
          </p:nvGrpSpPr>
          <p:grpSpPr>
            <a:xfrm>
              <a:off x="3567146" y="2255237"/>
              <a:ext cx="854545" cy="854545"/>
              <a:chOff x="3567146" y="2255237"/>
              <a:chExt cx="854545" cy="854545"/>
            </a:xfrm>
          </p:grpSpPr>
          <p:pic>
            <p:nvPicPr>
              <p:cNvPr id="33" name="图片 32">
                <a:extLst>
                  <a:ext uri="{FF2B5EF4-FFF2-40B4-BE49-F238E27FC236}">
                    <a16:creationId xmlns:a16="http://schemas.microsoft.com/office/drawing/2014/main" id="{5FD0006A-B839-981C-056F-8CD686EB9121}"/>
                  </a:ext>
                </a:extLst>
              </p:cNvPr>
              <p:cNvPicPr>
                <a:picLocks noChangeAspect="1"/>
              </p:cNvPicPr>
              <p:nvPr/>
            </p:nvPicPr>
            <p:blipFill>
              <a:blip r:embed="rId6"/>
              <a:stretch>
                <a:fillRect/>
              </a:stretch>
            </p:blipFill>
            <p:spPr>
              <a:xfrm>
                <a:off x="3567146" y="2255237"/>
                <a:ext cx="854545" cy="854545"/>
              </a:xfrm>
              <a:custGeom>
                <a:avLst/>
                <a:gdLst>
                  <a:gd name="connsiteX0" fmla="*/ 959 w 854545"/>
                  <a:gd name="connsiteY0" fmla="*/ 421 h 854545"/>
                  <a:gd name="connsiteX1" fmla="*/ 855504 w 854545"/>
                  <a:gd name="connsiteY1" fmla="*/ 421 h 854545"/>
                  <a:gd name="connsiteX2" fmla="*/ 855504 w 854545"/>
                  <a:gd name="connsiteY2" fmla="*/ 854966 h 854545"/>
                  <a:gd name="connsiteX3" fmla="*/ 959 w 854545"/>
                  <a:gd name="connsiteY3" fmla="*/ 854966 h 854545"/>
                </a:gdLst>
                <a:ahLst/>
                <a:cxnLst>
                  <a:cxn ang="0">
                    <a:pos x="connsiteX0" y="connsiteY0"/>
                  </a:cxn>
                  <a:cxn ang="0">
                    <a:pos x="connsiteX1" y="connsiteY1"/>
                  </a:cxn>
                  <a:cxn ang="0">
                    <a:pos x="connsiteX2" y="connsiteY2"/>
                  </a:cxn>
                  <a:cxn ang="0">
                    <a:pos x="connsiteX3" y="connsiteY3"/>
                  </a:cxn>
                </a:cxnLst>
                <a:rect l="l" t="t" r="r" b="b"/>
                <a:pathLst>
                  <a:path w="854545" h="854545">
                    <a:moveTo>
                      <a:pt x="959" y="421"/>
                    </a:moveTo>
                    <a:lnTo>
                      <a:pt x="855504" y="421"/>
                    </a:lnTo>
                    <a:lnTo>
                      <a:pt x="855504" y="854966"/>
                    </a:lnTo>
                    <a:lnTo>
                      <a:pt x="959" y="854966"/>
                    </a:lnTo>
                    <a:close/>
                  </a:path>
                </a:pathLst>
              </a:custGeom>
            </p:spPr>
          </p:pic>
          <p:grpSp>
            <p:nvGrpSpPr>
              <p:cNvPr id="34" name="图形 2">
                <a:extLst>
                  <a:ext uri="{FF2B5EF4-FFF2-40B4-BE49-F238E27FC236}">
                    <a16:creationId xmlns:a16="http://schemas.microsoft.com/office/drawing/2014/main" id="{406E60EE-E19B-421F-EC59-C65EAB12B068}"/>
                  </a:ext>
                </a:extLst>
              </p:cNvPr>
              <p:cNvGrpSpPr/>
              <p:nvPr/>
            </p:nvGrpSpPr>
            <p:grpSpPr>
              <a:xfrm>
                <a:off x="3845135" y="2417834"/>
                <a:ext cx="289276" cy="522591"/>
                <a:chOff x="3845135" y="2417834"/>
                <a:chExt cx="289276" cy="522591"/>
              </a:xfrm>
            </p:grpSpPr>
            <p:sp>
              <p:nvSpPr>
                <p:cNvPr id="35" name="任意多边形: 形状 34">
                  <a:extLst>
                    <a:ext uri="{FF2B5EF4-FFF2-40B4-BE49-F238E27FC236}">
                      <a16:creationId xmlns:a16="http://schemas.microsoft.com/office/drawing/2014/main" id="{706FD428-5985-AF78-335A-4AF6E7B3EFE0}"/>
                    </a:ext>
                  </a:extLst>
                </p:cNvPr>
                <p:cNvSpPr/>
                <p:nvPr/>
              </p:nvSpPr>
              <p:spPr>
                <a:xfrm>
                  <a:off x="4008951" y="2439598"/>
                  <a:ext cx="102295" cy="901"/>
                </a:xfrm>
                <a:custGeom>
                  <a:avLst/>
                  <a:gdLst>
                    <a:gd name="connsiteX0" fmla="*/ 0 w 102295"/>
                    <a:gd name="connsiteY0" fmla="*/ 0 h 901"/>
                    <a:gd name="connsiteX1" fmla="*/ 102295 w 102295"/>
                    <a:gd name="connsiteY1" fmla="*/ 901 h 901"/>
                  </a:gdLst>
                  <a:ahLst/>
                  <a:cxnLst>
                    <a:cxn ang="0">
                      <a:pos x="connsiteX0" y="connsiteY0"/>
                    </a:cxn>
                    <a:cxn ang="0">
                      <a:pos x="connsiteX1" y="connsiteY1"/>
                    </a:cxn>
                  </a:cxnLst>
                  <a:rect l="l" t="t" r="r" b="b"/>
                  <a:pathLst>
                    <a:path w="102295" h="901">
                      <a:moveTo>
                        <a:pt x="0" y="0"/>
                      </a:moveTo>
                      <a:lnTo>
                        <a:pt x="102295" y="901"/>
                      </a:lnTo>
                    </a:path>
                  </a:pathLst>
                </a:custGeom>
                <a:ln w="23332" cap="rnd">
                  <a:solidFill>
                    <a:srgbClr val="646464"/>
                  </a:solidFill>
                  <a:prstDash val="solid"/>
                  <a:miter/>
                </a:ln>
              </p:spPr>
              <p:txBody>
                <a:bodyPr rtlCol="0" anchor="ctr"/>
                <a:lstStyle/>
                <a:p>
                  <a:endParaRPr lang="zh-CN" altLang="en-US"/>
                </a:p>
              </p:txBody>
            </p:sp>
            <p:sp>
              <p:nvSpPr>
                <p:cNvPr id="36" name="任意多边形: 形状 35">
                  <a:extLst>
                    <a:ext uri="{FF2B5EF4-FFF2-40B4-BE49-F238E27FC236}">
                      <a16:creationId xmlns:a16="http://schemas.microsoft.com/office/drawing/2014/main" id="{B4AE3908-2C95-FFF5-C93A-E1BA5D362666}"/>
                    </a:ext>
                  </a:extLst>
                </p:cNvPr>
                <p:cNvSpPr/>
                <p:nvPr/>
              </p:nvSpPr>
              <p:spPr>
                <a:xfrm>
                  <a:off x="3894271" y="2682509"/>
                  <a:ext cx="175248" cy="63423"/>
                </a:xfrm>
                <a:custGeom>
                  <a:avLst/>
                  <a:gdLst>
                    <a:gd name="connsiteX0" fmla="*/ 175248 w 175248"/>
                    <a:gd name="connsiteY0" fmla="*/ 0 h 63423"/>
                    <a:gd name="connsiteX1" fmla="*/ 0 w 175248"/>
                    <a:gd name="connsiteY1" fmla="*/ 63423 h 63423"/>
                  </a:gdLst>
                  <a:ahLst/>
                  <a:cxnLst>
                    <a:cxn ang="0">
                      <a:pos x="connsiteX0" y="connsiteY0"/>
                    </a:cxn>
                    <a:cxn ang="0">
                      <a:pos x="connsiteX1" y="connsiteY1"/>
                    </a:cxn>
                  </a:cxnLst>
                  <a:rect l="l" t="t" r="r" b="b"/>
                  <a:pathLst>
                    <a:path w="175248" h="63423">
                      <a:moveTo>
                        <a:pt x="175248" y="0"/>
                      </a:moveTo>
                      <a:lnTo>
                        <a:pt x="0" y="63423"/>
                      </a:lnTo>
                    </a:path>
                  </a:pathLst>
                </a:custGeom>
                <a:ln w="23332" cap="rnd">
                  <a:solidFill>
                    <a:srgbClr val="646464"/>
                  </a:solid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CCBB4E84-FB56-792E-26BA-D925FF676800}"/>
                    </a:ext>
                  </a:extLst>
                </p:cNvPr>
                <p:cNvSpPr/>
                <p:nvPr/>
              </p:nvSpPr>
              <p:spPr>
                <a:xfrm>
                  <a:off x="3884257" y="2483894"/>
                  <a:ext cx="10014" cy="262038"/>
                </a:xfrm>
                <a:custGeom>
                  <a:avLst/>
                  <a:gdLst>
                    <a:gd name="connsiteX0" fmla="*/ 0 w 10014"/>
                    <a:gd name="connsiteY0" fmla="*/ 0 h 262038"/>
                    <a:gd name="connsiteX1" fmla="*/ 10014 w 10014"/>
                    <a:gd name="connsiteY1" fmla="*/ 262038 h 262038"/>
                  </a:gdLst>
                  <a:ahLst/>
                  <a:cxnLst>
                    <a:cxn ang="0">
                      <a:pos x="connsiteX0" y="connsiteY0"/>
                    </a:cxn>
                    <a:cxn ang="0">
                      <a:pos x="connsiteX1" y="connsiteY1"/>
                    </a:cxn>
                  </a:cxnLst>
                  <a:rect l="l" t="t" r="r" b="b"/>
                  <a:pathLst>
                    <a:path w="10014" h="262038">
                      <a:moveTo>
                        <a:pt x="0" y="0"/>
                      </a:moveTo>
                      <a:lnTo>
                        <a:pt x="10014" y="262038"/>
                      </a:lnTo>
                    </a:path>
                  </a:pathLst>
                </a:custGeom>
                <a:ln w="23332" cap="rnd">
                  <a:solidFill>
                    <a:srgbClr val="646464"/>
                  </a:solidFill>
                  <a:prstDash val="solid"/>
                  <a:miter/>
                </a:ln>
              </p:spPr>
              <p:txBody>
                <a:bodyPr rtlCol="0" anchor="ctr"/>
                <a:lstStyle/>
                <a:p>
                  <a:endParaRPr lang="zh-CN" altLang="en-US"/>
                </a:p>
              </p:txBody>
            </p:sp>
            <p:sp>
              <p:nvSpPr>
                <p:cNvPr id="38" name="任意多边形: 形状 37">
                  <a:extLst>
                    <a:ext uri="{FF2B5EF4-FFF2-40B4-BE49-F238E27FC236}">
                      <a16:creationId xmlns:a16="http://schemas.microsoft.com/office/drawing/2014/main" id="{3129F807-023B-42DD-FA75-FABCE366A052}"/>
                    </a:ext>
                  </a:extLst>
                </p:cNvPr>
                <p:cNvSpPr/>
                <p:nvPr/>
              </p:nvSpPr>
              <p:spPr>
                <a:xfrm>
                  <a:off x="3884257" y="2483894"/>
                  <a:ext cx="185262" cy="198614"/>
                </a:xfrm>
                <a:custGeom>
                  <a:avLst/>
                  <a:gdLst>
                    <a:gd name="connsiteX0" fmla="*/ 0 w 185262"/>
                    <a:gd name="connsiteY0" fmla="*/ 0 h 198614"/>
                    <a:gd name="connsiteX1" fmla="*/ 185263 w 185262"/>
                    <a:gd name="connsiteY1" fmla="*/ 198615 h 198614"/>
                  </a:gdLst>
                  <a:ahLst/>
                  <a:cxnLst>
                    <a:cxn ang="0">
                      <a:pos x="connsiteX0" y="connsiteY0"/>
                    </a:cxn>
                    <a:cxn ang="0">
                      <a:pos x="connsiteX1" y="connsiteY1"/>
                    </a:cxn>
                  </a:cxnLst>
                  <a:rect l="l" t="t" r="r" b="b"/>
                  <a:pathLst>
                    <a:path w="185262" h="198614">
                      <a:moveTo>
                        <a:pt x="0" y="0"/>
                      </a:moveTo>
                      <a:lnTo>
                        <a:pt x="185263" y="198615"/>
                      </a:lnTo>
                    </a:path>
                  </a:pathLst>
                </a:custGeom>
                <a:ln w="23332" cap="rnd">
                  <a:solidFill>
                    <a:srgbClr val="646464"/>
                  </a:solidFill>
                  <a:prstDash val="solid"/>
                  <a:miter/>
                </a:ln>
              </p:spPr>
              <p:txBody>
                <a:bodyPr rtlCol="0" anchor="ctr"/>
                <a:lstStyle/>
                <a:p>
                  <a:endParaRPr lang="zh-CN" altLang="en-US"/>
                </a:p>
              </p:txBody>
            </p:sp>
            <p:sp>
              <p:nvSpPr>
                <p:cNvPr id="39" name="任意多边形: 形状 38">
                  <a:extLst>
                    <a:ext uri="{FF2B5EF4-FFF2-40B4-BE49-F238E27FC236}">
                      <a16:creationId xmlns:a16="http://schemas.microsoft.com/office/drawing/2014/main" id="{0799917B-9302-7661-536B-D854325136A9}"/>
                    </a:ext>
                  </a:extLst>
                </p:cNvPr>
                <p:cNvSpPr/>
                <p:nvPr/>
              </p:nvSpPr>
              <p:spPr>
                <a:xfrm>
                  <a:off x="3894271" y="2745933"/>
                  <a:ext cx="181924" cy="171910"/>
                </a:xfrm>
                <a:custGeom>
                  <a:avLst/>
                  <a:gdLst>
                    <a:gd name="connsiteX0" fmla="*/ 181925 w 181924"/>
                    <a:gd name="connsiteY0" fmla="*/ 171910 h 171910"/>
                    <a:gd name="connsiteX1" fmla="*/ 0 w 181924"/>
                    <a:gd name="connsiteY1" fmla="*/ 0 h 171910"/>
                  </a:gdLst>
                  <a:ahLst/>
                  <a:cxnLst>
                    <a:cxn ang="0">
                      <a:pos x="connsiteX0" y="connsiteY0"/>
                    </a:cxn>
                    <a:cxn ang="0">
                      <a:pos x="connsiteX1" y="connsiteY1"/>
                    </a:cxn>
                  </a:cxnLst>
                  <a:rect l="l" t="t" r="r" b="b"/>
                  <a:pathLst>
                    <a:path w="181924" h="171910">
                      <a:moveTo>
                        <a:pt x="181925" y="171910"/>
                      </a:moveTo>
                      <a:lnTo>
                        <a:pt x="0" y="0"/>
                      </a:lnTo>
                    </a:path>
                  </a:pathLst>
                </a:custGeom>
                <a:ln w="23332" cap="rnd">
                  <a:solidFill>
                    <a:srgbClr val="646464"/>
                  </a:solidFill>
                  <a:prstDash val="solid"/>
                  <a:miter/>
                </a:ln>
              </p:spPr>
              <p:txBody>
                <a:bodyPr rtlCol="0" anchor="ctr"/>
                <a:lstStyle/>
                <a:p>
                  <a:endParaRPr lang="zh-CN" altLang="en-US"/>
                </a:p>
              </p:txBody>
            </p:sp>
            <p:sp>
              <p:nvSpPr>
                <p:cNvPr id="40" name="任意多边形: 形状 39">
                  <a:extLst>
                    <a:ext uri="{FF2B5EF4-FFF2-40B4-BE49-F238E27FC236}">
                      <a16:creationId xmlns:a16="http://schemas.microsoft.com/office/drawing/2014/main" id="{319BE898-2A6D-5161-2BBC-3C5FED50B319}"/>
                    </a:ext>
                  </a:extLst>
                </p:cNvPr>
                <p:cNvSpPr/>
                <p:nvPr/>
              </p:nvSpPr>
              <p:spPr>
                <a:xfrm>
                  <a:off x="3884257" y="2445506"/>
                  <a:ext cx="118501" cy="38387"/>
                </a:xfrm>
                <a:custGeom>
                  <a:avLst/>
                  <a:gdLst>
                    <a:gd name="connsiteX0" fmla="*/ 0 w 118501"/>
                    <a:gd name="connsiteY0" fmla="*/ 38388 h 38387"/>
                    <a:gd name="connsiteX1" fmla="*/ 118501 w 118501"/>
                    <a:gd name="connsiteY1" fmla="*/ 0 h 38387"/>
                  </a:gdLst>
                  <a:ahLst/>
                  <a:cxnLst>
                    <a:cxn ang="0">
                      <a:pos x="connsiteX0" y="connsiteY0"/>
                    </a:cxn>
                    <a:cxn ang="0">
                      <a:pos x="connsiteX1" y="connsiteY1"/>
                    </a:cxn>
                  </a:cxnLst>
                  <a:rect l="l" t="t" r="r" b="b"/>
                  <a:pathLst>
                    <a:path w="118501" h="38387">
                      <a:moveTo>
                        <a:pt x="0" y="38388"/>
                      </a:moveTo>
                      <a:lnTo>
                        <a:pt x="118501" y="0"/>
                      </a:lnTo>
                    </a:path>
                  </a:pathLst>
                </a:custGeom>
                <a:ln w="23332" cap="rnd">
                  <a:solidFill>
                    <a:srgbClr val="646464"/>
                  </a:solidFill>
                  <a:prstDash val="solid"/>
                  <a:miter/>
                </a:ln>
              </p:spPr>
              <p:txBody>
                <a:bodyPr rtlCol="0" anchor="ctr"/>
                <a:lstStyle/>
                <a:p>
                  <a:endParaRPr lang="zh-CN" altLang="en-US"/>
                </a:p>
              </p:txBody>
            </p:sp>
            <p:sp>
              <p:nvSpPr>
                <p:cNvPr id="41" name="任意多边形: 形状 40">
                  <a:extLst>
                    <a:ext uri="{FF2B5EF4-FFF2-40B4-BE49-F238E27FC236}">
                      <a16:creationId xmlns:a16="http://schemas.microsoft.com/office/drawing/2014/main" id="{94A1CD67-CE8A-E676-774F-EB6FB9CEA24B}"/>
                    </a:ext>
                  </a:extLst>
                </p:cNvPr>
                <p:cNvSpPr/>
                <p:nvPr/>
              </p:nvSpPr>
              <p:spPr>
                <a:xfrm>
                  <a:off x="4069053" y="2445506"/>
                  <a:ext cx="42193" cy="237536"/>
                </a:xfrm>
                <a:custGeom>
                  <a:avLst/>
                  <a:gdLst>
                    <a:gd name="connsiteX0" fmla="*/ 42193 w 42193"/>
                    <a:gd name="connsiteY0" fmla="*/ 0 h 237536"/>
                    <a:gd name="connsiteX1" fmla="*/ 0 w 42193"/>
                    <a:gd name="connsiteY1" fmla="*/ 237537 h 237536"/>
                  </a:gdLst>
                  <a:ahLst/>
                  <a:cxnLst>
                    <a:cxn ang="0">
                      <a:pos x="connsiteX0" y="connsiteY0"/>
                    </a:cxn>
                    <a:cxn ang="0">
                      <a:pos x="connsiteX1" y="connsiteY1"/>
                    </a:cxn>
                  </a:cxnLst>
                  <a:rect l="l" t="t" r="r" b="b"/>
                  <a:pathLst>
                    <a:path w="42193" h="237536">
                      <a:moveTo>
                        <a:pt x="42193" y="0"/>
                      </a:moveTo>
                      <a:lnTo>
                        <a:pt x="0" y="237537"/>
                      </a:lnTo>
                    </a:path>
                  </a:pathLst>
                </a:custGeom>
                <a:ln w="23332" cap="rnd">
                  <a:solidFill>
                    <a:srgbClr val="646464"/>
                  </a:solidFill>
                  <a:prstDash val="solid"/>
                  <a:miter/>
                </a:ln>
              </p:spPr>
              <p:txBody>
                <a:bodyPr rtlCol="0" anchor="ctr"/>
                <a:lstStyle/>
                <a:p>
                  <a:endParaRPr lang="zh-CN" altLang="en-US"/>
                </a:p>
              </p:txBody>
            </p:sp>
            <p:sp>
              <p:nvSpPr>
                <p:cNvPr id="42" name="任意多边形: 形状 41">
                  <a:extLst>
                    <a:ext uri="{FF2B5EF4-FFF2-40B4-BE49-F238E27FC236}">
                      <a16:creationId xmlns:a16="http://schemas.microsoft.com/office/drawing/2014/main" id="{76C84916-5F7A-AD0E-DD9C-D7138E8F324B}"/>
                    </a:ext>
                  </a:extLst>
                </p:cNvPr>
                <p:cNvSpPr/>
                <p:nvPr/>
              </p:nvSpPr>
              <p:spPr>
                <a:xfrm>
                  <a:off x="4069520" y="2689185"/>
                  <a:ext cx="6676" cy="228657"/>
                </a:xfrm>
                <a:custGeom>
                  <a:avLst/>
                  <a:gdLst>
                    <a:gd name="connsiteX0" fmla="*/ 0 w 6676"/>
                    <a:gd name="connsiteY0" fmla="*/ 0 h 228657"/>
                    <a:gd name="connsiteX1" fmla="*/ 6676 w 6676"/>
                    <a:gd name="connsiteY1" fmla="*/ 228658 h 228657"/>
                  </a:gdLst>
                  <a:ahLst/>
                  <a:cxnLst>
                    <a:cxn ang="0">
                      <a:pos x="connsiteX0" y="connsiteY0"/>
                    </a:cxn>
                    <a:cxn ang="0">
                      <a:pos x="connsiteX1" y="connsiteY1"/>
                    </a:cxn>
                  </a:cxnLst>
                  <a:rect l="l" t="t" r="r" b="b"/>
                  <a:pathLst>
                    <a:path w="6676" h="228657">
                      <a:moveTo>
                        <a:pt x="0" y="0"/>
                      </a:moveTo>
                      <a:lnTo>
                        <a:pt x="6676" y="228658"/>
                      </a:lnTo>
                    </a:path>
                  </a:pathLst>
                </a:custGeom>
                <a:ln w="23332" cap="rnd">
                  <a:solidFill>
                    <a:srgbClr val="646464"/>
                  </a:solidFill>
                  <a:prstDash val="solid"/>
                  <a:miter/>
                </a:ln>
              </p:spPr>
              <p:txBody>
                <a:bodyPr rtlCol="0" anchor="ctr"/>
                <a:lstStyle/>
                <a:p>
                  <a:endParaRPr lang="zh-CN" altLang="en-US"/>
                </a:p>
              </p:txBody>
            </p:sp>
            <p:sp>
              <p:nvSpPr>
                <p:cNvPr id="43" name="任意多边形: 形状 42">
                  <a:extLst>
                    <a:ext uri="{FF2B5EF4-FFF2-40B4-BE49-F238E27FC236}">
                      <a16:creationId xmlns:a16="http://schemas.microsoft.com/office/drawing/2014/main" id="{7898717C-FB3D-7807-4388-9A1B87A64306}"/>
                    </a:ext>
                  </a:extLst>
                </p:cNvPr>
                <p:cNvSpPr/>
                <p:nvPr/>
              </p:nvSpPr>
              <p:spPr>
                <a:xfrm>
                  <a:off x="4009435" y="2445506"/>
                  <a:ext cx="60085" cy="237002"/>
                </a:xfrm>
                <a:custGeom>
                  <a:avLst/>
                  <a:gdLst>
                    <a:gd name="connsiteX0" fmla="*/ 0 w 60085"/>
                    <a:gd name="connsiteY0" fmla="*/ 0 h 237002"/>
                    <a:gd name="connsiteX1" fmla="*/ 60085 w 60085"/>
                    <a:gd name="connsiteY1" fmla="*/ 237003 h 237002"/>
                  </a:gdLst>
                  <a:ahLst/>
                  <a:cxnLst>
                    <a:cxn ang="0">
                      <a:pos x="connsiteX0" y="connsiteY0"/>
                    </a:cxn>
                    <a:cxn ang="0">
                      <a:pos x="connsiteX1" y="connsiteY1"/>
                    </a:cxn>
                  </a:cxnLst>
                  <a:rect l="l" t="t" r="r" b="b"/>
                  <a:pathLst>
                    <a:path w="60085" h="237002">
                      <a:moveTo>
                        <a:pt x="0" y="0"/>
                      </a:moveTo>
                      <a:lnTo>
                        <a:pt x="60085" y="237003"/>
                      </a:lnTo>
                    </a:path>
                  </a:pathLst>
                </a:custGeom>
                <a:ln w="23332" cap="rnd">
                  <a:solidFill>
                    <a:srgbClr val="646464"/>
                  </a:solidFill>
                  <a:prstDash val="solid"/>
                  <a:miter/>
                </a:ln>
              </p:spPr>
              <p:txBody>
                <a:bodyPr rtlCol="0" anchor="ctr"/>
                <a:lstStyle/>
                <a:p>
                  <a:endParaRPr lang="zh-CN" altLang="en-US"/>
                </a:p>
              </p:txBody>
            </p:sp>
            <p:sp>
              <p:nvSpPr>
                <p:cNvPr id="44" name="任意多边形: 形状 43">
                  <a:extLst>
                    <a:ext uri="{FF2B5EF4-FFF2-40B4-BE49-F238E27FC236}">
                      <a16:creationId xmlns:a16="http://schemas.microsoft.com/office/drawing/2014/main" id="{8A5255D5-005D-0FB0-3512-68405B8B3058}"/>
                    </a:ext>
                  </a:extLst>
                </p:cNvPr>
                <p:cNvSpPr/>
                <p:nvPr/>
              </p:nvSpPr>
              <p:spPr>
                <a:xfrm>
                  <a:off x="4018614" y="2631604"/>
                  <a:ext cx="101811" cy="101811"/>
                </a:xfrm>
                <a:custGeom>
                  <a:avLst/>
                  <a:gdLst>
                    <a:gd name="connsiteX0" fmla="*/ 101811 w 101811"/>
                    <a:gd name="connsiteY0" fmla="*/ 50906 h 101811"/>
                    <a:gd name="connsiteX1" fmla="*/ 50905 w 101811"/>
                    <a:gd name="connsiteY1" fmla="*/ 101811 h 101811"/>
                    <a:gd name="connsiteX2" fmla="*/ 0 w 101811"/>
                    <a:gd name="connsiteY2" fmla="*/ 50906 h 101811"/>
                    <a:gd name="connsiteX3" fmla="*/ 50905 w 101811"/>
                    <a:gd name="connsiteY3" fmla="*/ 0 h 101811"/>
                    <a:gd name="connsiteX4" fmla="*/ 101811 w 101811"/>
                    <a:gd name="connsiteY4" fmla="*/ 50906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11" h="101811">
                      <a:moveTo>
                        <a:pt x="101811" y="50906"/>
                      </a:moveTo>
                      <a:cubicBezTo>
                        <a:pt x="101811" y="79020"/>
                        <a:pt x="79020" y="101811"/>
                        <a:pt x="50905" y="101811"/>
                      </a:cubicBezTo>
                      <a:cubicBezTo>
                        <a:pt x="22791" y="101811"/>
                        <a:pt x="0" y="79020"/>
                        <a:pt x="0" y="50906"/>
                      </a:cubicBezTo>
                      <a:cubicBezTo>
                        <a:pt x="0" y="22791"/>
                        <a:pt x="22791" y="0"/>
                        <a:pt x="50905" y="0"/>
                      </a:cubicBezTo>
                      <a:cubicBezTo>
                        <a:pt x="79020" y="0"/>
                        <a:pt x="101811" y="22791"/>
                        <a:pt x="101811" y="50906"/>
                      </a:cubicBezTo>
                      <a:close/>
                    </a:path>
                  </a:pathLst>
                </a:custGeom>
                <a:solidFill>
                  <a:srgbClr val="F4F1DE"/>
                </a:solidFill>
                <a:ln w="1667" cap="rnd">
                  <a:solidFill>
                    <a:srgbClr val="231815"/>
                  </a:solidFill>
                  <a:prstDash val="solid"/>
                  <a:miter/>
                </a:ln>
              </p:spPr>
              <p:txBody>
                <a:bodyPr rtlCol="0" anchor="ctr"/>
                <a:lstStyle/>
                <a:p>
                  <a:endParaRPr lang="zh-CN" altLang="en-US"/>
                </a:p>
              </p:txBody>
            </p:sp>
            <p:sp>
              <p:nvSpPr>
                <p:cNvPr id="45" name="任意多边形: 形状 44">
                  <a:extLst>
                    <a:ext uri="{FF2B5EF4-FFF2-40B4-BE49-F238E27FC236}">
                      <a16:creationId xmlns:a16="http://schemas.microsoft.com/office/drawing/2014/main" id="{EFDD3838-E26A-FA45-1561-033C3CC23558}"/>
                    </a:ext>
                  </a:extLst>
                </p:cNvPr>
                <p:cNvSpPr/>
                <p:nvPr/>
              </p:nvSpPr>
              <p:spPr>
                <a:xfrm>
                  <a:off x="4087546" y="2417834"/>
                  <a:ext cx="46866" cy="46866"/>
                </a:xfrm>
                <a:custGeom>
                  <a:avLst/>
                  <a:gdLst>
                    <a:gd name="connsiteX0" fmla="*/ 46866 w 46866"/>
                    <a:gd name="connsiteY0" fmla="*/ 23433 h 46866"/>
                    <a:gd name="connsiteX1" fmla="*/ 23433 w 46866"/>
                    <a:gd name="connsiteY1" fmla="*/ 46866 h 46866"/>
                    <a:gd name="connsiteX2" fmla="*/ 0 w 46866"/>
                    <a:gd name="connsiteY2" fmla="*/ 23433 h 46866"/>
                    <a:gd name="connsiteX3" fmla="*/ 23433 w 46866"/>
                    <a:gd name="connsiteY3" fmla="*/ 0 h 46866"/>
                    <a:gd name="connsiteX4" fmla="*/ 46866 w 46866"/>
                    <a:gd name="connsiteY4" fmla="*/ 23433 h 4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66" h="46866">
                      <a:moveTo>
                        <a:pt x="46866" y="23433"/>
                      </a:moveTo>
                      <a:cubicBezTo>
                        <a:pt x="46866" y="36375"/>
                        <a:pt x="36375" y="46866"/>
                        <a:pt x="23433" y="46866"/>
                      </a:cubicBezTo>
                      <a:cubicBezTo>
                        <a:pt x="10491" y="46866"/>
                        <a:pt x="0" y="36375"/>
                        <a:pt x="0" y="23433"/>
                      </a:cubicBezTo>
                      <a:cubicBezTo>
                        <a:pt x="0" y="10491"/>
                        <a:pt x="10491" y="0"/>
                        <a:pt x="23433" y="0"/>
                      </a:cubicBezTo>
                      <a:cubicBezTo>
                        <a:pt x="36375" y="0"/>
                        <a:pt x="46866" y="10492"/>
                        <a:pt x="46866" y="23433"/>
                      </a:cubicBezTo>
                      <a:close/>
                    </a:path>
                  </a:pathLst>
                </a:custGeom>
                <a:solidFill>
                  <a:srgbClr val="E07A5F"/>
                </a:solidFill>
                <a:ln w="1667" cap="flat">
                  <a:solidFill>
                    <a:srgbClr val="231815"/>
                  </a:solidFill>
                  <a:prstDash val="solid"/>
                  <a:miter/>
                </a:ln>
              </p:spPr>
              <p:txBody>
                <a:bodyPr rtlCol="0" anchor="ctr"/>
                <a:lstStyle/>
                <a:p>
                  <a:endParaRPr lang="zh-CN" altLang="en-US"/>
                </a:p>
              </p:txBody>
            </p:sp>
            <p:sp>
              <p:nvSpPr>
                <p:cNvPr id="46" name="任意多边形: 形状 45">
                  <a:extLst>
                    <a:ext uri="{FF2B5EF4-FFF2-40B4-BE49-F238E27FC236}">
                      <a16:creationId xmlns:a16="http://schemas.microsoft.com/office/drawing/2014/main" id="{EDB36683-5485-6B06-A10F-9E5D52B663C7}"/>
                    </a:ext>
                  </a:extLst>
                </p:cNvPr>
                <p:cNvSpPr/>
                <p:nvPr/>
              </p:nvSpPr>
              <p:spPr>
                <a:xfrm>
                  <a:off x="3845135" y="2445723"/>
                  <a:ext cx="76675" cy="76675"/>
                </a:xfrm>
                <a:custGeom>
                  <a:avLst/>
                  <a:gdLst>
                    <a:gd name="connsiteX0" fmla="*/ 76675 w 76675"/>
                    <a:gd name="connsiteY0" fmla="*/ 38338 h 76675"/>
                    <a:gd name="connsiteX1" fmla="*/ 38338 w 76675"/>
                    <a:gd name="connsiteY1" fmla="*/ 76675 h 76675"/>
                    <a:gd name="connsiteX2" fmla="*/ 0 w 76675"/>
                    <a:gd name="connsiteY2" fmla="*/ 38338 h 76675"/>
                    <a:gd name="connsiteX3" fmla="*/ 38338 w 76675"/>
                    <a:gd name="connsiteY3" fmla="*/ 0 h 76675"/>
                    <a:gd name="connsiteX4" fmla="*/ 76675 w 76675"/>
                    <a:gd name="connsiteY4" fmla="*/ 38338 h 7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75" h="76675">
                      <a:moveTo>
                        <a:pt x="76675" y="38338"/>
                      </a:moveTo>
                      <a:cubicBezTo>
                        <a:pt x="76675" y="59511"/>
                        <a:pt x="59511" y="76675"/>
                        <a:pt x="38338" y="76675"/>
                      </a:cubicBezTo>
                      <a:cubicBezTo>
                        <a:pt x="17164" y="76675"/>
                        <a:pt x="0" y="59511"/>
                        <a:pt x="0" y="38338"/>
                      </a:cubicBezTo>
                      <a:cubicBezTo>
                        <a:pt x="0" y="17164"/>
                        <a:pt x="17164" y="0"/>
                        <a:pt x="38338" y="0"/>
                      </a:cubicBezTo>
                      <a:cubicBezTo>
                        <a:pt x="59511" y="0"/>
                        <a:pt x="76675" y="17164"/>
                        <a:pt x="76675" y="38338"/>
                      </a:cubicBezTo>
                      <a:close/>
                    </a:path>
                  </a:pathLst>
                </a:custGeom>
                <a:solidFill>
                  <a:srgbClr val="EAB69F"/>
                </a:solidFill>
                <a:ln w="1667" cap="rnd">
                  <a:solidFill>
                    <a:srgbClr val="231815"/>
                  </a:solidFill>
                  <a:prstDash val="solid"/>
                  <a:miter/>
                </a:ln>
              </p:spPr>
              <p:txBody>
                <a:bodyPr rtlCol="0" anchor="ctr"/>
                <a:lstStyle/>
                <a:p>
                  <a:endParaRPr lang="zh-CN" altLang="en-US"/>
                </a:p>
              </p:txBody>
            </p:sp>
            <p:sp>
              <p:nvSpPr>
                <p:cNvPr id="47" name="任意多边形: 形状 46">
                  <a:extLst>
                    <a:ext uri="{FF2B5EF4-FFF2-40B4-BE49-F238E27FC236}">
                      <a16:creationId xmlns:a16="http://schemas.microsoft.com/office/drawing/2014/main" id="{B60AC108-75B3-D4D3-F1F8-529D021C3B3B}"/>
                    </a:ext>
                  </a:extLst>
                </p:cNvPr>
                <p:cNvSpPr/>
                <p:nvPr/>
              </p:nvSpPr>
              <p:spPr>
                <a:xfrm>
                  <a:off x="3988321" y="2419470"/>
                  <a:ext cx="40691" cy="40691"/>
                </a:xfrm>
                <a:custGeom>
                  <a:avLst/>
                  <a:gdLst>
                    <a:gd name="connsiteX0" fmla="*/ 40691 w 40691"/>
                    <a:gd name="connsiteY0" fmla="*/ 20346 h 40691"/>
                    <a:gd name="connsiteX1" fmla="*/ 20346 w 40691"/>
                    <a:gd name="connsiteY1" fmla="*/ 40691 h 40691"/>
                    <a:gd name="connsiteX2" fmla="*/ 0 w 40691"/>
                    <a:gd name="connsiteY2" fmla="*/ 20346 h 40691"/>
                    <a:gd name="connsiteX3" fmla="*/ 20346 w 40691"/>
                    <a:gd name="connsiteY3" fmla="*/ 0 h 40691"/>
                    <a:gd name="connsiteX4" fmla="*/ 40691 w 40691"/>
                    <a:gd name="connsiteY4" fmla="*/ 20346 h 40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91" h="40691">
                      <a:moveTo>
                        <a:pt x="40691" y="20346"/>
                      </a:moveTo>
                      <a:cubicBezTo>
                        <a:pt x="40691" y="31582"/>
                        <a:pt x="31582" y="40691"/>
                        <a:pt x="20346" y="40691"/>
                      </a:cubicBezTo>
                      <a:cubicBezTo>
                        <a:pt x="9109" y="40691"/>
                        <a:pt x="0" y="31582"/>
                        <a:pt x="0" y="20346"/>
                      </a:cubicBezTo>
                      <a:cubicBezTo>
                        <a:pt x="0" y="9109"/>
                        <a:pt x="9109" y="0"/>
                        <a:pt x="20346" y="0"/>
                      </a:cubicBezTo>
                      <a:cubicBezTo>
                        <a:pt x="31582" y="0"/>
                        <a:pt x="40691" y="9109"/>
                        <a:pt x="40691" y="20346"/>
                      </a:cubicBezTo>
                      <a:close/>
                    </a:path>
                  </a:pathLst>
                </a:custGeom>
                <a:solidFill>
                  <a:srgbClr val="5F797B"/>
                </a:solidFill>
                <a:ln w="1667" cap="rnd">
                  <a:solidFill>
                    <a:srgbClr val="231815"/>
                  </a:solidFill>
                  <a:prstDash val="solid"/>
                  <a:miter/>
                </a:ln>
              </p:spPr>
              <p:txBody>
                <a:bodyPr rtlCol="0" anchor="ctr"/>
                <a:lstStyle/>
                <a:p>
                  <a:endParaRPr lang="zh-CN" altLang="en-US"/>
                </a:p>
              </p:txBody>
            </p:sp>
            <p:sp>
              <p:nvSpPr>
                <p:cNvPr id="48" name="任意多边形: 形状 47">
                  <a:extLst>
                    <a:ext uri="{FF2B5EF4-FFF2-40B4-BE49-F238E27FC236}">
                      <a16:creationId xmlns:a16="http://schemas.microsoft.com/office/drawing/2014/main" id="{882EF3AA-0E14-9ADE-A33F-59F8D449B4EB}"/>
                    </a:ext>
                  </a:extLst>
                </p:cNvPr>
                <p:cNvSpPr/>
                <p:nvPr/>
              </p:nvSpPr>
              <p:spPr>
                <a:xfrm>
                  <a:off x="4053497" y="2893993"/>
                  <a:ext cx="46432" cy="46432"/>
                </a:xfrm>
                <a:custGeom>
                  <a:avLst/>
                  <a:gdLst>
                    <a:gd name="connsiteX0" fmla="*/ 46433 w 46432"/>
                    <a:gd name="connsiteY0" fmla="*/ 23216 h 46432"/>
                    <a:gd name="connsiteX1" fmla="*/ 23216 w 46432"/>
                    <a:gd name="connsiteY1" fmla="*/ 46432 h 46432"/>
                    <a:gd name="connsiteX2" fmla="*/ 0 w 46432"/>
                    <a:gd name="connsiteY2" fmla="*/ 23216 h 46432"/>
                    <a:gd name="connsiteX3" fmla="*/ 23216 w 46432"/>
                    <a:gd name="connsiteY3" fmla="*/ 0 h 46432"/>
                    <a:gd name="connsiteX4" fmla="*/ 46433 w 46432"/>
                    <a:gd name="connsiteY4" fmla="*/ 23216 h 46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32" h="46432">
                      <a:moveTo>
                        <a:pt x="46433" y="23216"/>
                      </a:moveTo>
                      <a:cubicBezTo>
                        <a:pt x="46433" y="36038"/>
                        <a:pt x="36038" y="46432"/>
                        <a:pt x="23216" y="46432"/>
                      </a:cubicBezTo>
                      <a:cubicBezTo>
                        <a:pt x="10394" y="46432"/>
                        <a:pt x="0" y="36038"/>
                        <a:pt x="0" y="23216"/>
                      </a:cubicBezTo>
                      <a:cubicBezTo>
                        <a:pt x="0" y="10394"/>
                        <a:pt x="10394" y="0"/>
                        <a:pt x="23216" y="0"/>
                      </a:cubicBezTo>
                      <a:cubicBezTo>
                        <a:pt x="36038" y="0"/>
                        <a:pt x="46433" y="10394"/>
                        <a:pt x="46433" y="23216"/>
                      </a:cubicBezTo>
                      <a:close/>
                    </a:path>
                  </a:pathLst>
                </a:custGeom>
                <a:solidFill>
                  <a:srgbClr val="F2CC8F"/>
                </a:solidFill>
                <a:ln w="1667" cap="flat">
                  <a:solidFill>
                    <a:srgbClr val="231815"/>
                  </a:solidFill>
                  <a:prstDash val="solid"/>
                  <a:miter/>
                </a:ln>
              </p:spPr>
              <p:txBody>
                <a:bodyPr rtlCol="0" anchor="ctr"/>
                <a:lstStyle/>
                <a:p>
                  <a:endParaRPr lang="zh-CN" altLang="en-US"/>
                </a:p>
              </p:txBody>
            </p:sp>
            <p:sp>
              <p:nvSpPr>
                <p:cNvPr id="49" name="任意多边形: 形状 48">
                  <a:extLst>
                    <a:ext uri="{FF2B5EF4-FFF2-40B4-BE49-F238E27FC236}">
                      <a16:creationId xmlns:a16="http://schemas.microsoft.com/office/drawing/2014/main" id="{4AA73683-E0CF-4EF9-2196-2D76D6194956}"/>
                    </a:ext>
                  </a:extLst>
                </p:cNvPr>
                <p:cNvSpPr/>
                <p:nvPr/>
              </p:nvSpPr>
              <p:spPr>
                <a:xfrm>
                  <a:off x="3855600" y="2706927"/>
                  <a:ext cx="76675" cy="76675"/>
                </a:xfrm>
                <a:custGeom>
                  <a:avLst/>
                  <a:gdLst>
                    <a:gd name="connsiteX0" fmla="*/ 76675 w 76675"/>
                    <a:gd name="connsiteY0" fmla="*/ 38338 h 76675"/>
                    <a:gd name="connsiteX1" fmla="*/ 38338 w 76675"/>
                    <a:gd name="connsiteY1" fmla="*/ 76675 h 76675"/>
                    <a:gd name="connsiteX2" fmla="*/ 0 w 76675"/>
                    <a:gd name="connsiteY2" fmla="*/ 38338 h 76675"/>
                    <a:gd name="connsiteX3" fmla="*/ 38338 w 76675"/>
                    <a:gd name="connsiteY3" fmla="*/ 0 h 76675"/>
                    <a:gd name="connsiteX4" fmla="*/ 76675 w 76675"/>
                    <a:gd name="connsiteY4" fmla="*/ 38338 h 7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75" h="76675">
                      <a:moveTo>
                        <a:pt x="76675" y="38338"/>
                      </a:moveTo>
                      <a:cubicBezTo>
                        <a:pt x="76675" y="59511"/>
                        <a:pt x="59511" y="76675"/>
                        <a:pt x="38338" y="76675"/>
                      </a:cubicBezTo>
                      <a:cubicBezTo>
                        <a:pt x="17164" y="76675"/>
                        <a:pt x="0" y="59511"/>
                        <a:pt x="0" y="38338"/>
                      </a:cubicBezTo>
                      <a:cubicBezTo>
                        <a:pt x="0" y="17164"/>
                        <a:pt x="17165" y="0"/>
                        <a:pt x="38338" y="0"/>
                      </a:cubicBezTo>
                      <a:cubicBezTo>
                        <a:pt x="59511" y="0"/>
                        <a:pt x="76675" y="17164"/>
                        <a:pt x="76675" y="38338"/>
                      </a:cubicBezTo>
                      <a:close/>
                    </a:path>
                  </a:pathLst>
                </a:custGeom>
                <a:solidFill>
                  <a:srgbClr val="EAB69F"/>
                </a:solidFill>
                <a:ln w="1667" cap="rnd">
                  <a:solidFill>
                    <a:srgbClr val="231815"/>
                  </a:solidFill>
                  <a:prstDash val="solid"/>
                  <a:miter/>
                </a:ln>
              </p:spPr>
              <p:txBody>
                <a:bodyPr rtlCol="0" anchor="ctr"/>
                <a:lstStyle/>
                <a:p>
                  <a:endParaRPr lang="zh-CN" altLang="en-US"/>
                </a:p>
              </p:txBody>
            </p:sp>
          </p:grpSp>
        </p:grpSp>
      </p:grpSp>
      <p:grpSp>
        <p:nvGrpSpPr>
          <p:cNvPr id="50" name="图形 2">
            <a:extLst>
              <a:ext uri="{FF2B5EF4-FFF2-40B4-BE49-F238E27FC236}">
                <a16:creationId xmlns:a16="http://schemas.microsoft.com/office/drawing/2014/main" id="{633502BA-9AE2-209F-231B-18038A61055D}"/>
              </a:ext>
            </a:extLst>
          </p:cNvPr>
          <p:cNvGrpSpPr/>
          <p:nvPr/>
        </p:nvGrpSpPr>
        <p:grpSpPr>
          <a:xfrm>
            <a:off x="5171268" y="3003039"/>
            <a:ext cx="1956102" cy="1709090"/>
            <a:chOff x="3570067" y="2907412"/>
            <a:chExt cx="1956102" cy="1709090"/>
          </a:xfrm>
        </p:grpSpPr>
        <p:pic>
          <p:nvPicPr>
            <p:cNvPr id="51" name="图片 50">
              <a:extLst>
                <a:ext uri="{FF2B5EF4-FFF2-40B4-BE49-F238E27FC236}">
                  <a16:creationId xmlns:a16="http://schemas.microsoft.com/office/drawing/2014/main" id="{689D2E9A-56EA-9217-B41F-7D843939E024}"/>
                </a:ext>
              </a:extLst>
            </p:cNvPr>
            <p:cNvPicPr>
              <a:picLocks noChangeAspect="1"/>
            </p:cNvPicPr>
            <p:nvPr/>
          </p:nvPicPr>
          <p:blipFill>
            <a:blip r:embed="rId7"/>
            <a:stretch>
              <a:fillRect/>
            </a:stretch>
          </p:blipFill>
          <p:spPr>
            <a:xfrm>
              <a:off x="3817079" y="2907412"/>
              <a:ext cx="1709090" cy="1709090"/>
            </a:xfrm>
            <a:custGeom>
              <a:avLst/>
              <a:gdLst>
                <a:gd name="connsiteX0" fmla="*/ 1365 w 1709090"/>
                <a:gd name="connsiteY0" fmla="*/ 1068 h 1709090"/>
                <a:gd name="connsiteX1" fmla="*/ 1710455 w 1709090"/>
                <a:gd name="connsiteY1" fmla="*/ 1068 h 1709090"/>
                <a:gd name="connsiteX2" fmla="*/ 1710455 w 1709090"/>
                <a:gd name="connsiteY2" fmla="*/ 1710158 h 1709090"/>
                <a:gd name="connsiteX3" fmla="*/ 1365 w 1709090"/>
                <a:gd name="connsiteY3" fmla="*/ 1710158 h 1709090"/>
              </a:gdLst>
              <a:ahLst/>
              <a:cxnLst>
                <a:cxn ang="0">
                  <a:pos x="connsiteX0" y="connsiteY0"/>
                </a:cxn>
                <a:cxn ang="0">
                  <a:pos x="connsiteX1" y="connsiteY1"/>
                </a:cxn>
                <a:cxn ang="0">
                  <a:pos x="connsiteX2" y="connsiteY2"/>
                </a:cxn>
                <a:cxn ang="0">
                  <a:pos x="connsiteX3" y="connsiteY3"/>
                </a:cxn>
              </a:cxnLst>
              <a:rect l="l" t="t" r="r" b="b"/>
              <a:pathLst>
                <a:path w="1709090" h="1709090">
                  <a:moveTo>
                    <a:pt x="1365" y="1068"/>
                  </a:moveTo>
                  <a:lnTo>
                    <a:pt x="1710455" y="1068"/>
                  </a:lnTo>
                  <a:lnTo>
                    <a:pt x="1710455" y="1710158"/>
                  </a:lnTo>
                  <a:lnTo>
                    <a:pt x="1365" y="1710158"/>
                  </a:lnTo>
                  <a:close/>
                </a:path>
              </a:pathLst>
            </a:custGeom>
          </p:spPr>
        </p:pic>
        <p:grpSp>
          <p:nvGrpSpPr>
            <p:cNvPr id="52" name="图形 2">
              <a:extLst>
                <a:ext uri="{FF2B5EF4-FFF2-40B4-BE49-F238E27FC236}">
                  <a16:creationId xmlns:a16="http://schemas.microsoft.com/office/drawing/2014/main" id="{B7DB6AA2-F1BE-5F26-FD0A-36BF9AAADC5F}"/>
                </a:ext>
              </a:extLst>
            </p:cNvPr>
            <p:cNvGrpSpPr/>
            <p:nvPr/>
          </p:nvGrpSpPr>
          <p:grpSpPr>
            <a:xfrm>
              <a:off x="3570067" y="3631772"/>
              <a:ext cx="854545" cy="854545"/>
              <a:chOff x="3570067" y="3631772"/>
              <a:chExt cx="854545" cy="854545"/>
            </a:xfrm>
          </p:grpSpPr>
          <p:pic>
            <p:nvPicPr>
              <p:cNvPr id="53" name="图片 52">
                <a:extLst>
                  <a:ext uri="{FF2B5EF4-FFF2-40B4-BE49-F238E27FC236}">
                    <a16:creationId xmlns:a16="http://schemas.microsoft.com/office/drawing/2014/main" id="{CB792076-BB01-B8DC-BC52-2011C3043514}"/>
                  </a:ext>
                </a:extLst>
              </p:cNvPr>
              <p:cNvPicPr>
                <a:picLocks noChangeAspect="1"/>
              </p:cNvPicPr>
              <p:nvPr/>
            </p:nvPicPr>
            <p:blipFill>
              <a:blip r:embed="rId8"/>
              <a:stretch>
                <a:fillRect/>
              </a:stretch>
            </p:blipFill>
            <p:spPr>
              <a:xfrm>
                <a:off x="3570067" y="3631772"/>
                <a:ext cx="854545" cy="854545"/>
              </a:xfrm>
              <a:custGeom>
                <a:avLst/>
                <a:gdLst>
                  <a:gd name="connsiteX0" fmla="*/ 961 w 854545"/>
                  <a:gd name="connsiteY0" fmla="*/ 1246 h 854545"/>
                  <a:gd name="connsiteX1" fmla="*/ 855506 w 854545"/>
                  <a:gd name="connsiteY1" fmla="*/ 1246 h 854545"/>
                  <a:gd name="connsiteX2" fmla="*/ 855506 w 854545"/>
                  <a:gd name="connsiteY2" fmla="*/ 855791 h 854545"/>
                  <a:gd name="connsiteX3" fmla="*/ 961 w 854545"/>
                  <a:gd name="connsiteY3" fmla="*/ 855791 h 854545"/>
                </a:gdLst>
                <a:ahLst/>
                <a:cxnLst>
                  <a:cxn ang="0">
                    <a:pos x="connsiteX0" y="connsiteY0"/>
                  </a:cxn>
                  <a:cxn ang="0">
                    <a:pos x="connsiteX1" y="connsiteY1"/>
                  </a:cxn>
                  <a:cxn ang="0">
                    <a:pos x="connsiteX2" y="connsiteY2"/>
                  </a:cxn>
                  <a:cxn ang="0">
                    <a:pos x="connsiteX3" y="connsiteY3"/>
                  </a:cxn>
                </a:cxnLst>
                <a:rect l="l" t="t" r="r" b="b"/>
                <a:pathLst>
                  <a:path w="854545" h="854545">
                    <a:moveTo>
                      <a:pt x="961" y="1246"/>
                    </a:moveTo>
                    <a:lnTo>
                      <a:pt x="855506" y="1246"/>
                    </a:lnTo>
                    <a:lnTo>
                      <a:pt x="855506" y="855791"/>
                    </a:lnTo>
                    <a:lnTo>
                      <a:pt x="961" y="855791"/>
                    </a:lnTo>
                    <a:close/>
                  </a:path>
                </a:pathLst>
              </a:custGeom>
            </p:spPr>
          </p:pic>
          <p:grpSp>
            <p:nvGrpSpPr>
              <p:cNvPr id="54" name="图形 2">
                <a:extLst>
                  <a:ext uri="{FF2B5EF4-FFF2-40B4-BE49-F238E27FC236}">
                    <a16:creationId xmlns:a16="http://schemas.microsoft.com/office/drawing/2014/main" id="{67D79FCE-E212-2F15-47CC-49C7073FABA2}"/>
                  </a:ext>
                </a:extLst>
              </p:cNvPr>
              <p:cNvGrpSpPr/>
              <p:nvPr/>
            </p:nvGrpSpPr>
            <p:grpSpPr>
              <a:xfrm>
                <a:off x="3857486" y="3795805"/>
                <a:ext cx="282150" cy="523058"/>
                <a:chOff x="3857486" y="3795805"/>
                <a:chExt cx="282150" cy="523058"/>
              </a:xfrm>
            </p:grpSpPr>
            <p:sp>
              <p:nvSpPr>
                <p:cNvPr id="55" name="任意多边形: 形状 54">
                  <a:extLst>
                    <a:ext uri="{FF2B5EF4-FFF2-40B4-BE49-F238E27FC236}">
                      <a16:creationId xmlns:a16="http://schemas.microsoft.com/office/drawing/2014/main" id="{D0A1D061-D184-CD5E-5CE1-8A1A9A6AE6C7}"/>
                    </a:ext>
                  </a:extLst>
                </p:cNvPr>
                <p:cNvSpPr/>
                <p:nvPr/>
              </p:nvSpPr>
              <p:spPr>
                <a:xfrm>
                  <a:off x="3895523" y="4060947"/>
                  <a:ext cx="179220" cy="99908"/>
                </a:xfrm>
                <a:custGeom>
                  <a:avLst/>
                  <a:gdLst>
                    <a:gd name="connsiteX0" fmla="*/ 179221 w 179220"/>
                    <a:gd name="connsiteY0" fmla="*/ 0 h 99908"/>
                    <a:gd name="connsiteX1" fmla="*/ 0 w 179220"/>
                    <a:gd name="connsiteY1" fmla="*/ 99908 h 99908"/>
                  </a:gdLst>
                  <a:ahLst/>
                  <a:cxnLst>
                    <a:cxn ang="0">
                      <a:pos x="connsiteX0" y="connsiteY0"/>
                    </a:cxn>
                    <a:cxn ang="0">
                      <a:pos x="connsiteX1" y="connsiteY1"/>
                    </a:cxn>
                  </a:cxnLst>
                  <a:rect l="l" t="t" r="r" b="b"/>
                  <a:pathLst>
                    <a:path w="179220" h="99908">
                      <a:moveTo>
                        <a:pt x="179221" y="0"/>
                      </a:moveTo>
                      <a:lnTo>
                        <a:pt x="0" y="99908"/>
                      </a:lnTo>
                    </a:path>
                  </a:pathLst>
                </a:custGeom>
                <a:ln w="23332" cap="rnd">
                  <a:solidFill>
                    <a:srgbClr val="646464"/>
                  </a:solidFill>
                  <a:prstDash val="solid"/>
                  <a:miter/>
                </a:ln>
              </p:spPr>
              <p:txBody>
                <a:bodyPr rtlCol="0" anchor="ctr"/>
                <a:lstStyle/>
                <a:p>
                  <a:endParaRPr lang="zh-CN" altLang="en-US"/>
                </a:p>
              </p:txBody>
            </p:sp>
            <p:sp>
              <p:nvSpPr>
                <p:cNvPr id="56" name="任意多边形: 形状 55">
                  <a:extLst>
                    <a:ext uri="{FF2B5EF4-FFF2-40B4-BE49-F238E27FC236}">
                      <a16:creationId xmlns:a16="http://schemas.microsoft.com/office/drawing/2014/main" id="{56208244-2789-AC2A-5D27-4B3BC578759E}"/>
                    </a:ext>
                  </a:extLst>
                </p:cNvPr>
                <p:cNvSpPr/>
                <p:nvPr/>
              </p:nvSpPr>
              <p:spPr>
                <a:xfrm>
                  <a:off x="4014175" y="3818053"/>
                  <a:ext cx="102295" cy="884"/>
                </a:xfrm>
                <a:custGeom>
                  <a:avLst/>
                  <a:gdLst>
                    <a:gd name="connsiteX0" fmla="*/ 0 w 102295"/>
                    <a:gd name="connsiteY0" fmla="*/ 0 h 884"/>
                    <a:gd name="connsiteX1" fmla="*/ 102295 w 102295"/>
                    <a:gd name="connsiteY1" fmla="*/ 885 h 884"/>
                  </a:gdLst>
                  <a:ahLst/>
                  <a:cxnLst>
                    <a:cxn ang="0">
                      <a:pos x="connsiteX0" y="connsiteY0"/>
                    </a:cxn>
                    <a:cxn ang="0">
                      <a:pos x="connsiteX1" y="connsiteY1"/>
                    </a:cxn>
                  </a:cxnLst>
                  <a:rect l="l" t="t" r="r" b="b"/>
                  <a:pathLst>
                    <a:path w="102295" h="884">
                      <a:moveTo>
                        <a:pt x="0" y="0"/>
                      </a:moveTo>
                      <a:lnTo>
                        <a:pt x="102295" y="885"/>
                      </a:lnTo>
                    </a:path>
                  </a:pathLst>
                </a:custGeom>
                <a:ln w="23332" cap="rnd">
                  <a:solidFill>
                    <a:srgbClr val="646464"/>
                  </a:solidFill>
                  <a:prstDash val="solid"/>
                  <a:miter/>
                </a:ln>
              </p:spPr>
              <p:txBody>
                <a:bodyPr rtlCol="0" anchor="ctr"/>
                <a:lstStyle/>
                <a:p>
                  <a:endParaRPr lang="zh-CN" altLang="en-US"/>
                </a:p>
              </p:txBody>
            </p:sp>
            <p:sp>
              <p:nvSpPr>
                <p:cNvPr id="57" name="任意多边形: 形状 56">
                  <a:extLst>
                    <a:ext uri="{FF2B5EF4-FFF2-40B4-BE49-F238E27FC236}">
                      <a16:creationId xmlns:a16="http://schemas.microsoft.com/office/drawing/2014/main" id="{8AAB30AD-5C5B-758F-CB6F-D9CBDAAF2AAB}"/>
                    </a:ext>
                  </a:extLst>
                </p:cNvPr>
                <p:cNvSpPr/>
                <p:nvPr/>
              </p:nvSpPr>
              <p:spPr>
                <a:xfrm>
                  <a:off x="3888847" y="3827049"/>
                  <a:ext cx="185896" cy="233898"/>
                </a:xfrm>
                <a:custGeom>
                  <a:avLst/>
                  <a:gdLst>
                    <a:gd name="connsiteX0" fmla="*/ 0 w 185896"/>
                    <a:gd name="connsiteY0" fmla="*/ 0 h 233898"/>
                    <a:gd name="connsiteX1" fmla="*/ 185897 w 185896"/>
                    <a:gd name="connsiteY1" fmla="*/ 233898 h 233898"/>
                  </a:gdLst>
                  <a:ahLst/>
                  <a:cxnLst>
                    <a:cxn ang="0">
                      <a:pos x="connsiteX0" y="connsiteY0"/>
                    </a:cxn>
                    <a:cxn ang="0">
                      <a:pos x="connsiteX1" y="connsiteY1"/>
                    </a:cxn>
                  </a:cxnLst>
                  <a:rect l="l" t="t" r="r" b="b"/>
                  <a:pathLst>
                    <a:path w="185896" h="233898">
                      <a:moveTo>
                        <a:pt x="0" y="0"/>
                      </a:moveTo>
                      <a:lnTo>
                        <a:pt x="185897" y="233898"/>
                      </a:lnTo>
                    </a:path>
                  </a:pathLst>
                </a:custGeom>
                <a:ln w="23332" cap="rnd">
                  <a:solidFill>
                    <a:srgbClr val="646464"/>
                  </a:solidFill>
                  <a:prstDash val="solid"/>
                  <a:miter/>
                </a:ln>
              </p:spPr>
              <p:txBody>
                <a:bodyPr rtlCol="0" anchor="ctr"/>
                <a:lstStyle/>
                <a:p>
                  <a:endParaRPr lang="zh-CN" altLang="en-US"/>
                </a:p>
              </p:txBody>
            </p:sp>
            <p:sp>
              <p:nvSpPr>
                <p:cNvPr id="58" name="任意多边形: 形状 57">
                  <a:extLst>
                    <a:ext uri="{FF2B5EF4-FFF2-40B4-BE49-F238E27FC236}">
                      <a16:creationId xmlns:a16="http://schemas.microsoft.com/office/drawing/2014/main" id="{B4BFEEAC-7422-370B-4CA0-6CE15E0C86AF}"/>
                    </a:ext>
                  </a:extLst>
                </p:cNvPr>
                <p:cNvSpPr/>
                <p:nvPr/>
              </p:nvSpPr>
              <p:spPr>
                <a:xfrm>
                  <a:off x="3895523" y="4160856"/>
                  <a:ext cx="185896" cy="135425"/>
                </a:xfrm>
                <a:custGeom>
                  <a:avLst/>
                  <a:gdLst>
                    <a:gd name="connsiteX0" fmla="*/ 185897 w 185896"/>
                    <a:gd name="connsiteY0" fmla="*/ 135425 h 135425"/>
                    <a:gd name="connsiteX1" fmla="*/ 0 w 185896"/>
                    <a:gd name="connsiteY1" fmla="*/ 0 h 135425"/>
                  </a:gdLst>
                  <a:ahLst/>
                  <a:cxnLst>
                    <a:cxn ang="0">
                      <a:pos x="connsiteX0" y="connsiteY0"/>
                    </a:cxn>
                    <a:cxn ang="0">
                      <a:pos x="connsiteX1" y="connsiteY1"/>
                    </a:cxn>
                  </a:cxnLst>
                  <a:rect l="l" t="t" r="r" b="b"/>
                  <a:pathLst>
                    <a:path w="185896" h="135425">
                      <a:moveTo>
                        <a:pt x="185897" y="135425"/>
                      </a:moveTo>
                      <a:lnTo>
                        <a:pt x="0" y="0"/>
                      </a:lnTo>
                    </a:path>
                  </a:pathLst>
                </a:custGeom>
                <a:ln w="23332" cap="rnd">
                  <a:solidFill>
                    <a:srgbClr val="646464"/>
                  </a:solidFill>
                  <a:prstDash val="solid"/>
                  <a:miter/>
                </a:ln>
              </p:spPr>
              <p:txBody>
                <a:bodyPr rtlCol="0" anchor="ctr"/>
                <a:lstStyle/>
                <a:p>
                  <a:endParaRPr lang="zh-CN" altLang="en-US"/>
                </a:p>
              </p:txBody>
            </p:sp>
            <p:sp>
              <p:nvSpPr>
                <p:cNvPr id="59" name="任意多边形: 形状 58">
                  <a:extLst>
                    <a:ext uri="{FF2B5EF4-FFF2-40B4-BE49-F238E27FC236}">
                      <a16:creationId xmlns:a16="http://schemas.microsoft.com/office/drawing/2014/main" id="{21F76B91-212D-AEAC-0B9B-0F1DF07F5274}"/>
                    </a:ext>
                  </a:extLst>
                </p:cNvPr>
                <p:cNvSpPr/>
                <p:nvPr/>
              </p:nvSpPr>
              <p:spPr>
                <a:xfrm>
                  <a:off x="3888847" y="3823945"/>
                  <a:ext cx="119135" cy="3104"/>
                </a:xfrm>
                <a:custGeom>
                  <a:avLst/>
                  <a:gdLst>
                    <a:gd name="connsiteX0" fmla="*/ 0 w 119135"/>
                    <a:gd name="connsiteY0" fmla="*/ 3104 h 3104"/>
                    <a:gd name="connsiteX1" fmla="*/ 119136 w 119135"/>
                    <a:gd name="connsiteY1" fmla="*/ 0 h 3104"/>
                  </a:gdLst>
                  <a:ahLst/>
                  <a:cxnLst>
                    <a:cxn ang="0">
                      <a:pos x="connsiteX0" y="connsiteY0"/>
                    </a:cxn>
                    <a:cxn ang="0">
                      <a:pos x="connsiteX1" y="connsiteY1"/>
                    </a:cxn>
                  </a:cxnLst>
                  <a:rect l="l" t="t" r="r" b="b"/>
                  <a:pathLst>
                    <a:path w="119135" h="3104">
                      <a:moveTo>
                        <a:pt x="0" y="3104"/>
                      </a:moveTo>
                      <a:lnTo>
                        <a:pt x="119136" y="0"/>
                      </a:lnTo>
                    </a:path>
                  </a:pathLst>
                </a:custGeom>
                <a:ln w="23332" cap="rnd">
                  <a:solidFill>
                    <a:srgbClr val="646464"/>
                  </a:solidFill>
                  <a:prstDash val="solid"/>
                  <a:miter/>
                </a:ln>
              </p:spPr>
              <p:txBody>
                <a:bodyPr rtlCol="0" anchor="ctr"/>
                <a:lstStyle/>
                <a:p>
                  <a:endParaRPr lang="zh-CN" altLang="en-US"/>
                </a:p>
              </p:txBody>
            </p:sp>
            <p:sp>
              <p:nvSpPr>
                <p:cNvPr id="60" name="任意多边形: 形状 59">
                  <a:extLst>
                    <a:ext uri="{FF2B5EF4-FFF2-40B4-BE49-F238E27FC236}">
                      <a16:creationId xmlns:a16="http://schemas.microsoft.com/office/drawing/2014/main" id="{2BAD4301-C112-2637-70D6-F6843B7F74C1}"/>
                    </a:ext>
                  </a:extLst>
                </p:cNvPr>
                <p:cNvSpPr/>
                <p:nvPr/>
              </p:nvSpPr>
              <p:spPr>
                <a:xfrm>
                  <a:off x="4074277" y="3823945"/>
                  <a:ext cx="42193" cy="237536"/>
                </a:xfrm>
                <a:custGeom>
                  <a:avLst/>
                  <a:gdLst>
                    <a:gd name="connsiteX0" fmla="*/ 42193 w 42193"/>
                    <a:gd name="connsiteY0" fmla="*/ 0 h 237536"/>
                    <a:gd name="connsiteX1" fmla="*/ 0 w 42193"/>
                    <a:gd name="connsiteY1" fmla="*/ 237537 h 237536"/>
                  </a:gdLst>
                  <a:ahLst/>
                  <a:cxnLst>
                    <a:cxn ang="0">
                      <a:pos x="connsiteX0" y="connsiteY0"/>
                    </a:cxn>
                    <a:cxn ang="0">
                      <a:pos x="connsiteX1" y="connsiteY1"/>
                    </a:cxn>
                  </a:cxnLst>
                  <a:rect l="l" t="t" r="r" b="b"/>
                  <a:pathLst>
                    <a:path w="42193" h="237536">
                      <a:moveTo>
                        <a:pt x="42193" y="0"/>
                      </a:moveTo>
                      <a:lnTo>
                        <a:pt x="0" y="237537"/>
                      </a:lnTo>
                    </a:path>
                  </a:pathLst>
                </a:custGeom>
                <a:ln w="23332" cap="rnd">
                  <a:solidFill>
                    <a:srgbClr val="646464"/>
                  </a:solidFill>
                  <a:prstDash val="solid"/>
                  <a:miter/>
                </a:ln>
              </p:spPr>
              <p:txBody>
                <a:bodyPr rtlCol="0" anchor="ctr"/>
                <a:lstStyle/>
                <a:p>
                  <a:endParaRPr lang="zh-CN" altLang="en-US"/>
                </a:p>
              </p:txBody>
            </p:sp>
            <p:sp>
              <p:nvSpPr>
                <p:cNvPr id="61" name="任意多边形: 形状 60">
                  <a:extLst>
                    <a:ext uri="{FF2B5EF4-FFF2-40B4-BE49-F238E27FC236}">
                      <a16:creationId xmlns:a16="http://schemas.microsoft.com/office/drawing/2014/main" id="{B686D834-FFBF-6621-A528-E5F21CAEF914}"/>
                    </a:ext>
                  </a:extLst>
                </p:cNvPr>
                <p:cNvSpPr/>
                <p:nvPr/>
              </p:nvSpPr>
              <p:spPr>
                <a:xfrm>
                  <a:off x="4074744" y="4067624"/>
                  <a:ext cx="6676" cy="228657"/>
                </a:xfrm>
                <a:custGeom>
                  <a:avLst/>
                  <a:gdLst>
                    <a:gd name="connsiteX0" fmla="*/ 0 w 6676"/>
                    <a:gd name="connsiteY0" fmla="*/ 0 h 228657"/>
                    <a:gd name="connsiteX1" fmla="*/ 6676 w 6676"/>
                    <a:gd name="connsiteY1" fmla="*/ 228658 h 228657"/>
                  </a:gdLst>
                  <a:ahLst/>
                  <a:cxnLst>
                    <a:cxn ang="0">
                      <a:pos x="connsiteX0" y="connsiteY0"/>
                    </a:cxn>
                    <a:cxn ang="0">
                      <a:pos x="connsiteX1" y="connsiteY1"/>
                    </a:cxn>
                  </a:cxnLst>
                  <a:rect l="l" t="t" r="r" b="b"/>
                  <a:pathLst>
                    <a:path w="6676" h="228657">
                      <a:moveTo>
                        <a:pt x="0" y="0"/>
                      </a:moveTo>
                      <a:lnTo>
                        <a:pt x="6676" y="228658"/>
                      </a:lnTo>
                    </a:path>
                  </a:pathLst>
                </a:custGeom>
                <a:ln w="23332" cap="rnd">
                  <a:solidFill>
                    <a:srgbClr val="646464"/>
                  </a:solidFill>
                  <a:prstDash val="solid"/>
                  <a:miter/>
                </a:ln>
              </p:spPr>
              <p:txBody>
                <a:bodyPr rtlCol="0" anchor="ctr"/>
                <a:lstStyle/>
                <a:p>
                  <a:endParaRPr lang="zh-CN" altLang="en-US"/>
                </a:p>
              </p:txBody>
            </p:sp>
            <p:sp>
              <p:nvSpPr>
                <p:cNvPr id="62" name="任意多边形: 形状 61">
                  <a:extLst>
                    <a:ext uri="{FF2B5EF4-FFF2-40B4-BE49-F238E27FC236}">
                      <a16:creationId xmlns:a16="http://schemas.microsoft.com/office/drawing/2014/main" id="{B136C0E9-E75F-C04C-8825-8E991DE8845C}"/>
                    </a:ext>
                  </a:extLst>
                </p:cNvPr>
                <p:cNvSpPr/>
                <p:nvPr/>
              </p:nvSpPr>
              <p:spPr>
                <a:xfrm>
                  <a:off x="4014659" y="3823945"/>
                  <a:ext cx="60085" cy="237002"/>
                </a:xfrm>
                <a:custGeom>
                  <a:avLst/>
                  <a:gdLst>
                    <a:gd name="connsiteX0" fmla="*/ 0 w 60085"/>
                    <a:gd name="connsiteY0" fmla="*/ 0 h 237002"/>
                    <a:gd name="connsiteX1" fmla="*/ 60085 w 60085"/>
                    <a:gd name="connsiteY1" fmla="*/ 237003 h 237002"/>
                  </a:gdLst>
                  <a:ahLst/>
                  <a:cxnLst>
                    <a:cxn ang="0">
                      <a:pos x="connsiteX0" y="connsiteY0"/>
                    </a:cxn>
                    <a:cxn ang="0">
                      <a:pos x="connsiteX1" y="connsiteY1"/>
                    </a:cxn>
                  </a:cxnLst>
                  <a:rect l="l" t="t" r="r" b="b"/>
                  <a:pathLst>
                    <a:path w="60085" h="237002">
                      <a:moveTo>
                        <a:pt x="0" y="0"/>
                      </a:moveTo>
                      <a:lnTo>
                        <a:pt x="60085" y="237003"/>
                      </a:lnTo>
                    </a:path>
                  </a:pathLst>
                </a:custGeom>
                <a:ln w="23332" cap="rnd">
                  <a:solidFill>
                    <a:srgbClr val="646464"/>
                  </a:solidFill>
                  <a:prstDash val="solid"/>
                  <a:miter/>
                </a:ln>
              </p:spPr>
              <p:txBody>
                <a:bodyPr rtlCol="0" anchor="ctr"/>
                <a:lstStyle/>
                <a:p>
                  <a:endParaRPr lang="zh-CN" altLang="en-US"/>
                </a:p>
              </p:txBody>
            </p:sp>
            <p:sp>
              <p:nvSpPr>
                <p:cNvPr id="63" name="任意多边形: 形状 62">
                  <a:extLst>
                    <a:ext uri="{FF2B5EF4-FFF2-40B4-BE49-F238E27FC236}">
                      <a16:creationId xmlns:a16="http://schemas.microsoft.com/office/drawing/2014/main" id="{618CCBCA-64B0-0BD7-053D-49E59C3A2D59}"/>
                    </a:ext>
                  </a:extLst>
                </p:cNvPr>
                <p:cNvSpPr/>
                <p:nvPr/>
              </p:nvSpPr>
              <p:spPr>
                <a:xfrm>
                  <a:off x="4023839" y="4010042"/>
                  <a:ext cx="101811" cy="101811"/>
                </a:xfrm>
                <a:custGeom>
                  <a:avLst/>
                  <a:gdLst>
                    <a:gd name="connsiteX0" fmla="*/ 101811 w 101811"/>
                    <a:gd name="connsiteY0" fmla="*/ 50906 h 101811"/>
                    <a:gd name="connsiteX1" fmla="*/ 50905 w 101811"/>
                    <a:gd name="connsiteY1" fmla="*/ 101811 h 101811"/>
                    <a:gd name="connsiteX2" fmla="*/ 0 w 101811"/>
                    <a:gd name="connsiteY2" fmla="*/ 50906 h 101811"/>
                    <a:gd name="connsiteX3" fmla="*/ 50905 w 101811"/>
                    <a:gd name="connsiteY3" fmla="*/ 0 h 101811"/>
                    <a:gd name="connsiteX4" fmla="*/ 101811 w 101811"/>
                    <a:gd name="connsiteY4" fmla="*/ 50906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11" h="101811">
                      <a:moveTo>
                        <a:pt x="101811" y="50906"/>
                      </a:moveTo>
                      <a:cubicBezTo>
                        <a:pt x="101811" y="79020"/>
                        <a:pt x="79020" y="101811"/>
                        <a:pt x="50905" y="101811"/>
                      </a:cubicBezTo>
                      <a:cubicBezTo>
                        <a:pt x="22791" y="101811"/>
                        <a:pt x="0" y="79020"/>
                        <a:pt x="0" y="50906"/>
                      </a:cubicBezTo>
                      <a:cubicBezTo>
                        <a:pt x="0" y="22791"/>
                        <a:pt x="22791" y="0"/>
                        <a:pt x="50905" y="0"/>
                      </a:cubicBezTo>
                      <a:cubicBezTo>
                        <a:pt x="79020" y="0"/>
                        <a:pt x="101811" y="22791"/>
                        <a:pt x="101811" y="50906"/>
                      </a:cubicBezTo>
                      <a:close/>
                    </a:path>
                  </a:pathLst>
                </a:custGeom>
                <a:solidFill>
                  <a:srgbClr val="F4F1DE"/>
                </a:solidFill>
                <a:ln w="1667" cap="rnd">
                  <a:solidFill>
                    <a:srgbClr val="231815"/>
                  </a:solidFill>
                  <a:prstDash val="solid"/>
                  <a:miter/>
                </a:ln>
              </p:spPr>
              <p:txBody>
                <a:bodyPr rtlCol="0" anchor="ctr"/>
                <a:lstStyle/>
                <a:p>
                  <a:endParaRPr lang="zh-CN" altLang="en-US"/>
                </a:p>
              </p:txBody>
            </p:sp>
            <p:sp>
              <p:nvSpPr>
                <p:cNvPr id="64" name="任意多边形: 形状 63">
                  <a:extLst>
                    <a:ext uri="{FF2B5EF4-FFF2-40B4-BE49-F238E27FC236}">
                      <a16:creationId xmlns:a16="http://schemas.microsoft.com/office/drawing/2014/main" id="{B52CBE06-A81B-DE8C-AF14-4EAC30AA81C1}"/>
                    </a:ext>
                  </a:extLst>
                </p:cNvPr>
                <p:cNvSpPr/>
                <p:nvPr/>
              </p:nvSpPr>
              <p:spPr>
                <a:xfrm>
                  <a:off x="4092770" y="3796272"/>
                  <a:ext cx="46866" cy="46866"/>
                </a:xfrm>
                <a:custGeom>
                  <a:avLst/>
                  <a:gdLst>
                    <a:gd name="connsiteX0" fmla="*/ 46866 w 46866"/>
                    <a:gd name="connsiteY0" fmla="*/ 23433 h 46866"/>
                    <a:gd name="connsiteX1" fmla="*/ 23433 w 46866"/>
                    <a:gd name="connsiteY1" fmla="*/ 46866 h 46866"/>
                    <a:gd name="connsiteX2" fmla="*/ 0 w 46866"/>
                    <a:gd name="connsiteY2" fmla="*/ 23433 h 46866"/>
                    <a:gd name="connsiteX3" fmla="*/ 23433 w 46866"/>
                    <a:gd name="connsiteY3" fmla="*/ 0 h 46866"/>
                    <a:gd name="connsiteX4" fmla="*/ 46866 w 46866"/>
                    <a:gd name="connsiteY4" fmla="*/ 23433 h 4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66" h="46866">
                      <a:moveTo>
                        <a:pt x="46866" y="23433"/>
                      </a:moveTo>
                      <a:cubicBezTo>
                        <a:pt x="46866" y="36375"/>
                        <a:pt x="36375" y="46866"/>
                        <a:pt x="23433" y="46866"/>
                      </a:cubicBezTo>
                      <a:cubicBezTo>
                        <a:pt x="10491" y="46866"/>
                        <a:pt x="0" y="36375"/>
                        <a:pt x="0" y="23433"/>
                      </a:cubicBezTo>
                      <a:cubicBezTo>
                        <a:pt x="0" y="10491"/>
                        <a:pt x="10491" y="0"/>
                        <a:pt x="23433" y="0"/>
                      </a:cubicBezTo>
                      <a:cubicBezTo>
                        <a:pt x="36375" y="0"/>
                        <a:pt x="46866" y="10491"/>
                        <a:pt x="46866" y="23433"/>
                      </a:cubicBezTo>
                      <a:close/>
                    </a:path>
                  </a:pathLst>
                </a:custGeom>
                <a:solidFill>
                  <a:srgbClr val="E07A5F"/>
                </a:solidFill>
                <a:ln w="1667" cap="flat">
                  <a:solidFill>
                    <a:srgbClr val="231815"/>
                  </a:solidFill>
                  <a:prstDash val="solid"/>
                  <a:miter/>
                </a:ln>
              </p:spPr>
              <p:txBody>
                <a:bodyPr rtlCol="0" anchor="ctr"/>
                <a:lstStyle/>
                <a:p>
                  <a:endParaRPr lang="zh-CN" altLang="en-US"/>
                </a:p>
              </p:txBody>
            </p:sp>
            <p:sp>
              <p:nvSpPr>
                <p:cNvPr id="65" name="任意多边形: 形状 64">
                  <a:extLst>
                    <a:ext uri="{FF2B5EF4-FFF2-40B4-BE49-F238E27FC236}">
                      <a16:creationId xmlns:a16="http://schemas.microsoft.com/office/drawing/2014/main" id="{97D05AE7-9A62-FE15-434F-0F5525F23B30}"/>
                    </a:ext>
                  </a:extLst>
                </p:cNvPr>
                <p:cNvSpPr/>
                <p:nvPr/>
              </p:nvSpPr>
              <p:spPr>
                <a:xfrm>
                  <a:off x="3858704" y="3795805"/>
                  <a:ext cx="61019" cy="61019"/>
                </a:xfrm>
                <a:custGeom>
                  <a:avLst/>
                  <a:gdLst>
                    <a:gd name="connsiteX0" fmla="*/ 61020 w 61019"/>
                    <a:gd name="connsiteY0" fmla="*/ 30510 h 61019"/>
                    <a:gd name="connsiteX1" fmla="*/ 30510 w 61019"/>
                    <a:gd name="connsiteY1" fmla="*/ 61020 h 61019"/>
                    <a:gd name="connsiteX2" fmla="*/ 0 w 61019"/>
                    <a:gd name="connsiteY2" fmla="*/ 30510 h 61019"/>
                    <a:gd name="connsiteX3" fmla="*/ 30510 w 61019"/>
                    <a:gd name="connsiteY3" fmla="*/ 0 h 61019"/>
                    <a:gd name="connsiteX4" fmla="*/ 61020 w 61019"/>
                    <a:gd name="connsiteY4" fmla="*/ 30510 h 61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19" h="61019">
                      <a:moveTo>
                        <a:pt x="61020" y="30510"/>
                      </a:moveTo>
                      <a:cubicBezTo>
                        <a:pt x="61020" y="47360"/>
                        <a:pt x="47360" y="61020"/>
                        <a:pt x="30510" y="61020"/>
                      </a:cubicBezTo>
                      <a:cubicBezTo>
                        <a:pt x="13660" y="61020"/>
                        <a:pt x="0" y="47360"/>
                        <a:pt x="0" y="30510"/>
                      </a:cubicBezTo>
                      <a:cubicBezTo>
                        <a:pt x="0" y="13660"/>
                        <a:pt x="13660" y="0"/>
                        <a:pt x="30510" y="0"/>
                      </a:cubicBezTo>
                      <a:cubicBezTo>
                        <a:pt x="47360" y="0"/>
                        <a:pt x="61020" y="13660"/>
                        <a:pt x="61020" y="30510"/>
                      </a:cubicBezTo>
                      <a:close/>
                    </a:path>
                  </a:pathLst>
                </a:custGeom>
                <a:solidFill>
                  <a:srgbClr val="EAB69F"/>
                </a:solidFill>
                <a:ln w="1667" cap="rnd">
                  <a:solidFill>
                    <a:srgbClr val="231815"/>
                  </a:solidFill>
                  <a:prstDash val="solid"/>
                  <a:miter/>
                </a:ln>
              </p:spPr>
              <p:txBody>
                <a:bodyPr rtlCol="0" anchor="ctr"/>
                <a:lstStyle/>
                <a:p>
                  <a:endParaRPr lang="zh-CN" altLang="en-US"/>
                </a:p>
              </p:txBody>
            </p:sp>
            <p:sp>
              <p:nvSpPr>
                <p:cNvPr id="66" name="任意多边形: 形状 65">
                  <a:extLst>
                    <a:ext uri="{FF2B5EF4-FFF2-40B4-BE49-F238E27FC236}">
                      <a16:creationId xmlns:a16="http://schemas.microsoft.com/office/drawing/2014/main" id="{279A8535-DC85-BD65-DA2A-4B0C436AB83E}"/>
                    </a:ext>
                  </a:extLst>
                </p:cNvPr>
                <p:cNvSpPr/>
                <p:nvPr/>
              </p:nvSpPr>
              <p:spPr>
                <a:xfrm>
                  <a:off x="3993546" y="3797924"/>
                  <a:ext cx="40691" cy="40691"/>
                </a:xfrm>
                <a:custGeom>
                  <a:avLst/>
                  <a:gdLst>
                    <a:gd name="connsiteX0" fmla="*/ 40691 w 40691"/>
                    <a:gd name="connsiteY0" fmla="*/ 20346 h 40691"/>
                    <a:gd name="connsiteX1" fmla="*/ 20346 w 40691"/>
                    <a:gd name="connsiteY1" fmla="*/ 40691 h 40691"/>
                    <a:gd name="connsiteX2" fmla="*/ 0 w 40691"/>
                    <a:gd name="connsiteY2" fmla="*/ 20346 h 40691"/>
                    <a:gd name="connsiteX3" fmla="*/ 20346 w 40691"/>
                    <a:gd name="connsiteY3" fmla="*/ 0 h 40691"/>
                    <a:gd name="connsiteX4" fmla="*/ 40691 w 40691"/>
                    <a:gd name="connsiteY4" fmla="*/ 20346 h 40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91" h="40691">
                      <a:moveTo>
                        <a:pt x="40691" y="20346"/>
                      </a:moveTo>
                      <a:cubicBezTo>
                        <a:pt x="40691" y="31582"/>
                        <a:pt x="31582" y="40691"/>
                        <a:pt x="20346" y="40691"/>
                      </a:cubicBezTo>
                      <a:cubicBezTo>
                        <a:pt x="9109" y="40691"/>
                        <a:pt x="0" y="31582"/>
                        <a:pt x="0" y="20346"/>
                      </a:cubicBezTo>
                      <a:cubicBezTo>
                        <a:pt x="0" y="9109"/>
                        <a:pt x="9109" y="0"/>
                        <a:pt x="20346" y="0"/>
                      </a:cubicBezTo>
                      <a:cubicBezTo>
                        <a:pt x="31582" y="0"/>
                        <a:pt x="40691" y="9109"/>
                        <a:pt x="40691" y="20346"/>
                      </a:cubicBezTo>
                      <a:close/>
                    </a:path>
                  </a:pathLst>
                </a:custGeom>
                <a:solidFill>
                  <a:srgbClr val="5F797B"/>
                </a:solidFill>
                <a:ln w="1667" cap="rnd">
                  <a:solidFill>
                    <a:srgbClr val="231815"/>
                  </a:solidFill>
                  <a:prstDash val="solid"/>
                  <a:miter/>
                </a:ln>
              </p:spPr>
              <p:txBody>
                <a:bodyPr rtlCol="0" anchor="ctr"/>
                <a:lstStyle/>
                <a:p>
                  <a:endParaRPr lang="zh-CN" altLang="en-US"/>
                </a:p>
              </p:txBody>
            </p:sp>
            <p:sp>
              <p:nvSpPr>
                <p:cNvPr id="67" name="任意多边形: 形状 66">
                  <a:extLst>
                    <a:ext uri="{FF2B5EF4-FFF2-40B4-BE49-F238E27FC236}">
                      <a16:creationId xmlns:a16="http://schemas.microsoft.com/office/drawing/2014/main" id="{4D42CAA6-2ED0-C7FC-DE54-262CFF64137B}"/>
                    </a:ext>
                  </a:extLst>
                </p:cNvPr>
                <p:cNvSpPr/>
                <p:nvPr/>
              </p:nvSpPr>
              <p:spPr>
                <a:xfrm>
                  <a:off x="4058705" y="4272431"/>
                  <a:ext cx="46432" cy="46432"/>
                </a:xfrm>
                <a:custGeom>
                  <a:avLst/>
                  <a:gdLst>
                    <a:gd name="connsiteX0" fmla="*/ 46433 w 46432"/>
                    <a:gd name="connsiteY0" fmla="*/ 23216 h 46432"/>
                    <a:gd name="connsiteX1" fmla="*/ 23216 w 46432"/>
                    <a:gd name="connsiteY1" fmla="*/ 46433 h 46432"/>
                    <a:gd name="connsiteX2" fmla="*/ 0 w 46432"/>
                    <a:gd name="connsiteY2" fmla="*/ 23216 h 46432"/>
                    <a:gd name="connsiteX3" fmla="*/ 23216 w 46432"/>
                    <a:gd name="connsiteY3" fmla="*/ 0 h 46432"/>
                    <a:gd name="connsiteX4" fmla="*/ 46433 w 46432"/>
                    <a:gd name="connsiteY4" fmla="*/ 23216 h 46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32" h="46432">
                      <a:moveTo>
                        <a:pt x="46433" y="23216"/>
                      </a:moveTo>
                      <a:cubicBezTo>
                        <a:pt x="46433" y="36038"/>
                        <a:pt x="36038" y="46433"/>
                        <a:pt x="23216" y="46433"/>
                      </a:cubicBezTo>
                      <a:cubicBezTo>
                        <a:pt x="10394" y="46433"/>
                        <a:pt x="0" y="36038"/>
                        <a:pt x="0" y="23216"/>
                      </a:cubicBezTo>
                      <a:cubicBezTo>
                        <a:pt x="0" y="10394"/>
                        <a:pt x="10394" y="0"/>
                        <a:pt x="23216" y="0"/>
                      </a:cubicBezTo>
                      <a:cubicBezTo>
                        <a:pt x="36038" y="0"/>
                        <a:pt x="46433" y="10394"/>
                        <a:pt x="46433" y="23216"/>
                      </a:cubicBezTo>
                      <a:close/>
                    </a:path>
                  </a:pathLst>
                </a:custGeom>
                <a:solidFill>
                  <a:srgbClr val="F2CC8F"/>
                </a:solidFill>
                <a:ln w="1667" cap="flat">
                  <a:solidFill>
                    <a:srgbClr val="231815"/>
                  </a:solidFill>
                  <a:prstDash val="solid"/>
                  <a:miter/>
                </a:ln>
              </p:spPr>
              <p:txBody>
                <a:bodyPr rtlCol="0" anchor="ctr"/>
                <a:lstStyle/>
                <a:p>
                  <a:endParaRPr lang="zh-CN" altLang="en-US"/>
                </a:p>
              </p:txBody>
            </p:sp>
            <p:sp>
              <p:nvSpPr>
                <p:cNvPr id="68" name="任意多边形: 形状 67">
                  <a:extLst>
                    <a:ext uri="{FF2B5EF4-FFF2-40B4-BE49-F238E27FC236}">
                      <a16:creationId xmlns:a16="http://schemas.microsoft.com/office/drawing/2014/main" id="{A4964715-E1E7-BAEE-1EFE-A4A6962E144A}"/>
                    </a:ext>
                  </a:extLst>
                </p:cNvPr>
                <p:cNvSpPr/>
                <p:nvPr/>
              </p:nvSpPr>
              <p:spPr>
                <a:xfrm>
                  <a:off x="3857486" y="4122084"/>
                  <a:ext cx="76675" cy="76675"/>
                </a:xfrm>
                <a:custGeom>
                  <a:avLst/>
                  <a:gdLst>
                    <a:gd name="connsiteX0" fmla="*/ 76675 w 76675"/>
                    <a:gd name="connsiteY0" fmla="*/ 38338 h 76675"/>
                    <a:gd name="connsiteX1" fmla="*/ 38338 w 76675"/>
                    <a:gd name="connsiteY1" fmla="*/ 76675 h 76675"/>
                    <a:gd name="connsiteX2" fmla="*/ 0 w 76675"/>
                    <a:gd name="connsiteY2" fmla="*/ 38338 h 76675"/>
                    <a:gd name="connsiteX3" fmla="*/ 38338 w 76675"/>
                    <a:gd name="connsiteY3" fmla="*/ 0 h 76675"/>
                    <a:gd name="connsiteX4" fmla="*/ 76675 w 76675"/>
                    <a:gd name="connsiteY4" fmla="*/ 38338 h 7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75" h="76675">
                      <a:moveTo>
                        <a:pt x="76675" y="38338"/>
                      </a:moveTo>
                      <a:cubicBezTo>
                        <a:pt x="76675" y="59511"/>
                        <a:pt x="59511" y="76675"/>
                        <a:pt x="38338" y="76675"/>
                      </a:cubicBezTo>
                      <a:cubicBezTo>
                        <a:pt x="17164" y="76675"/>
                        <a:pt x="0" y="59511"/>
                        <a:pt x="0" y="38338"/>
                      </a:cubicBezTo>
                      <a:cubicBezTo>
                        <a:pt x="0" y="17164"/>
                        <a:pt x="17165" y="0"/>
                        <a:pt x="38338" y="0"/>
                      </a:cubicBezTo>
                      <a:cubicBezTo>
                        <a:pt x="59511" y="0"/>
                        <a:pt x="76675" y="17164"/>
                        <a:pt x="76675" y="38338"/>
                      </a:cubicBezTo>
                      <a:close/>
                    </a:path>
                  </a:pathLst>
                </a:custGeom>
                <a:solidFill>
                  <a:srgbClr val="EAB69F"/>
                </a:solidFill>
                <a:ln w="1667" cap="rnd">
                  <a:solidFill>
                    <a:srgbClr val="231815"/>
                  </a:solidFill>
                  <a:prstDash val="solid"/>
                  <a:miter/>
                </a:ln>
              </p:spPr>
              <p:txBody>
                <a:bodyPr rtlCol="0" anchor="ctr"/>
                <a:lstStyle/>
                <a:p>
                  <a:endParaRPr lang="zh-CN" altLang="en-US"/>
                </a:p>
              </p:txBody>
            </p:sp>
          </p:grpSp>
        </p:grpSp>
      </p:grpSp>
      <p:grpSp>
        <p:nvGrpSpPr>
          <p:cNvPr id="70" name="图形 2">
            <a:extLst>
              <a:ext uri="{FF2B5EF4-FFF2-40B4-BE49-F238E27FC236}">
                <a16:creationId xmlns:a16="http://schemas.microsoft.com/office/drawing/2014/main" id="{5444EA60-0E22-D2C1-74AD-E8BA1D56BC65}"/>
              </a:ext>
            </a:extLst>
          </p:cNvPr>
          <p:cNvGrpSpPr/>
          <p:nvPr/>
        </p:nvGrpSpPr>
        <p:grpSpPr>
          <a:xfrm>
            <a:off x="8367999" y="4509295"/>
            <a:ext cx="1962783" cy="1709090"/>
            <a:chOff x="5163938" y="4262250"/>
            <a:chExt cx="1962783" cy="1709090"/>
          </a:xfrm>
        </p:grpSpPr>
        <p:pic>
          <p:nvPicPr>
            <p:cNvPr id="71" name="图片 70">
              <a:extLst>
                <a:ext uri="{FF2B5EF4-FFF2-40B4-BE49-F238E27FC236}">
                  <a16:creationId xmlns:a16="http://schemas.microsoft.com/office/drawing/2014/main" id="{0B2CDF51-3534-C738-EDC0-5303E217D3CD}"/>
                </a:ext>
              </a:extLst>
            </p:cNvPr>
            <p:cNvPicPr>
              <a:picLocks noChangeAspect="1"/>
            </p:cNvPicPr>
            <p:nvPr/>
          </p:nvPicPr>
          <p:blipFill>
            <a:blip r:embed="rId9"/>
            <a:stretch>
              <a:fillRect/>
            </a:stretch>
          </p:blipFill>
          <p:spPr>
            <a:xfrm>
              <a:off x="5417632" y="4262250"/>
              <a:ext cx="1709090" cy="1709090"/>
            </a:xfrm>
            <a:custGeom>
              <a:avLst/>
              <a:gdLst>
                <a:gd name="connsiteX0" fmla="*/ 2324 w 1709090"/>
                <a:gd name="connsiteY0" fmla="*/ 1880 h 1709090"/>
                <a:gd name="connsiteX1" fmla="*/ 1711414 w 1709090"/>
                <a:gd name="connsiteY1" fmla="*/ 1880 h 1709090"/>
                <a:gd name="connsiteX2" fmla="*/ 1711414 w 1709090"/>
                <a:gd name="connsiteY2" fmla="*/ 1710970 h 1709090"/>
                <a:gd name="connsiteX3" fmla="*/ 2324 w 1709090"/>
                <a:gd name="connsiteY3" fmla="*/ 1710970 h 1709090"/>
              </a:gdLst>
              <a:ahLst/>
              <a:cxnLst>
                <a:cxn ang="0">
                  <a:pos x="connsiteX0" y="connsiteY0"/>
                </a:cxn>
                <a:cxn ang="0">
                  <a:pos x="connsiteX1" y="connsiteY1"/>
                </a:cxn>
                <a:cxn ang="0">
                  <a:pos x="connsiteX2" y="connsiteY2"/>
                </a:cxn>
                <a:cxn ang="0">
                  <a:pos x="connsiteX3" y="connsiteY3"/>
                </a:cxn>
              </a:cxnLst>
              <a:rect l="l" t="t" r="r" b="b"/>
              <a:pathLst>
                <a:path w="1709090" h="1709090">
                  <a:moveTo>
                    <a:pt x="2324" y="1880"/>
                  </a:moveTo>
                  <a:lnTo>
                    <a:pt x="1711414" y="1880"/>
                  </a:lnTo>
                  <a:lnTo>
                    <a:pt x="1711414" y="1710970"/>
                  </a:lnTo>
                  <a:lnTo>
                    <a:pt x="2324" y="1710970"/>
                  </a:lnTo>
                  <a:close/>
                </a:path>
              </a:pathLst>
            </a:custGeom>
          </p:spPr>
        </p:pic>
        <p:pic>
          <p:nvPicPr>
            <p:cNvPr id="72" name="图片 71">
              <a:extLst>
                <a:ext uri="{FF2B5EF4-FFF2-40B4-BE49-F238E27FC236}">
                  <a16:creationId xmlns:a16="http://schemas.microsoft.com/office/drawing/2014/main" id="{3BE8BC71-0251-028D-4BE1-0FB4D36D469A}"/>
                </a:ext>
              </a:extLst>
            </p:cNvPr>
            <p:cNvPicPr>
              <a:picLocks noChangeAspect="1"/>
            </p:cNvPicPr>
            <p:nvPr/>
          </p:nvPicPr>
          <p:blipFill>
            <a:blip r:embed="rId10"/>
            <a:stretch>
              <a:fillRect/>
            </a:stretch>
          </p:blipFill>
          <p:spPr>
            <a:xfrm>
              <a:off x="5163938" y="4991617"/>
              <a:ext cx="854545" cy="854545"/>
            </a:xfrm>
            <a:custGeom>
              <a:avLst/>
              <a:gdLst>
                <a:gd name="connsiteX0" fmla="*/ 1916 w 854545"/>
                <a:gd name="connsiteY0" fmla="*/ 2061 h 854545"/>
                <a:gd name="connsiteX1" fmla="*/ 856461 w 854545"/>
                <a:gd name="connsiteY1" fmla="*/ 2061 h 854545"/>
                <a:gd name="connsiteX2" fmla="*/ 856461 w 854545"/>
                <a:gd name="connsiteY2" fmla="*/ 856606 h 854545"/>
                <a:gd name="connsiteX3" fmla="*/ 1916 w 854545"/>
                <a:gd name="connsiteY3" fmla="*/ 856606 h 854545"/>
              </a:gdLst>
              <a:ahLst/>
              <a:cxnLst>
                <a:cxn ang="0">
                  <a:pos x="connsiteX0" y="connsiteY0"/>
                </a:cxn>
                <a:cxn ang="0">
                  <a:pos x="connsiteX1" y="connsiteY1"/>
                </a:cxn>
                <a:cxn ang="0">
                  <a:pos x="connsiteX2" y="connsiteY2"/>
                </a:cxn>
                <a:cxn ang="0">
                  <a:pos x="connsiteX3" y="connsiteY3"/>
                </a:cxn>
              </a:cxnLst>
              <a:rect l="l" t="t" r="r" b="b"/>
              <a:pathLst>
                <a:path w="854545" h="854545">
                  <a:moveTo>
                    <a:pt x="1916" y="2061"/>
                  </a:moveTo>
                  <a:lnTo>
                    <a:pt x="856461" y="2061"/>
                  </a:lnTo>
                  <a:lnTo>
                    <a:pt x="856461" y="856606"/>
                  </a:lnTo>
                  <a:lnTo>
                    <a:pt x="1916" y="856606"/>
                  </a:lnTo>
                  <a:close/>
                </a:path>
              </a:pathLst>
            </a:custGeom>
          </p:spPr>
        </p:pic>
      </p:grpSp>
      <p:grpSp>
        <p:nvGrpSpPr>
          <p:cNvPr id="73" name="图形 2">
            <a:extLst>
              <a:ext uri="{FF2B5EF4-FFF2-40B4-BE49-F238E27FC236}">
                <a16:creationId xmlns:a16="http://schemas.microsoft.com/office/drawing/2014/main" id="{30F3E0B7-B8F3-2EFD-AB64-63D1D2A02E54}"/>
              </a:ext>
            </a:extLst>
          </p:cNvPr>
          <p:cNvGrpSpPr/>
          <p:nvPr/>
        </p:nvGrpSpPr>
        <p:grpSpPr>
          <a:xfrm>
            <a:off x="8369251" y="1516494"/>
            <a:ext cx="1961114" cy="1709090"/>
            <a:chOff x="5165190" y="1552574"/>
            <a:chExt cx="1961114" cy="1709090"/>
          </a:xfrm>
        </p:grpSpPr>
        <p:pic>
          <p:nvPicPr>
            <p:cNvPr id="74" name="图片 73">
              <a:extLst>
                <a:ext uri="{FF2B5EF4-FFF2-40B4-BE49-F238E27FC236}">
                  <a16:creationId xmlns:a16="http://schemas.microsoft.com/office/drawing/2014/main" id="{C6D84482-CF5D-9A77-3BA0-255A98427BA3}"/>
                </a:ext>
              </a:extLst>
            </p:cNvPr>
            <p:cNvPicPr>
              <a:picLocks noChangeAspect="1"/>
            </p:cNvPicPr>
            <p:nvPr/>
          </p:nvPicPr>
          <p:blipFill>
            <a:blip r:embed="rId11"/>
            <a:stretch>
              <a:fillRect/>
            </a:stretch>
          </p:blipFill>
          <p:spPr>
            <a:xfrm>
              <a:off x="5417214" y="1552574"/>
              <a:ext cx="1709090" cy="1709090"/>
            </a:xfrm>
            <a:custGeom>
              <a:avLst/>
              <a:gdLst>
                <a:gd name="connsiteX0" fmla="*/ 2324 w 1709090"/>
                <a:gd name="connsiteY0" fmla="*/ 256 h 1709090"/>
                <a:gd name="connsiteX1" fmla="*/ 1711414 w 1709090"/>
                <a:gd name="connsiteY1" fmla="*/ 256 h 1709090"/>
                <a:gd name="connsiteX2" fmla="*/ 1711414 w 1709090"/>
                <a:gd name="connsiteY2" fmla="*/ 1709346 h 1709090"/>
                <a:gd name="connsiteX3" fmla="*/ 2324 w 1709090"/>
                <a:gd name="connsiteY3" fmla="*/ 1709346 h 1709090"/>
              </a:gdLst>
              <a:ahLst/>
              <a:cxnLst>
                <a:cxn ang="0">
                  <a:pos x="connsiteX0" y="connsiteY0"/>
                </a:cxn>
                <a:cxn ang="0">
                  <a:pos x="connsiteX1" y="connsiteY1"/>
                </a:cxn>
                <a:cxn ang="0">
                  <a:pos x="connsiteX2" y="connsiteY2"/>
                </a:cxn>
                <a:cxn ang="0">
                  <a:pos x="connsiteX3" y="connsiteY3"/>
                </a:cxn>
              </a:cxnLst>
              <a:rect l="l" t="t" r="r" b="b"/>
              <a:pathLst>
                <a:path w="1709090" h="1709090">
                  <a:moveTo>
                    <a:pt x="2324" y="256"/>
                  </a:moveTo>
                  <a:lnTo>
                    <a:pt x="1711414" y="256"/>
                  </a:lnTo>
                  <a:lnTo>
                    <a:pt x="1711414" y="1709346"/>
                  </a:lnTo>
                  <a:lnTo>
                    <a:pt x="2324" y="1709346"/>
                  </a:lnTo>
                  <a:close/>
                </a:path>
              </a:pathLst>
            </a:custGeom>
          </p:spPr>
        </p:pic>
        <p:pic>
          <p:nvPicPr>
            <p:cNvPr id="75" name="图片 74">
              <a:extLst>
                <a:ext uri="{FF2B5EF4-FFF2-40B4-BE49-F238E27FC236}">
                  <a16:creationId xmlns:a16="http://schemas.microsoft.com/office/drawing/2014/main" id="{DE3398C9-F3A4-8622-058F-4C673F30EDFD}"/>
                </a:ext>
              </a:extLst>
            </p:cNvPr>
            <p:cNvPicPr>
              <a:picLocks noChangeAspect="1"/>
            </p:cNvPicPr>
            <p:nvPr/>
          </p:nvPicPr>
          <p:blipFill>
            <a:blip r:embed="rId12"/>
            <a:stretch>
              <a:fillRect/>
            </a:stretch>
          </p:blipFill>
          <p:spPr>
            <a:xfrm>
              <a:off x="5165190" y="2266920"/>
              <a:ext cx="854545" cy="854545"/>
            </a:xfrm>
            <a:custGeom>
              <a:avLst/>
              <a:gdLst>
                <a:gd name="connsiteX0" fmla="*/ 1917 w 854545"/>
                <a:gd name="connsiteY0" fmla="*/ 428 h 854545"/>
                <a:gd name="connsiteX1" fmla="*/ 856462 w 854545"/>
                <a:gd name="connsiteY1" fmla="*/ 428 h 854545"/>
                <a:gd name="connsiteX2" fmla="*/ 856462 w 854545"/>
                <a:gd name="connsiteY2" fmla="*/ 854973 h 854545"/>
                <a:gd name="connsiteX3" fmla="*/ 1917 w 854545"/>
                <a:gd name="connsiteY3" fmla="*/ 854973 h 854545"/>
              </a:gdLst>
              <a:ahLst/>
              <a:cxnLst>
                <a:cxn ang="0">
                  <a:pos x="connsiteX0" y="connsiteY0"/>
                </a:cxn>
                <a:cxn ang="0">
                  <a:pos x="connsiteX1" y="connsiteY1"/>
                </a:cxn>
                <a:cxn ang="0">
                  <a:pos x="connsiteX2" y="connsiteY2"/>
                </a:cxn>
                <a:cxn ang="0">
                  <a:pos x="connsiteX3" y="connsiteY3"/>
                </a:cxn>
              </a:cxnLst>
              <a:rect l="l" t="t" r="r" b="b"/>
              <a:pathLst>
                <a:path w="854545" h="854545">
                  <a:moveTo>
                    <a:pt x="1917" y="428"/>
                  </a:moveTo>
                  <a:lnTo>
                    <a:pt x="856462" y="428"/>
                  </a:lnTo>
                  <a:lnTo>
                    <a:pt x="856462" y="854973"/>
                  </a:lnTo>
                  <a:lnTo>
                    <a:pt x="1917" y="854973"/>
                  </a:lnTo>
                  <a:close/>
                </a:path>
              </a:pathLst>
            </a:custGeom>
          </p:spPr>
        </p:pic>
      </p:grpSp>
      <p:grpSp>
        <p:nvGrpSpPr>
          <p:cNvPr id="76" name="图形 2">
            <a:extLst>
              <a:ext uri="{FF2B5EF4-FFF2-40B4-BE49-F238E27FC236}">
                <a16:creationId xmlns:a16="http://schemas.microsoft.com/office/drawing/2014/main" id="{9EB0BBB8-99C8-31FE-A3D0-D28F96CDD21D}"/>
              </a:ext>
            </a:extLst>
          </p:cNvPr>
          <p:cNvGrpSpPr/>
          <p:nvPr/>
        </p:nvGrpSpPr>
        <p:grpSpPr>
          <a:xfrm>
            <a:off x="8367999" y="3003039"/>
            <a:ext cx="1962783" cy="1709090"/>
            <a:chOff x="5163938" y="2907412"/>
            <a:chExt cx="1962783" cy="1709090"/>
          </a:xfrm>
        </p:grpSpPr>
        <p:pic>
          <p:nvPicPr>
            <p:cNvPr id="77" name="图片 76">
              <a:extLst>
                <a:ext uri="{FF2B5EF4-FFF2-40B4-BE49-F238E27FC236}">
                  <a16:creationId xmlns:a16="http://schemas.microsoft.com/office/drawing/2014/main" id="{CA0708CD-F4CA-B93F-456E-6DB66D83379E}"/>
                </a:ext>
              </a:extLst>
            </p:cNvPr>
            <p:cNvPicPr>
              <a:picLocks noChangeAspect="1"/>
            </p:cNvPicPr>
            <p:nvPr/>
          </p:nvPicPr>
          <p:blipFill>
            <a:blip r:embed="rId13"/>
            <a:stretch>
              <a:fillRect/>
            </a:stretch>
          </p:blipFill>
          <p:spPr>
            <a:xfrm>
              <a:off x="5417632" y="2907412"/>
              <a:ext cx="1709090" cy="1709090"/>
            </a:xfrm>
            <a:custGeom>
              <a:avLst/>
              <a:gdLst>
                <a:gd name="connsiteX0" fmla="*/ 2324 w 1709090"/>
                <a:gd name="connsiteY0" fmla="*/ 1068 h 1709090"/>
                <a:gd name="connsiteX1" fmla="*/ 1711414 w 1709090"/>
                <a:gd name="connsiteY1" fmla="*/ 1068 h 1709090"/>
                <a:gd name="connsiteX2" fmla="*/ 1711414 w 1709090"/>
                <a:gd name="connsiteY2" fmla="*/ 1710158 h 1709090"/>
                <a:gd name="connsiteX3" fmla="*/ 2324 w 1709090"/>
                <a:gd name="connsiteY3" fmla="*/ 1710158 h 1709090"/>
              </a:gdLst>
              <a:ahLst/>
              <a:cxnLst>
                <a:cxn ang="0">
                  <a:pos x="connsiteX0" y="connsiteY0"/>
                </a:cxn>
                <a:cxn ang="0">
                  <a:pos x="connsiteX1" y="connsiteY1"/>
                </a:cxn>
                <a:cxn ang="0">
                  <a:pos x="connsiteX2" y="connsiteY2"/>
                </a:cxn>
                <a:cxn ang="0">
                  <a:pos x="connsiteX3" y="connsiteY3"/>
                </a:cxn>
              </a:cxnLst>
              <a:rect l="l" t="t" r="r" b="b"/>
              <a:pathLst>
                <a:path w="1709090" h="1709090">
                  <a:moveTo>
                    <a:pt x="2324" y="1068"/>
                  </a:moveTo>
                  <a:lnTo>
                    <a:pt x="1711414" y="1068"/>
                  </a:lnTo>
                  <a:lnTo>
                    <a:pt x="1711414" y="1710158"/>
                  </a:lnTo>
                  <a:lnTo>
                    <a:pt x="2324" y="1710158"/>
                  </a:lnTo>
                  <a:close/>
                </a:path>
              </a:pathLst>
            </a:custGeom>
          </p:spPr>
        </p:pic>
        <p:pic>
          <p:nvPicPr>
            <p:cNvPr id="78" name="图片 77">
              <a:extLst>
                <a:ext uri="{FF2B5EF4-FFF2-40B4-BE49-F238E27FC236}">
                  <a16:creationId xmlns:a16="http://schemas.microsoft.com/office/drawing/2014/main" id="{F8D3BB18-124D-90BF-56F8-96CBDF10F3FD}"/>
                </a:ext>
              </a:extLst>
            </p:cNvPr>
            <p:cNvPicPr>
              <a:picLocks noChangeAspect="1"/>
            </p:cNvPicPr>
            <p:nvPr/>
          </p:nvPicPr>
          <p:blipFill>
            <a:blip r:embed="rId14"/>
            <a:stretch>
              <a:fillRect/>
            </a:stretch>
          </p:blipFill>
          <p:spPr>
            <a:xfrm>
              <a:off x="5163938" y="3620089"/>
              <a:ext cx="854545" cy="854545"/>
            </a:xfrm>
            <a:custGeom>
              <a:avLst/>
              <a:gdLst>
                <a:gd name="connsiteX0" fmla="*/ 1916 w 854545"/>
                <a:gd name="connsiteY0" fmla="*/ 1239 h 854545"/>
                <a:gd name="connsiteX1" fmla="*/ 856461 w 854545"/>
                <a:gd name="connsiteY1" fmla="*/ 1239 h 854545"/>
                <a:gd name="connsiteX2" fmla="*/ 856461 w 854545"/>
                <a:gd name="connsiteY2" fmla="*/ 855784 h 854545"/>
                <a:gd name="connsiteX3" fmla="*/ 1916 w 854545"/>
                <a:gd name="connsiteY3" fmla="*/ 855784 h 854545"/>
              </a:gdLst>
              <a:ahLst/>
              <a:cxnLst>
                <a:cxn ang="0">
                  <a:pos x="connsiteX0" y="connsiteY0"/>
                </a:cxn>
                <a:cxn ang="0">
                  <a:pos x="connsiteX1" y="connsiteY1"/>
                </a:cxn>
                <a:cxn ang="0">
                  <a:pos x="connsiteX2" y="connsiteY2"/>
                </a:cxn>
                <a:cxn ang="0">
                  <a:pos x="connsiteX3" y="connsiteY3"/>
                </a:cxn>
              </a:cxnLst>
              <a:rect l="l" t="t" r="r" b="b"/>
              <a:pathLst>
                <a:path w="854545" h="854545">
                  <a:moveTo>
                    <a:pt x="1916" y="1239"/>
                  </a:moveTo>
                  <a:lnTo>
                    <a:pt x="856461" y="1239"/>
                  </a:lnTo>
                  <a:lnTo>
                    <a:pt x="856461" y="855784"/>
                  </a:lnTo>
                  <a:lnTo>
                    <a:pt x="1916" y="855784"/>
                  </a:lnTo>
                  <a:close/>
                </a:path>
              </a:pathLst>
            </a:custGeom>
          </p:spPr>
        </p:pic>
      </p:grpSp>
      <p:grpSp>
        <p:nvGrpSpPr>
          <p:cNvPr id="87" name="组合 86">
            <a:extLst>
              <a:ext uri="{FF2B5EF4-FFF2-40B4-BE49-F238E27FC236}">
                <a16:creationId xmlns:a16="http://schemas.microsoft.com/office/drawing/2014/main" id="{D04CA2FF-A7AA-7C1F-8695-A905F4F44E2F}"/>
              </a:ext>
            </a:extLst>
          </p:cNvPr>
          <p:cNvGrpSpPr/>
          <p:nvPr/>
        </p:nvGrpSpPr>
        <p:grpSpPr>
          <a:xfrm>
            <a:off x="1968691" y="4509295"/>
            <a:ext cx="1966121" cy="1709090"/>
            <a:chOff x="1968691" y="4262250"/>
            <a:chExt cx="1966121" cy="1709090"/>
          </a:xfrm>
        </p:grpSpPr>
        <p:pic>
          <p:nvPicPr>
            <p:cNvPr id="79" name="图片 78">
              <a:extLst>
                <a:ext uri="{FF2B5EF4-FFF2-40B4-BE49-F238E27FC236}">
                  <a16:creationId xmlns:a16="http://schemas.microsoft.com/office/drawing/2014/main" id="{1745671A-EAB7-A171-DA4A-ACF3AD7231C4}"/>
                </a:ext>
              </a:extLst>
            </p:cNvPr>
            <p:cNvPicPr>
              <a:picLocks noChangeAspect="1"/>
            </p:cNvPicPr>
            <p:nvPr/>
          </p:nvPicPr>
          <p:blipFill>
            <a:blip r:embed="rId15"/>
            <a:stretch>
              <a:fillRect/>
            </a:stretch>
          </p:blipFill>
          <p:spPr>
            <a:xfrm>
              <a:off x="2225722" y="4262250"/>
              <a:ext cx="1709090" cy="1709090"/>
            </a:xfrm>
            <a:custGeom>
              <a:avLst/>
              <a:gdLst>
                <a:gd name="connsiteX0" fmla="*/ 412 w 1709090"/>
                <a:gd name="connsiteY0" fmla="*/ 1880 h 1709090"/>
                <a:gd name="connsiteX1" fmla="*/ 1709502 w 1709090"/>
                <a:gd name="connsiteY1" fmla="*/ 1880 h 1709090"/>
                <a:gd name="connsiteX2" fmla="*/ 1709502 w 1709090"/>
                <a:gd name="connsiteY2" fmla="*/ 1710970 h 1709090"/>
                <a:gd name="connsiteX3" fmla="*/ 412 w 1709090"/>
                <a:gd name="connsiteY3" fmla="*/ 1710970 h 1709090"/>
              </a:gdLst>
              <a:ahLst/>
              <a:cxnLst>
                <a:cxn ang="0">
                  <a:pos x="connsiteX0" y="connsiteY0"/>
                </a:cxn>
                <a:cxn ang="0">
                  <a:pos x="connsiteX1" y="connsiteY1"/>
                </a:cxn>
                <a:cxn ang="0">
                  <a:pos x="connsiteX2" y="connsiteY2"/>
                </a:cxn>
                <a:cxn ang="0">
                  <a:pos x="connsiteX3" y="connsiteY3"/>
                </a:cxn>
              </a:cxnLst>
              <a:rect l="l" t="t" r="r" b="b"/>
              <a:pathLst>
                <a:path w="1709090" h="1709090">
                  <a:moveTo>
                    <a:pt x="412" y="1880"/>
                  </a:moveTo>
                  <a:lnTo>
                    <a:pt x="1709502" y="1880"/>
                  </a:lnTo>
                  <a:lnTo>
                    <a:pt x="1709502" y="1710970"/>
                  </a:lnTo>
                  <a:lnTo>
                    <a:pt x="412" y="1710970"/>
                  </a:lnTo>
                  <a:close/>
                </a:path>
              </a:pathLst>
            </a:custGeom>
          </p:spPr>
        </p:pic>
        <p:pic>
          <p:nvPicPr>
            <p:cNvPr id="80" name="图片 79">
              <a:extLst>
                <a:ext uri="{FF2B5EF4-FFF2-40B4-BE49-F238E27FC236}">
                  <a16:creationId xmlns:a16="http://schemas.microsoft.com/office/drawing/2014/main" id="{ECE848EF-7070-C10D-955A-FC8E05004021}"/>
                </a:ext>
              </a:extLst>
            </p:cNvPr>
            <p:cNvPicPr>
              <a:picLocks noChangeAspect="1"/>
            </p:cNvPicPr>
            <p:nvPr/>
          </p:nvPicPr>
          <p:blipFill>
            <a:blip r:embed="rId16"/>
            <a:stretch>
              <a:fillRect/>
            </a:stretch>
          </p:blipFill>
          <p:spPr>
            <a:xfrm>
              <a:off x="1968691" y="4963244"/>
              <a:ext cx="854545" cy="854545"/>
            </a:xfrm>
            <a:custGeom>
              <a:avLst/>
              <a:gdLst>
                <a:gd name="connsiteX0" fmla="*/ 2 w 854545"/>
                <a:gd name="connsiteY0" fmla="*/ 2044 h 854545"/>
                <a:gd name="connsiteX1" fmla="*/ 854547 w 854545"/>
                <a:gd name="connsiteY1" fmla="*/ 2044 h 854545"/>
                <a:gd name="connsiteX2" fmla="*/ 854547 w 854545"/>
                <a:gd name="connsiteY2" fmla="*/ 856589 h 854545"/>
                <a:gd name="connsiteX3" fmla="*/ 2 w 854545"/>
                <a:gd name="connsiteY3" fmla="*/ 856589 h 854545"/>
              </a:gdLst>
              <a:ahLst/>
              <a:cxnLst>
                <a:cxn ang="0">
                  <a:pos x="connsiteX0" y="connsiteY0"/>
                </a:cxn>
                <a:cxn ang="0">
                  <a:pos x="connsiteX1" y="connsiteY1"/>
                </a:cxn>
                <a:cxn ang="0">
                  <a:pos x="connsiteX2" y="connsiteY2"/>
                </a:cxn>
                <a:cxn ang="0">
                  <a:pos x="connsiteX3" y="connsiteY3"/>
                </a:cxn>
              </a:cxnLst>
              <a:rect l="l" t="t" r="r" b="b"/>
              <a:pathLst>
                <a:path w="854545" h="854545">
                  <a:moveTo>
                    <a:pt x="2" y="2044"/>
                  </a:moveTo>
                  <a:lnTo>
                    <a:pt x="854547" y="2044"/>
                  </a:lnTo>
                  <a:lnTo>
                    <a:pt x="854547" y="856589"/>
                  </a:lnTo>
                  <a:lnTo>
                    <a:pt x="2" y="856589"/>
                  </a:lnTo>
                  <a:close/>
                </a:path>
              </a:pathLst>
            </a:custGeom>
          </p:spPr>
        </p:pic>
      </p:grpSp>
      <p:grpSp>
        <p:nvGrpSpPr>
          <p:cNvPr id="81" name="图形 2">
            <a:extLst>
              <a:ext uri="{FF2B5EF4-FFF2-40B4-BE49-F238E27FC236}">
                <a16:creationId xmlns:a16="http://schemas.microsoft.com/office/drawing/2014/main" id="{AE53CB8A-DA7E-5403-54B8-426AA317150F}"/>
              </a:ext>
            </a:extLst>
          </p:cNvPr>
          <p:cNvGrpSpPr/>
          <p:nvPr/>
        </p:nvGrpSpPr>
        <p:grpSpPr>
          <a:xfrm>
            <a:off x="1967439" y="1516494"/>
            <a:ext cx="1969459" cy="1709090"/>
            <a:chOff x="1967439" y="1552574"/>
            <a:chExt cx="1969459" cy="1709090"/>
          </a:xfrm>
        </p:grpSpPr>
        <p:pic>
          <p:nvPicPr>
            <p:cNvPr id="82" name="图片 81">
              <a:extLst>
                <a:ext uri="{FF2B5EF4-FFF2-40B4-BE49-F238E27FC236}">
                  <a16:creationId xmlns:a16="http://schemas.microsoft.com/office/drawing/2014/main" id="{3AA28522-B68A-1486-0CB7-BB6B37624E8F}"/>
                </a:ext>
              </a:extLst>
            </p:cNvPr>
            <p:cNvPicPr>
              <a:picLocks noChangeAspect="1"/>
            </p:cNvPicPr>
            <p:nvPr/>
          </p:nvPicPr>
          <p:blipFill>
            <a:blip r:embed="rId17"/>
            <a:stretch>
              <a:fillRect/>
            </a:stretch>
          </p:blipFill>
          <p:spPr>
            <a:xfrm>
              <a:off x="1967439" y="2266920"/>
              <a:ext cx="854545" cy="854545"/>
            </a:xfrm>
            <a:custGeom>
              <a:avLst/>
              <a:gdLst>
                <a:gd name="connsiteX0" fmla="*/ 1 w 854545"/>
                <a:gd name="connsiteY0" fmla="*/ 428 h 854545"/>
                <a:gd name="connsiteX1" fmla="*/ 854546 w 854545"/>
                <a:gd name="connsiteY1" fmla="*/ 428 h 854545"/>
                <a:gd name="connsiteX2" fmla="*/ 854546 w 854545"/>
                <a:gd name="connsiteY2" fmla="*/ 854973 h 854545"/>
                <a:gd name="connsiteX3" fmla="*/ 1 w 854545"/>
                <a:gd name="connsiteY3" fmla="*/ 854973 h 854545"/>
              </a:gdLst>
              <a:ahLst/>
              <a:cxnLst>
                <a:cxn ang="0">
                  <a:pos x="connsiteX0" y="connsiteY0"/>
                </a:cxn>
                <a:cxn ang="0">
                  <a:pos x="connsiteX1" y="connsiteY1"/>
                </a:cxn>
                <a:cxn ang="0">
                  <a:pos x="connsiteX2" y="connsiteY2"/>
                </a:cxn>
                <a:cxn ang="0">
                  <a:pos x="connsiteX3" y="connsiteY3"/>
                </a:cxn>
              </a:cxnLst>
              <a:rect l="l" t="t" r="r" b="b"/>
              <a:pathLst>
                <a:path w="854545" h="854545">
                  <a:moveTo>
                    <a:pt x="1" y="428"/>
                  </a:moveTo>
                  <a:lnTo>
                    <a:pt x="854546" y="428"/>
                  </a:lnTo>
                  <a:lnTo>
                    <a:pt x="854546" y="854973"/>
                  </a:lnTo>
                  <a:lnTo>
                    <a:pt x="1" y="854973"/>
                  </a:lnTo>
                  <a:close/>
                </a:path>
              </a:pathLst>
            </a:custGeom>
          </p:spPr>
        </p:pic>
        <p:pic>
          <p:nvPicPr>
            <p:cNvPr id="83" name="图片 82">
              <a:extLst>
                <a:ext uri="{FF2B5EF4-FFF2-40B4-BE49-F238E27FC236}">
                  <a16:creationId xmlns:a16="http://schemas.microsoft.com/office/drawing/2014/main" id="{B8D7F50F-CF69-FC97-24BB-FEBE8E1B4DBA}"/>
                </a:ext>
              </a:extLst>
            </p:cNvPr>
            <p:cNvPicPr>
              <a:picLocks noChangeAspect="1"/>
            </p:cNvPicPr>
            <p:nvPr/>
          </p:nvPicPr>
          <p:blipFill>
            <a:blip r:embed="rId18"/>
            <a:stretch>
              <a:fillRect/>
            </a:stretch>
          </p:blipFill>
          <p:spPr>
            <a:xfrm>
              <a:off x="2227808" y="1552574"/>
              <a:ext cx="1709090" cy="1709090"/>
            </a:xfrm>
            <a:custGeom>
              <a:avLst/>
              <a:gdLst>
                <a:gd name="connsiteX0" fmla="*/ 413 w 1709090"/>
                <a:gd name="connsiteY0" fmla="*/ 256 h 1709090"/>
                <a:gd name="connsiteX1" fmla="*/ 1709503 w 1709090"/>
                <a:gd name="connsiteY1" fmla="*/ 256 h 1709090"/>
                <a:gd name="connsiteX2" fmla="*/ 1709503 w 1709090"/>
                <a:gd name="connsiteY2" fmla="*/ 1709346 h 1709090"/>
                <a:gd name="connsiteX3" fmla="*/ 413 w 1709090"/>
                <a:gd name="connsiteY3" fmla="*/ 1709346 h 1709090"/>
              </a:gdLst>
              <a:ahLst/>
              <a:cxnLst>
                <a:cxn ang="0">
                  <a:pos x="connsiteX0" y="connsiteY0"/>
                </a:cxn>
                <a:cxn ang="0">
                  <a:pos x="connsiteX1" y="connsiteY1"/>
                </a:cxn>
                <a:cxn ang="0">
                  <a:pos x="connsiteX2" y="connsiteY2"/>
                </a:cxn>
                <a:cxn ang="0">
                  <a:pos x="connsiteX3" y="connsiteY3"/>
                </a:cxn>
              </a:cxnLst>
              <a:rect l="l" t="t" r="r" b="b"/>
              <a:pathLst>
                <a:path w="1709090" h="1709090">
                  <a:moveTo>
                    <a:pt x="413" y="256"/>
                  </a:moveTo>
                  <a:lnTo>
                    <a:pt x="1709503" y="256"/>
                  </a:lnTo>
                  <a:lnTo>
                    <a:pt x="1709503" y="1709346"/>
                  </a:lnTo>
                  <a:lnTo>
                    <a:pt x="413" y="1709346"/>
                  </a:lnTo>
                  <a:close/>
                </a:path>
              </a:pathLst>
            </a:custGeom>
          </p:spPr>
        </p:pic>
      </p:grpSp>
      <p:grpSp>
        <p:nvGrpSpPr>
          <p:cNvPr id="84" name="图形 2">
            <a:extLst>
              <a:ext uri="{FF2B5EF4-FFF2-40B4-BE49-F238E27FC236}">
                <a16:creationId xmlns:a16="http://schemas.microsoft.com/office/drawing/2014/main" id="{DF6D9A6C-916E-1902-73CE-9608F7B6F805}"/>
              </a:ext>
            </a:extLst>
          </p:cNvPr>
          <p:cNvGrpSpPr/>
          <p:nvPr/>
        </p:nvGrpSpPr>
        <p:grpSpPr>
          <a:xfrm>
            <a:off x="1966188" y="3003039"/>
            <a:ext cx="1971128" cy="1709090"/>
            <a:chOff x="1966188" y="2907412"/>
            <a:chExt cx="1971128" cy="1709090"/>
          </a:xfrm>
        </p:grpSpPr>
        <p:pic>
          <p:nvPicPr>
            <p:cNvPr id="85" name="图片 84">
              <a:extLst>
                <a:ext uri="{FF2B5EF4-FFF2-40B4-BE49-F238E27FC236}">
                  <a16:creationId xmlns:a16="http://schemas.microsoft.com/office/drawing/2014/main" id="{27ADC5A6-7BDE-07E7-C606-438859B01679}"/>
                </a:ext>
              </a:extLst>
            </p:cNvPr>
            <p:cNvPicPr>
              <a:picLocks noChangeAspect="1"/>
            </p:cNvPicPr>
            <p:nvPr/>
          </p:nvPicPr>
          <p:blipFill>
            <a:blip r:embed="rId19"/>
            <a:stretch>
              <a:fillRect/>
            </a:stretch>
          </p:blipFill>
          <p:spPr>
            <a:xfrm>
              <a:off x="2228226" y="2907412"/>
              <a:ext cx="1709090" cy="1709090"/>
            </a:xfrm>
            <a:custGeom>
              <a:avLst/>
              <a:gdLst>
                <a:gd name="connsiteX0" fmla="*/ 413 w 1709090"/>
                <a:gd name="connsiteY0" fmla="*/ 1068 h 1709090"/>
                <a:gd name="connsiteX1" fmla="*/ 1709503 w 1709090"/>
                <a:gd name="connsiteY1" fmla="*/ 1068 h 1709090"/>
                <a:gd name="connsiteX2" fmla="*/ 1709503 w 1709090"/>
                <a:gd name="connsiteY2" fmla="*/ 1710158 h 1709090"/>
                <a:gd name="connsiteX3" fmla="*/ 413 w 1709090"/>
                <a:gd name="connsiteY3" fmla="*/ 1710158 h 1709090"/>
              </a:gdLst>
              <a:ahLst/>
              <a:cxnLst>
                <a:cxn ang="0">
                  <a:pos x="connsiteX0" y="connsiteY0"/>
                </a:cxn>
                <a:cxn ang="0">
                  <a:pos x="connsiteX1" y="connsiteY1"/>
                </a:cxn>
                <a:cxn ang="0">
                  <a:pos x="connsiteX2" y="connsiteY2"/>
                </a:cxn>
                <a:cxn ang="0">
                  <a:pos x="connsiteX3" y="connsiteY3"/>
                </a:cxn>
              </a:cxnLst>
              <a:rect l="l" t="t" r="r" b="b"/>
              <a:pathLst>
                <a:path w="1709090" h="1709090">
                  <a:moveTo>
                    <a:pt x="413" y="1068"/>
                  </a:moveTo>
                  <a:lnTo>
                    <a:pt x="1709503" y="1068"/>
                  </a:lnTo>
                  <a:lnTo>
                    <a:pt x="1709503" y="1710158"/>
                  </a:lnTo>
                  <a:lnTo>
                    <a:pt x="413" y="1710158"/>
                  </a:lnTo>
                  <a:close/>
                </a:path>
              </a:pathLst>
            </a:custGeom>
          </p:spPr>
        </p:pic>
        <p:pic>
          <p:nvPicPr>
            <p:cNvPr id="86" name="图片 85">
              <a:extLst>
                <a:ext uri="{FF2B5EF4-FFF2-40B4-BE49-F238E27FC236}">
                  <a16:creationId xmlns:a16="http://schemas.microsoft.com/office/drawing/2014/main" id="{7A2E7014-F66B-67A3-B212-819054FE765F}"/>
                </a:ext>
              </a:extLst>
            </p:cNvPr>
            <p:cNvPicPr>
              <a:picLocks noChangeAspect="1"/>
            </p:cNvPicPr>
            <p:nvPr/>
          </p:nvPicPr>
          <p:blipFill>
            <a:blip r:embed="rId20"/>
            <a:stretch>
              <a:fillRect/>
            </a:stretch>
          </p:blipFill>
          <p:spPr>
            <a:xfrm>
              <a:off x="1966188" y="3623427"/>
              <a:ext cx="854545" cy="854545"/>
            </a:xfrm>
            <a:custGeom>
              <a:avLst/>
              <a:gdLst>
                <a:gd name="connsiteX0" fmla="*/ 0 w 854545"/>
                <a:gd name="connsiteY0" fmla="*/ 1241 h 854545"/>
                <a:gd name="connsiteX1" fmla="*/ 854545 w 854545"/>
                <a:gd name="connsiteY1" fmla="*/ 1241 h 854545"/>
                <a:gd name="connsiteX2" fmla="*/ 854545 w 854545"/>
                <a:gd name="connsiteY2" fmla="*/ 855786 h 854545"/>
                <a:gd name="connsiteX3" fmla="*/ 0 w 854545"/>
                <a:gd name="connsiteY3" fmla="*/ 855786 h 854545"/>
              </a:gdLst>
              <a:ahLst/>
              <a:cxnLst>
                <a:cxn ang="0">
                  <a:pos x="connsiteX0" y="connsiteY0"/>
                </a:cxn>
                <a:cxn ang="0">
                  <a:pos x="connsiteX1" y="connsiteY1"/>
                </a:cxn>
                <a:cxn ang="0">
                  <a:pos x="connsiteX2" y="connsiteY2"/>
                </a:cxn>
                <a:cxn ang="0">
                  <a:pos x="connsiteX3" y="connsiteY3"/>
                </a:cxn>
              </a:cxnLst>
              <a:rect l="l" t="t" r="r" b="b"/>
              <a:pathLst>
                <a:path w="854545" h="854545">
                  <a:moveTo>
                    <a:pt x="0" y="1241"/>
                  </a:moveTo>
                  <a:lnTo>
                    <a:pt x="854545" y="1241"/>
                  </a:lnTo>
                  <a:lnTo>
                    <a:pt x="854545" y="855786"/>
                  </a:lnTo>
                  <a:lnTo>
                    <a:pt x="0" y="855786"/>
                  </a:lnTo>
                  <a:close/>
                </a:path>
              </a:pathLst>
            </a:custGeom>
          </p:spPr>
        </p:pic>
      </p:grpSp>
    </p:spTree>
    <p:extLst>
      <p:ext uri="{BB962C8B-B14F-4D97-AF65-F5344CB8AC3E}">
        <p14:creationId xmlns:p14="http://schemas.microsoft.com/office/powerpoint/2010/main" val="196855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1000"/>
                                        <p:tgtEl>
                                          <p:spTgt spid="81"/>
                                        </p:tgtEl>
                                      </p:cBhvr>
                                    </p:animEffect>
                                  </p:childTnLst>
                                </p:cTn>
                              </p:par>
                              <p:par>
                                <p:cTn id="8" presetID="10" presetClass="entr" presetSubtype="0"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1000"/>
                                        <p:tgtEl>
                                          <p:spTgt spid="84"/>
                                        </p:tgtEl>
                                      </p:cBhvr>
                                    </p:animEffect>
                                  </p:childTnLst>
                                </p:cTn>
                              </p:par>
                              <p:par>
                                <p:cTn id="11" presetID="10" presetClass="entr" presetSubtype="0"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1000"/>
                                        <p:tgtEl>
                                          <p:spTgt spid="8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1000"/>
                                        <p:tgtEl>
                                          <p:spTgt spid="50"/>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1000"/>
                                        <p:tgtEl>
                                          <p:spTgt spid="73"/>
                                        </p:tgtEl>
                                      </p:cBhvr>
                                    </p:animEffect>
                                  </p:childTnLst>
                                </p:cTn>
                              </p:par>
                              <p:par>
                                <p:cTn id="28" presetID="10" presetClass="entr" presetSubtype="0" fill="hold" nodeType="with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fade">
                                      <p:cBhvr>
                                        <p:cTn id="30" dur="1000"/>
                                        <p:tgtEl>
                                          <p:spTgt spid="76"/>
                                        </p:tgtEl>
                                      </p:cBhvr>
                                    </p:animEffect>
                                  </p:childTnLst>
                                </p:cTn>
                              </p:par>
                              <p:par>
                                <p:cTn id="31" presetID="10" presetClass="entr" presetSubtype="0"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fade">
                                      <p:cBhvr>
                                        <p:cTn id="33"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1CDB1083-4C5D-D848-A606-CF3B59FF44B2}"/>
              </a:ext>
            </a:extLst>
          </p:cNvPr>
          <p:cNvSpPr>
            <a:spLocks noGrp="1"/>
          </p:cNvSpPr>
          <p:nvPr>
            <p:ph type="ftr" sz="quarter" idx="11"/>
          </p:nvPr>
        </p:nvSpPr>
        <p:spPr>
          <a:xfrm>
            <a:off x="429208" y="6556248"/>
            <a:ext cx="2675021" cy="301752"/>
          </a:xfrm>
        </p:spPr>
        <p:txBody>
          <a:bodyPr/>
          <a:lstStyle/>
          <a:p>
            <a:r>
              <a:rPr lang="en-US"/>
              <a:t>© 2022 SIGGRAPH. All Rights Reserved.</a:t>
            </a:r>
          </a:p>
        </p:txBody>
      </p:sp>
      <p:sp>
        <p:nvSpPr>
          <p:cNvPr id="11" name="Slide Number Placeholder 10">
            <a:extLst>
              <a:ext uri="{FF2B5EF4-FFF2-40B4-BE49-F238E27FC236}">
                <a16:creationId xmlns:a16="http://schemas.microsoft.com/office/drawing/2014/main" id="{AD593BEB-DD6C-9043-87D8-4292E0E57300}"/>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29</a:t>
            </a:fld>
            <a:endParaRPr lang="en-US"/>
          </a:p>
        </p:txBody>
      </p:sp>
      <p:sp>
        <p:nvSpPr>
          <p:cNvPr id="22" name="Title 21">
            <a:extLst>
              <a:ext uri="{FF2B5EF4-FFF2-40B4-BE49-F238E27FC236}">
                <a16:creationId xmlns:a16="http://schemas.microsoft.com/office/drawing/2014/main" id="{5A602D00-7BC7-EF4B-945C-0EA1C4F4905E}"/>
              </a:ext>
            </a:extLst>
          </p:cNvPr>
          <p:cNvSpPr>
            <a:spLocks noGrp="1"/>
          </p:cNvSpPr>
          <p:nvPr>
            <p:ph type="title"/>
          </p:nvPr>
        </p:nvSpPr>
        <p:spPr/>
        <p:txBody>
          <a:bodyPr/>
          <a:lstStyle/>
          <a:p>
            <a:r>
              <a:rPr lang="en-US" dirty="0"/>
              <a:t>Interpolation test</a:t>
            </a:r>
            <a:endParaRPr lang="en-US" dirty="0">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3F42B0EE-E0FF-219F-5AD6-B17018E0B745}"/>
              </a:ext>
            </a:extLst>
          </p:cNvPr>
          <p:cNvPicPr>
            <a:picLocks noChangeAspect="1"/>
          </p:cNvPicPr>
          <p:nvPr/>
        </p:nvPicPr>
        <p:blipFill>
          <a:blip r:embed="rId3"/>
          <a:stretch>
            <a:fillRect/>
          </a:stretch>
        </p:blipFill>
        <p:spPr>
          <a:xfrm>
            <a:off x="196889" y="2791964"/>
            <a:ext cx="2280442" cy="2280442"/>
          </a:xfrm>
          <a:custGeom>
            <a:avLst/>
            <a:gdLst>
              <a:gd name="connsiteX0" fmla="*/ 0 w 1875201"/>
              <a:gd name="connsiteY0" fmla="*/ 0 h 1875201"/>
              <a:gd name="connsiteX1" fmla="*/ 1875201 w 1875201"/>
              <a:gd name="connsiteY1" fmla="*/ 0 h 1875201"/>
              <a:gd name="connsiteX2" fmla="*/ 1875201 w 1875201"/>
              <a:gd name="connsiteY2" fmla="*/ 1875201 h 1875201"/>
              <a:gd name="connsiteX3" fmla="*/ 0 w 1875201"/>
              <a:gd name="connsiteY3" fmla="*/ 1875201 h 1875201"/>
            </a:gdLst>
            <a:ahLst/>
            <a:cxnLst>
              <a:cxn ang="0">
                <a:pos x="connsiteX0" y="connsiteY0"/>
              </a:cxn>
              <a:cxn ang="0">
                <a:pos x="connsiteX1" y="connsiteY1"/>
              </a:cxn>
              <a:cxn ang="0">
                <a:pos x="connsiteX2" y="connsiteY2"/>
              </a:cxn>
              <a:cxn ang="0">
                <a:pos x="connsiteX3" y="connsiteY3"/>
              </a:cxn>
            </a:cxnLst>
            <a:rect l="l" t="t" r="r" b="b"/>
            <a:pathLst>
              <a:path w="1875201" h="1875201">
                <a:moveTo>
                  <a:pt x="0" y="0"/>
                </a:moveTo>
                <a:lnTo>
                  <a:pt x="1875201" y="0"/>
                </a:lnTo>
                <a:lnTo>
                  <a:pt x="1875201" y="1875201"/>
                </a:lnTo>
                <a:lnTo>
                  <a:pt x="0" y="1875201"/>
                </a:lnTo>
                <a:close/>
              </a:path>
            </a:pathLst>
          </a:custGeom>
        </p:spPr>
      </p:pic>
      <p:pic>
        <p:nvPicPr>
          <p:cNvPr id="8" name="图片 7">
            <a:extLst>
              <a:ext uri="{FF2B5EF4-FFF2-40B4-BE49-F238E27FC236}">
                <a16:creationId xmlns:a16="http://schemas.microsoft.com/office/drawing/2014/main" id="{59853AC2-C683-FC87-5E21-E6B60D8B2DB9}"/>
              </a:ext>
            </a:extLst>
          </p:cNvPr>
          <p:cNvPicPr>
            <a:picLocks noChangeAspect="1"/>
          </p:cNvPicPr>
          <p:nvPr/>
        </p:nvPicPr>
        <p:blipFill>
          <a:blip r:embed="rId4"/>
          <a:stretch>
            <a:fillRect/>
          </a:stretch>
        </p:blipFill>
        <p:spPr>
          <a:xfrm>
            <a:off x="1786041" y="2791964"/>
            <a:ext cx="2280442" cy="2280442"/>
          </a:xfrm>
          <a:custGeom>
            <a:avLst/>
            <a:gdLst>
              <a:gd name="connsiteX0" fmla="*/ 392 w 1875201"/>
              <a:gd name="connsiteY0" fmla="*/ 0 h 1875201"/>
              <a:gd name="connsiteX1" fmla="*/ 1875593 w 1875201"/>
              <a:gd name="connsiteY1" fmla="*/ 0 h 1875201"/>
              <a:gd name="connsiteX2" fmla="*/ 1875593 w 1875201"/>
              <a:gd name="connsiteY2" fmla="*/ 1875201 h 1875201"/>
              <a:gd name="connsiteX3" fmla="*/ 392 w 1875201"/>
              <a:gd name="connsiteY3" fmla="*/ 1875201 h 1875201"/>
            </a:gdLst>
            <a:ahLst/>
            <a:cxnLst>
              <a:cxn ang="0">
                <a:pos x="connsiteX0" y="connsiteY0"/>
              </a:cxn>
              <a:cxn ang="0">
                <a:pos x="connsiteX1" y="connsiteY1"/>
              </a:cxn>
              <a:cxn ang="0">
                <a:pos x="connsiteX2" y="connsiteY2"/>
              </a:cxn>
              <a:cxn ang="0">
                <a:pos x="connsiteX3" y="connsiteY3"/>
              </a:cxn>
            </a:cxnLst>
            <a:rect l="l" t="t" r="r" b="b"/>
            <a:pathLst>
              <a:path w="1875201" h="1875201">
                <a:moveTo>
                  <a:pt x="392" y="0"/>
                </a:moveTo>
                <a:lnTo>
                  <a:pt x="1875593" y="0"/>
                </a:lnTo>
                <a:lnTo>
                  <a:pt x="1875593" y="1875201"/>
                </a:lnTo>
                <a:lnTo>
                  <a:pt x="392" y="1875201"/>
                </a:lnTo>
                <a:close/>
              </a:path>
            </a:pathLst>
          </a:custGeom>
        </p:spPr>
      </p:pic>
      <p:pic>
        <p:nvPicPr>
          <p:cNvPr id="9" name="图片 8">
            <a:extLst>
              <a:ext uri="{FF2B5EF4-FFF2-40B4-BE49-F238E27FC236}">
                <a16:creationId xmlns:a16="http://schemas.microsoft.com/office/drawing/2014/main" id="{4A7D113F-9ABF-6495-55DB-AA0892E8876C}"/>
              </a:ext>
            </a:extLst>
          </p:cNvPr>
          <p:cNvPicPr>
            <a:picLocks noChangeAspect="1"/>
          </p:cNvPicPr>
          <p:nvPr/>
        </p:nvPicPr>
        <p:blipFill>
          <a:blip r:embed="rId5"/>
          <a:stretch>
            <a:fillRect/>
          </a:stretch>
        </p:blipFill>
        <p:spPr>
          <a:xfrm>
            <a:off x="3375194" y="2791964"/>
            <a:ext cx="2280442" cy="2280442"/>
          </a:xfrm>
          <a:custGeom>
            <a:avLst/>
            <a:gdLst>
              <a:gd name="connsiteX0" fmla="*/ 784 w 1875201"/>
              <a:gd name="connsiteY0" fmla="*/ 0 h 1875201"/>
              <a:gd name="connsiteX1" fmla="*/ 1875985 w 1875201"/>
              <a:gd name="connsiteY1" fmla="*/ 0 h 1875201"/>
              <a:gd name="connsiteX2" fmla="*/ 1875985 w 1875201"/>
              <a:gd name="connsiteY2" fmla="*/ 1875201 h 1875201"/>
              <a:gd name="connsiteX3" fmla="*/ 784 w 1875201"/>
              <a:gd name="connsiteY3" fmla="*/ 1875201 h 1875201"/>
            </a:gdLst>
            <a:ahLst/>
            <a:cxnLst>
              <a:cxn ang="0">
                <a:pos x="connsiteX0" y="connsiteY0"/>
              </a:cxn>
              <a:cxn ang="0">
                <a:pos x="connsiteX1" y="connsiteY1"/>
              </a:cxn>
              <a:cxn ang="0">
                <a:pos x="connsiteX2" y="connsiteY2"/>
              </a:cxn>
              <a:cxn ang="0">
                <a:pos x="connsiteX3" y="connsiteY3"/>
              </a:cxn>
            </a:cxnLst>
            <a:rect l="l" t="t" r="r" b="b"/>
            <a:pathLst>
              <a:path w="1875201" h="1875201">
                <a:moveTo>
                  <a:pt x="784" y="0"/>
                </a:moveTo>
                <a:lnTo>
                  <a:pt x="1875985" y="0"/>
                </a:lnTo>
                <a:lnTo>
                  <a:pt x="1875985" y="1875201"/>
                </a:lnTo>
                <a:lnTo>
                  <a:pt x="784" y="1875201"/>
                </a:lnTo>
                <a:close/>
              </a:path>
            </a:pathLst>
          </a:custGeom>
        </p:spPr>
      </p:pic>
      <p:pic>
        <p:nvPicPr>
          <p:cNvPr id="10" name="图片 9">
            <a:extLst>
              <a:ext uri="{FF2B5EF4-FFF2-40B4-BE49-F238E27FC236}">
                <a16:creationId xmlns:a16="http://schemas.microsoft.com/office/drawing/2014/main" id="{3EB9FDD6-C781-87B5-C37E-A73FE3636B90}"/>
              </a:ext>
            </a:extLst>
          </p:cNvPr>
          <p:cNvPicPr>
            <a:picLocks noChangeAspect="1"/>
          </p:cNvPicPr>
          <p:nvPr/>
        </p:nvPicPr>
        <p:blipFill>
          <a:blip r:embed="rId6"/>
          <a:stretch>
            <a:fillRect/>
          </a:stretch>
        </p:blipFill>
        <p:spPr>
          <a:xfrm>
            <a:off x="4964347" y="2791964"/>
            <a:ext cx="2280442" cy="2280442"/>
          </a:xfrm>
          <a:custGeom>
            <a:avLst/>
            <a:gdLst>
              <a:gd name="connsiteX0" fmla="*/ 1176 w 1875201"/>
              <a:gd name="connsiteY0" fmla="*/ 0 h 1875201"/>
              <a:gd name="connsiteX1" fmla="*/ 1876377 w 1875201"/>
              <a:gd name="connsiteY1" fmla="*/ 0 h 1875201"/>
              <a:gd name="connsiteX2" fmla="*/ 1876377 w 1875201"/>
              <a:gd name="connsiteY2" fmla="*/ 1875201 h 1875201"/>
              <a:gd name="connsiteX3" fmla="*/ 1176 w 1875201"/>
              <a:gd name="connsiteY3" fmla="*/ 1875201 h 1875201"/>
            </a:gdLst>
            <a:ahLst/>
            <a:cxnLst>
              <a:cxn ang="0">
                <a:pos x="connsiteX0" y="connsiteY0"/>
              </a:cxn>
              <a:cxn ang="0">
                <a:pos x="connsiteX1" y="connsiteY1"/>
              </a:cxn>
              <a:cxn ang="0">
                <a:pos x="connsiteX2" y="connsiteY2"/>
              </a:cxn>
              <a:cxn ang="0">
                <a:pos x="connsiteX3" y="connsiteY3"/>
              </a:cxn>
            </a:cxnLst>
            <a:rect l="l" t="t" r="r" b="b"/>
            <a:pathLst>
              <a:path w="1875201" h="1875201">
                <a:moveTo>
                  <a:pt x="1176" y="0"/>
                </a:moveTo>
                <a:lnTo>
                  <a:pt x="1876377" y="0"/>
                </a:lnTo>
                <a:lnTo>
                  <a:pt x="1876377" y="1875201"/>
                </a:lnTo>
                <a:lnTo>
                  <a:pt x="1176" y="1875201"/>
                </a:lnTo>
                <a:close/>
              </a:path>
            </a:pathLst>
          </a:custGeom>
        </p:spPr>
      </p:pic>
      <p:pic>
        <p:nvPicPr>
          <p:cNvPr id="13" name="图片 12">
            <a:extLst>
              <a:ext uri="{FF2B5EF4-FFF2-40B4-BE49-F238E27FC236}">
                <a16:creationId xmlns:a16="http://schemas.microsoft.com/office/drawing/2014/main" id="{8C8D6D2F-36FB-751F-C40D-D653A25770B3}"/>
              </a:ext>
            </a:extLst>
          </p:cNvPr>
          <p:cNvPicPr>
            <a:picLocks noChangeAspect="1"/>
          </p:cNvPicPr>
          <p:nvPr/>
        </p:nvPicPr>
        <p:blipFill>
          <a:blip r:embed="rId7"/>
          <a:stretch>
            <a:fillRect/>
          </a:stretch>
        </p:blipFill>
        <p:spPr>
          <a:xfrm>
            <a:off x="6553500" y="2791964"/>
            <a:ext cx="2280442" cy="2280442"/>
          </a:xfrm>
          <a:custGeom>
            <a:avLst/>
            <a:gdLst>
              <a:gd name="connsiteX0" fmla="*/ 1568 w 1875201"/>
              <a:gd name="connsiteY0" fmla="*/ 0 h 1875201"/>
              <a:gd name="connsiteX1" fmla="*/ 1876769 w 1875201"/>
              <a:gd name="connsiteY1" fmla="*/ 0 h 1875201"/>
              <a:gd name="connsiteX2" fmla="*/ 1876769 w 1875201"/>
              <a:gd name="connsiteY2" fmla="*/ 1875201 h 1875201"/>
              <a:gd name="connsiteX3" fmla="*/ 1568 w 1875201"/>
              <a:gd name="connsiteY3" fmla="*/ 1875201 h 1875201"/>
            </a:gdLst>
            <a:ahLst/>
            <a:cxnLst>
              <a:cxn ang="0">
                <a:pos x="connsiteX0" y="connsiteY0"/>
              </a:cxn>
              <a:cxn ang="0">
                <a:pos x="connsiteX1" y="connsiteY1"/>
              </a:cxn>
              <a:cxn ang="0">
                <a:pos x="connsiteX2" y="connsiteY2"/>
              </a:cxn>
              <a:cxn ang="0">
                <a:pos x="connsiteX3" y="connsiteY3"/>
              </a:cxn>
            </a:cxnLst>
            <a:rect l="l" t="t" r="r" b="b"/>
            <a:pathLst>
              <a:path w="1875201" h="1875201">
                <a:moveTo>
                  <a:pt x="1568" y="0"/>
                </a:moveTo>
                <a:lnTo>
                  <a:pt x="1876769" y="0"/>
                </a:lnTo>
                <a:lnTo>
                  <a:pt x="1876769" y="1875201"/>
                </a:lnTo>
                <a:lnTo>
                  <a:pt x="1568" y="1875201"/>
                </a:lnTo>
                <a:close/>
              </a:path>
            </a:pathLst>
          </a:custGeom>
        </p:spPr>
      </p:pic>
      <p:pic>
        <p:nvPicPr>
          <p:cNvPr id="14" name="图片 13">
            <a:extLst>
              <a:ext uri="{FF2B5EF4-FFF2-40B4-BE49-F238E27FC236}">
                <a16:creationId xmlns:a16="http://schemas.microsoft.com/office/drawing/2014/main" id="{3AD820C4-EBAB-7FAD-80EC-CCB0A11D8062}"/>
              </a:ext>
            </a:extLst>
          </p:cNvPr>
          <p:cNvPicPr>
            <a:picLocks noChangeAspect="1"/>
          </p:cNvPicPr>
          <p:nvPr/>
        </p:nvPicPr>
        <p:blipFill>
          <a:blip r:embed="rId8"/>
          <a:stretch>
            <a:fillRect/>
          </a:stretch>
        </p:blipFill>
        <p:spPr>
          <a:xfrm>
            <a:off x="8142653" y="2791964"/>
            <a:ext cx="2280442" cy="2280442"/>
          </a:xfrm>
          <a:custGeom>
            <a:avLst/>
            <a:gdLst>
              <a:gd name="connsiteX0" fmla="*/ 1960 w 1875201"/>
              <a:gd name="connsiteY0" fmla="*/ 0 h 1875201"/>
              <a:gd name="connsiteX1" fmla="*/ 1877161 w 1875201"/>
              <a:gd name="connsiteY1" fmla="*/ 0 h 1875201"/>
              <a:gd name="connsiteX2" fmla="*/ 1877161 w 1875201"/>
              <a:gd name="connsiteY2" fmla="*/ 1875201 h 1875201"/>
              <a:gd name="connsiteX3" fmla="*/ 1960 w 1875201"/>
              <a:gd name="connsiteY3" fmla="*/ 1875201 h 1875201"/>
            </a:gdLst>
            <a:ahLst/>
            <a:cxnLst>
              <a:cxn ang="0">
                <a:pos x="connsiteX0" y="connsiteY0"/>
              </a:cxn>
              <a:cxn ang="0">
                <a:pos x="connsiteX1" y="connsiteY1"/>
              </a:cxn>
              <a:cxn ang="0">
                <a:pos x="connsiteX2" y="connsiteY2"/>
              </a:cxn>
              <a:cxn ang="0">
                <a:pos x="connsiteX3" y="connsiteY3"/>
              </a:cxn>
            </a:cxnLst>
            <a:rect l="l" t="t" r="r" b="b"/>
            <a:pathLst>
              <a:path w="1875201" h="1875201">
                <a:moveTo>
                  <a:pt x="1960" y="0"/>
                </a:moveTo>
                <a:lnTo>
                  <a:pt x="1877161" y="0"/>
                </a:lnTo>
                <a:lnTo>
                  <a:pt x="1877161" y="1875201"/>
                </a:lnTo>
                <a:lnTo>
                  <a:pt x="1960" y="1875201"/>
                </a:lnTo>
                <a:close/>
              </a:path>
            </a:pathLst>
          </a:custGeom>
        </p:spPr>
      </p:pic>
      <p:pic>
        <p:nvPicPr>
          <p:cNvPr id="15" name="图片 14">
            <a:extLst>
              <a:ext uri="{FF2B5EF4-FFF2-40B4-BE49-F238E27FC236}">
                <a16:creationId xmlns:a16="http://schemas.microsoft.com/office/drawing/2014/main" id="{5D8C5330-4BEB-B3A3-5CD3-139786194466}"/>
              </a:ext>
            </a:extLst>
          </p:cNvPr>
          <p:cNvPicPr>
            <a:picLocks noChangeAspect="1"/>
          </p:cNvPicPr>
          <p:nvPr/>
        </p:nvPicPr>
        <p:blipFill>
          <a:blip r:embed="rId9"/>
          <a:stretch>
            <a:fillRect/>
          </a:stretch>
        </p:blipFill>
        <p:spPr>
          <a:xfrm>
            <a:off x="9731804" y="2791964"/>
            <a:ext cx="2280442" cy="2280442"/>
          </a:xfrm>
          <a:custGeom>
            <a:avLst/>
            <a:gdLst>
              <a:gd name="connsiteX0" fmla="*/ 2352 w 1875201"/>
              <a:gd name="connsiteY0" fmla="*/ 0 h 1875201"/>
              <a:gd name="connsiteX1" fmla="*/ 1877553 w 1875201"/>
              <a:gd name="connsiteY1" fmla="*/ 0 h 1875201"/>
              <a:gd name="connsiteX2" fmla="*/ 1877553 w 1875201"/>
              <a:gd name="connsiteY2" fmla="*/ 1875201 h 1875201"/>
              <a:gd name="connsiteX3" fmla="*/ 2352 w 1875201"/>
              <a:gd name="connsiteY3" fmla="*/ 1875201 h 1875201"/>
            </a:gdLst>
            <a:ahLst/>
            <a:cxnLst>
              <a:cxn ang="0">
                <a:pos x="connsiteX0" y="connsiteY0"/>
              </a:cxn>
              <a:cxn ang="0">
                <a:pos x="connsiteX1" y="connsiteY1"/>
              </a:cxn>
              <a:cxn ang="0">
                <a:pos x="connsiteX2" y="connsiteY2"/>
              </a:cxn>
              <a:cxn ang="0">
                <a:pos x="connsiteX3" y="connsiteY3"/>
              </a:cxn>
            </a:cxnLst>
            <a:rect l="l" t="t" r="r" b="b"/>
            <a:pathLst>
              <a:path w="1875201" h="1875201">
                <a:moveTo>
                  <a:pt x="2352" y="0"/>
                </a:moveTo>
                <a:lnTo>
                  <a:pt x="1877553" y="0"/>
                </a:lnTo>
                <a:lnTo>
                  <a:pt x="1877553" y="1875201"/>
                </a:lnTo>
                <a:lnTo>
                  <a:pt x="2352" y="1875201"/>
                </a:lnTo>
                <a:close/>
              </a:path>
            </a:pathLst>
          </a:custGeom>
        </p:spPr>
      </p:pic>
    </p:spTree>
    <p:extLst>
      <p:ext uri="{BB962C8B-B14F-4D97-AF65-F5344CB8AC3E}">
        <p14:creationId xmlns:p14="http://schemas.microsoft.com/office/powerpoint/2010/main" val="237082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par>
                          <p:cTn id="11" fill="hold">
                            <p:stCondLst>
                              <p:cond delay="1000"/>
                            </p:stCondLst>
                            <p:childTnLst>
                              <p:par>
                                <p:cTn id="12" presetID="26" presetClass="emph" presetSubtype="0" fill="hold" nodeType="afterEffect">
                                  <p:stCondLst>
                                    <p:cond delay="0"/>
                                  </p:stCondLst>
                                  <p:childTnLst>
                                    <p:animEffect transition="out" filter="fade">
                                      <p:cBhvr>
                                        <p:cTn id="13" dur="500" tmFilter="0, 0; .2, .5; .8, .5; 1, 0"/>
                                        <p:tgtEl>
                                          <p:spTgt spid="15"/>
                                        </p:tgtEl>
                                      </p:cBhvr>
                                    </p:animEffect>
                                    <p:animScale>
                                      <p:cBhvr>
                                        <p:cTn id="14" dur="250" autoRev="1" fill="hold"/>
                                        <p:tgtEl>
                                          <p:spTgt spid="15"/>
                                        </p:tgtEl>
                                      </p:cBhvr>
                                      <p:by x="105000" y="105000"/>
                                    </p:animScale>
                                  </p:childTnLst>
                                </p:cTn>
                              </p:par>
                              <p:par>
                                <p:cTn id="15" presetID="26" presetClass="emph" presetSubtype="0" fill="hold" nodeType="with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42F615B-9563-B54C-8FCC-B5A41CEAABEF}"/>
              </a:ext>
            </a:extLst>
          </p:cNvPr>
          <p:cNvSpPr>
            <a:spLocks noGrp="1"/>
          </p:cNvSpPr>
          <p:nvPr>
            <p:ph type="title"/>
          </p:nvPr>
        </p:nvSpPr>
        <p:spPr/>
        <p:txBody>
          <a:bodyPr/>
          <a:lstStyle/>
          <a:p>
            <a:r>
              <a:rPr lang="en-US" dirty="0">
                <a:latin typeface="微软雅黑" panose="020B0503020204020204" pitchFamily="34" charset="-122"/>
                <a:ea typeface="微软雅黑" panose="020B0503020204020204" pitchFamily="34" charset="-122"/>
              </a:rPr>
              <a:t>Motivation</a:t>
            </a:r>
          </a:p>
        </p:txBody>
      </p:sp>
      <p:sp>
        <p:nvSpPr>
          <p:cNvPr id="7" name="Footer Placeholder 6">
            <a:extLst>
              <a:ext uri="{FF2B5EF4-FFF2-40B4-BE49-F238E27FC236}">
                <a16:creationId xmlns:a16="http://schemas.microsoft.com/office/drawing/2014/main" id="{78E6989D-D53B-CA48-B29D-1BFA9AF4D3E6}"/>
              </a:ext>
            </a:extLst>
          </p:cNvPr>
          <p:cNvSpPr>
            <a:spLocks noGrp="1"/>
          </p:cNvSpPr>
          <p:nvPr>
            <p:ph type="ftr" sz="quarter" idx="11"/>
          </p:nvPr>
        </p:nvSpPr>
        <p:spPr>
          <a:xfrm>
            <a:off x="429208" y="6556248"/>
            <a:ext cx="2675021" cy="301752"/>
          </a:xfrm>
        </p:spPr>
        <p:txBody>
          <a:bodyPr/>
          <a:lstStyle/>
          <a:p>
            <a:r>
              <a:rPr lang="en-US"/>
              <a:t>© 2022 SIGGRAPH. All Rights Reserved.</a:t>
            </a:r>
          </a:p>
        </p:txBody>
      </p:sp>
      <p:sp>
        <p:nvSpPr>
          <p:cNvPr id="6" name="Slide Number Placeholder 5">
            <a:extLst>
              <a:ext uri="{FF2B5EF4-FFF2-40B4-BE49-F238E27FC236}">
                <a16:creationId xmlns:a16="http://schemas.microsoft.com/office/drawing/2014/main" id="{38CC6E5B-1933-3E40-BDDD-FF62A4CCFB66}"/>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3</a:t>
            </a:fld>
            <a:endParaRPr lang="en-US"/>
          </a:p>
        </p:txBody>
      </p:sp>
      <p:pic>
        <p:nvPicPr>
          <p:cNvPr id="1036" name="Picture 12">
            <a:extLst>
              <a:ext uri="{FF2B5EF4-FFF2-40B4-BE49-F238E27FC236}">
                <a16:creationId xmlns:a16="http://schemas.microsoft.com/office/drawing/2014/main" id="{881518E1-391B-6C24-3ABE-76428D1519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79" b="6656"/>
          <a:stretch/>
        </p:blipFill>
        <p:spPr bwMode="auto">
          <a:xfrm>
            <a:off x="966519" y="2094840"/>
            <a:ext cx="3647823" cy="3321269"/>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37F4FE4A-C761-B61B-BB72-E3FE4A14372E}"/>
              </a:ext>
            </a:extLst>
          </p:cNvPr>
          <p:cNvPicPr>
            <a:picLocks noChangeAspect="1"/>
          </p:cNvPicPr>
          <p:nvPr/>
        </p:nvPicPr>
        <p:blipFill>
          <a:blip r:embed="rId4"/>
          <a:stretch>
            <a:fillRect/>
          </a:stretch>
        </p:blipFill>
        <p:spPr>
          <a:xfrm>
            <a:off x="5294153" y="2094840"/>
            <a:ext cx="5864508" cy="3321269"/>
          </a:xfrm>
          <a:prstGeom prst="rect">
            <a:avLst/>
          </a:prstGeom>
        </p:spPr>
      </p:pic>
      <p:sp>
        <p:nvSpPr>
          <p:cNvPr id="22" name="文本框 21">
            <a:extLst>
              <a:ext uri="{FF2B5EF4-FFF2-40B4-BE49-F238E27FC236}">
                <a16:creationId xmlns:a16="http://schemas.microsoft.com/office/drawing/2014/main" id="{C3C31FD6-3EB8-906A-93B3-91889CCC4656}"/>
              </a:ext>
            </a:extLst>
          </p:cNvPr>
          <p:cNvSpPr txBox="1"/>
          <p:nvPr/>
        </p:nvSpPr>
        <p:spPr>
          <a:xfrm>
            <a:off x="1354295" y="5786123"/>
            <a:ext cx="2872270" cy="400110"/>
          </a:xfrm>
          <a:prstGeom prst="rect">
            <a:avLst/>
          </a:prstGeom>
          <a:noFill/>
        </p:spPr>
        <p:txBody>
          <a:bodyPr wrap="square" rtlCol="0">
            <a:spAutoFit/>
          </a:bodyPr>
          <a:lstStyle/>
          <a:p>
            <a:pPr algn="ctr"/>
            <a:r>
              <a:rPr lang="en-US" altLang="zh-CN" sz="2000" dirty="0">
                <a:latin typeface="微软雅黑" panose="020B0503020204020204" pitchFamily="34" charset="-122"/>
                <a:ea typeface="微软雅黑" panose="020B0503020204020204" pitchFamily="34" charset="-122"/>
                <a:cs typeface="Segoe UI" panose="020B0502040204020203" pitchFamily="34" charset="0"/>
              </a:rPr>
              <a:t>Hand-designed</a:t>
            </a:r>
          </a:p>
        </p:txBody>
      </p:sp>
      <p:sp>
        <p:nvSpPr>
          <p:cNvPr id="23" name="文本框 22">
            <a:extLst>
              <a:ext uri="{FF2B5EF4-FFF2-40B4-BE49-F238E27FC236}">
                <a16:creationId xmlns:a16="http://schemas.microsoft.com/office/drawing/2014/main" id="{E40DFE19-F450-6BDC-9308-35461193F5DD}"/>
              </a:ext>
            </a:extLst>
          </p:cNvPr>
          <p:cNvSpPr txBox="1"/>
          <p:nvPr/>
        </p:nvSpPr>
        <p:spPr>
          <a:xfrm>
            <a:off x="6619293" y="5786123"/>
            <a:ext cx="3214228" cy="400110"/>
          </a:xfrm>
          <a:prstGeom prst="rect">
            <a:avLst/>
          </a:prstGeom>
          <a:noFill/>
        </p:spPr>
        <p:txBody>
          <a:bodyPr wrap="square" rtlCol="0">
            <a:spAutoFit/>
          </a:bodyPr>
          <a:lstStyle/>
          <a:p>
            <a:pPr algn="ctr"/>
            <a:r>
              <a:rPr lang="en-US" altLang="zh-CN" sz="2000" dirty="0">
                <a:latin typeface="微软雅黑" panose="020B0503020204020204" pitchFamily="34" charset="-122"/>
                <a:ea typeface="微软雅黑" panose="020B0503020204020204" pitchFamily="34" charset="-122"/>
              </a:rPr>
              <a:t>Tool-designed</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spTree>
    <p:extLst>
      <p:ext uri="{BB962C8B-B14F-4D97-AF65-F5344CB8AC3E}">
        <p14:creationId xmlns:p14="http://schemas.microsoft.com/office/powerpoint/2010/main" val="791267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1CDB1083-4C5D-D848-A606-CF3B59FF44B2}"/>
              </a:ext>
            </a:extLst>
          </p:cNvPr>
          <p:cNvSpPr>
            <a:spLocks noGrp="1"/>
          </p:cNvSpPr>
          <p:nvPr>
            <p:ph type="ftr" sz="quarter" idx="11"/>
          </p:nvPr>
        </p:nvSpPr>
        <p:spPr>
          <a:xfrm>
            <a:off x="429208" y="6556248"/>
            <a:ext cx="2675021" cy="301752"/>
          </a:xfrm>
        </p:spPr>
        <p:txBody>
          <a:bodyPr/>
          <a:lstStyle/>
          <a:p>
            <a:r>
              <a:rPr lang="en-US" dirty="0"/>
              <a:t>© 2022 SIGGRAPH. All Rights Reserved.</a:t>
            </a:r>
          </a:p>
        </p:txBody>
      </p:sp>
      <p:sp>
        <p:nvSpPr>
          <p:cNvPr id="11" name="Slide Number Placeholder 10">
            <a:extLst>
              <a:ext uri="{FF2B5EF4-FFF2-40B4-BE49-F238E27FC236}">
                <a16:creationId xmlns:a16="http://schemas.microsoft.com/office/drawing/2014/main" id="{AD593BEB-DD6C-9043-87D8-4292E0E57300}"/>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30</a:t>
            </a:fld>
            <a:endParaRPr lang="en-US"/>
          </a:p>
        </p:txBody>
      </p:sp>
      <p:sp>
        <p:nvSpPr>
          <p:cNvPr id="22" name="Title 21">
            <a:extLst>
              <a:ext uri="{FF2B5EF4-FFF2-40B4-BE49-F238E27FC236}">
                <a16:creationId xmlns:a16="http://schemas.microsoft.com/office/drawing/2014/main" id="{5A602D00-7BC7-EF4B-945C-0EA1C4F4905E}"/>
              </a:ext>
            </a:extLst>
          </p:cNvPr>
          <p:cNvSpPr>
            <a:spLocks noGrp="1"/>
          </p:cNvSpPr>
          <p:nvPr>
            <p:ph type="title"/>
          </p:nvPr>
        </p:nvSpPr>
        <p:spPr/>
        <p:txBody>
          <a:bodyPr/>
          <a:lstStyle/>
          <a:p>
            <a:r>
              <a:rPr lang="en-US" dirty="0">
                <a:latin typeface="微软雅黑" panose="020B0503020204020204" pitchFamily="34" charset="-122"/>
                <a:ea typeface="微软雅黑" panose="020B0503020204020204" pitchFamily="34" charset="-122"/>
              </a:rPr>
              <a:t>Perceptual study</a:t>
            </a:r>
          </a:p>
        </p:txBody>
      </p:sp>
      <p:sp>
        <p:nvSpPr>
          <p:cNvPr id="7" name="文本框 6">
            <a:extLst>
              <a:ext uri="{FF2B5EF4-FFF2-40B4-BE49-F238E27FC236}">
                <a16:creationId xmlns:a16="http://schemas.microsoft.com/office/drawing/2014/main" id="{C4D0A752-B6E7-9ABC-452E-50B93DC8B95E}"/>
              </a:ext>
            </a:extLst>
          </p:cNvPr>
          <p:cNvSpPr txBox="1"/>
          <p:nvPr/>
        </p:nvSpPr>
        <p:spPr>
          <a:xfrm>
            <a:off x="254572" y="1627402"/>
            <a:ext cx="11538857" cy="961289"/>
          </a:xfrm>
          <a:prstGeom prst="rect">
            <a:avLst/>
          </a:prstGeom>
          <a:noFill/>
        </p:spPr>
        <p:txBody>
          <a:bodyPr wrap="square">
            <a:spAutoFit/>
          </a:bodyPr>
          <a:lstStyle/>
          <a:p>
            <a:pPr>
              <a:lnSpc>
                <a:spcPct val="150000"/>
              </a:lnSpc>
            </a:pPr>
            <a:r>
              <a:rPr lang="en-US" altLang="zh-CN" sz="2000" dirty="0">
                <a:latin typeface="微软雅黑" panose="020B0503020204020204" pitchFamily="34" charset="-122"/>
                <a:ea typeface="微软雅黑" panose="020B0503020204020204" pitchFamily="34" charset="-122"/>
                <a:cs typeface="+mj-cs"/>
              </a:rPr>
              <a:t>Which one do you think is more plausible in the following floorplans? If it is difficult for you to judge, choose C for “Not sure”. </a:t>
            </a:r>
            <a:endParaRPr lang="zh-CN" altLang="zh-CN" sz="2000" dirty="0">
              <a:latin typeface="微软雅黑" panose="020B0503020204020204" pitchFamily="34" charset="-122"/>
              <a:ea typeface="微软雅黑" panose="020B0503020204020204" pitchFamily="34" charset="-122"/>
              <a:cs typeface="+mj-cs"/>
            </a:endParaRPr>
          </a:p>
        </p:txBody>
      </p:sp>
      <p:pic>
        <p:nvPicPr>
          <p:cNvPr id="8" name="图形 7">
            <a:extLst>
              <a:ext uri="{FF2B5EF4-FFF2-40B4-BE49-F238E27FC236}">
                <a16:creationId xmlns:a16="http://schemas.microsoft.com/office/drawing/2014/main" id="{158BF700-9485-20E9-094A-F333AB2EAE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2598" y="2738989"/>
            <a:ext cx="9682804" cy="3817259"/>
          </a:xfrm>
          <a:prstGeom prst="rect">
            <a:avLst/>
          </a:prstGeom>
        </p:spPr>
      </p:pic>
    </p:spTree>
    <p:extLst>
      <p:ext uri="{BB962C8B-B14F-4D97-AF65-F5344CB8AC3E}">
        <p14:creationId xmlns:p14="http://schemas.microsoft.com/office/powerpoint/2010/main" val="1684966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1CDB1083-4C5D-D848-A606-CF3B59FF44B2}"/>
              </a:ext>
            </a:extLst>
          </p:cNvPr>
          <p:cNvSpPr>
            <a:spLocks noGrp="1"/>
          </p:cNvSpPr>
          <p:nvPr>
            <p:ph type="ftr" sz="quarter" idx="11"/>
          </p:nvPr>
        </p:nvSpPr>
        <p:spPr>
          <a:xfrm>
            <a:off x="429208" y="6556248"/>
            <a:ext cx="2675021" cy="301752"/>
          </a:xfrm>
        </p:spPr>
        <p:txBody>
          <a:bodyPr/>
          <a:lstStyle/>
          <a:p>
            <a:r>
              <a:rPr lang="en-US" dirty="0"/>
              <a:t>© 2022 SIGGRAPH. All Rights Reserved.</a:t>
            </a:r>
          </a:p>
        </p:txBody>
      </p:sp>
      <p:sp>
        <p:nvSpPr>
          <p:cNvPr id="11" name="Slide Number Placeholder 10">
            <a:extLst>
              <a:ext uri="{FF2B5EF4-FFF2-40B4-BE49-F238E27FC236}">
                <a16:creationId xmlns:a16="http://schemas.microsoft.com/office/drawing/2014/main" id="{AD593BEB-DD6C-9043-87D8-4292E0E57300}"/>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31</a:t>
            </a:fld>
            <a:endParaRPr lang="en-US"/>
          </a:p>
        </p:txBody>
      </p:sp>
      <p:sp>
        <p:nvSpPr>
          <p:cNvPr id="22" name="Title 21">
            <a:extLst>
              <a:ext uri="{FF2B5EF4-FFF2-40B4-BE49-F238E27FC236}">
                <a16:creationId xmlns:a16="http://schemas.microsoft.com/office/drawing/2014/main" id="{5A602D00-7BC7-EF4B-945C-0EA1C4F4905E}"/>
              </a:ext>
            </a:extLst>
          </p:cNvPr>
          <p:cNvSpPr>
            <a:spLocks noGrp="1"/>
          </p:cNvSpPr>
          <p:nvPr>
            <p:ph type="title"/>
          </p:nvPr>
        </p:nvSpPr>
        <p:spPr/>
        <p:txBody>
          <a:bodyPr/>
          <a:lstStyle/>
          <a:p>
            <a:r>
              <a:rPr lang="en-US" dirty="0">
                <a:latin typeface="微软雅黑" panose="020B0503020204020204" pitchFamily="34" charset="-122"/>
                <a:ea typeface="微软雅黑" panose="020B0503020204020204" pitchFamily="34" charset="-122"/>
              </a:rPr>
              <a:t>Perceptual study</a:t>
            </a:r>
          </a:p>
        </p:txBody>
      </p:sp>
      <p:pic>
        <p:nvPicPr>
          <p:cNvPr id="6" name="图片 5">
            <a:extLst>
              <a:ext uri="{FF2B5EF4-FFF2-40B4-BE49-F238E27FC236}">
                <a16:creationId xmlns:a16="http://schemas.microsoft.com/office/drawing/2014/main" id="{75AA39E4-39E4-1B59-68E0-C6E30C3C83DF}"/>
              </a:ext>
            </a:extLst>
          </p:cNvPr>
          <p:cNvPicPr>
            <a:picLocks noChangeAspect="1"/>
          </p:cNvPicPr>
          <p:nvPr/>
        </p:nvPicPr>
        <p:blipFill>
          <a:blip r:embed="rId3"/>
          <a:stretch>
            <a:fillRect/>
          </a:stretch>
        </p:blipFill>
        <p:spPr>
          <a:xfrm>
            <a:off x="1958755" y="2131148"/>
            <a:ext cx="8188855" cy="4291927"/>
          </a:xfrm>
          <a:prstGeom prst="rect">
            <a:avLst/>
          </a:prstGeom>
        </p:spPr>
      </p:pic>
      <p:sp>
        <p:nvSpPr>
          <p:cNvPr id="15" name="文本占位符 3">
            <a:extLst>
              <a:ext uri="{FF2B5EF4-FFF2-40B4-BE49-F238E27FC236}">
                <a16:creationId xmlns:a16="http://schemas.microsoft.com/office/drawing/2014/main" id="{931B51C6-D0B8-3BEC-5B11-4607067542B4}"/>
              </a:ext>
            </a:extLst>
          </p:cNvPr>
          <p:cNvSpPr txBox="1">
            <a:spLocks/>
          </p:cNvSpPr>
          <p:nvPr/>
        </p:nvSpPr>
        <p:spPr>
          <a:xfrm>
            <a:off x="3105903" y="1542073"/>
            <a:ext cx="5980193" cy="369332"/>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buClr>
                <a:schemeClr val="tx1"/>
              </a:buClr>
            </a:pPr>
            <a:r>
              <a:rPr lang="en-US" altLang="zh-CN" cap="none" dirty="0">
                <a:solidFill>
                  <a:schemeClr val="tx1"/>
                </a:solidFill>
              </a:rPr>
              <a:t>Voting results of five groups of perceptual studies </a:t>
            </a:r>
          </a:p>
        </p:txBody>
      </p:sp>
      <p:sp>
        <p:nvSpPr>
          <p:cNvPr id="2" name="矩形 1">
            <a:extLst>
              <a:ext uri="{FF2B5EF4-FFF2-40B4-BE49-F238E27FC236}">
                <a16:creationId xmlns:a16="http://schemas.microsoft.com/office/drawing/2014/main" id="{BC4F42CD-5FD7-3524-F98B-BD66F055172D}"/>
              </a:ext>
            </a:extLst>
          </p:cNvPr>
          <p:cNvSpPr/>
          <p:nvPr/>
        </p:nvSpPr>
        <p:spPr>
          <a:xfrm>
            <a:off x="2430475" y="3432353"/>
            <a:ext cx="474454" cy="254676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22BD5709-836E-2241-C3AC-00F82D877682}"/>
              </a:ext>
            </a:extLst>
          </p:cNvPr>
          <p:cNvSpPr/>
          <p:nvPr/>
        </p:nvSpPr>
        <p:spPr>
          <a:xfrm>
            <a:off x="3964695" y="3175179"/>
            <a:ext cx="474454" cy="280394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6051AF-ACF2-2F21-3295-AB0A0E1DED2F}"/>
              </a:ext>
            </a:extLst>
          </p:cNvPr>
          <p:cNvSpPr/>
          <p:nvPr/>
        </p:nvSpPr>
        <p:spPr>
          <a:xfrm>
            <a:off x="5498915" y="4314224"/>
            <a:ext cx="474454" cy="166489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935A586B-3D64-8EDD-0DD0-CA456923A054}"/>
              </a:ext>
            </a:extLst>
          </p:cNvPr>
          <p:cNvSpPr/>
          <p:nvPr/>
        </p:nvSpPr>
        <p:spPr>
          <a:xfrm>
            <a:off x="8572306" y="2795975"/>
            <a:ext cx="474454" cy="318314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648D9757-4CF9-0506-F038-8A62BD29A5A0}"/>
              </a:ext>
            </a:extLst>
          </p:cNvPr>
          <p:cNvSpPr/>
          <p:nvPr/>
        </p:nvSpPr>
        <p:spPr>
          <a:xfrm>
            <a:off x="7041761" y="2925371"/>
            <a:ext cx="474454" cy="305375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6808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1CDB1083-4C5D-D848-A606-CF3B59FF44B2}"/>
              </a:ext>
            </a:extLst>
          </p:cNvPr>
          <p:cNvSpPr>
            <a:spLocks noGrp="1"/>
          </p:cNvSpPr>
          <p:nvPr>
            <p:ph type="ftr" sz="quarter" idx="11"/>
          </p:nvPr>
        </p:nvSpPr>
        <p:spPr>
          <a:xfrm>
            <a:off x="429208" y="6556248"/>
            <a:ext cx="2675021" cy="301752"/>
          </a:xfrm>
        </p:spPr>
        <p:txBody>
          <a:bodyPr/>
          <a:lstStyle/>
          <a:p>
            <a:r>
              <a:rPr lang="en-US" dirty="0"/>
              <a:t>© 2022 SIGGRAPH. All Rights Reserved.</a:t>
            </a:r>
          </a:p>
        </p:txBody>
      </p:sp>
      <p:sp>
        <p:nvSpPr>
          <p:cNvPr id="11" name="Slide Number Placeholder 10">
            <a:extLst>
              <a:ext uri="{FF2B5EF4-FFF2-40B4-BE49-F238E27FC236}">
                <a16:creationId xmlns:a16="http://schemas.microsoft.com/office/drawing/2014/main" id="{AD593BEB-DD6C-9043-87D8-4292E0E57300}"/>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32</a:t>
            </a:fld>
            <a:endParaRPr lang="en-US"/>
          </a:p>
        </p:txBody>
      </p:sp>
      <p:sp>
        <p:nvSpPr>
          <p:cNvPr id="22" name="Title 21">
            <a:extLst>
              <a:ext uri="{FF2B5EF4-FFF2-40B4-BE49-F238E27FC236}">
                <a16:creationId xmlns:a16="http://schemas.microsoft.com/office/drawing/2014/main" id="{5A602D00-7BC7-EF4B-945C-0EA1C4F4905E}"/>
              </a:ext>
            </a:extLst>
          </p:cNvPr>
          <p:cNvSpPr>
            <a:spLocks noGrp="1"/>
          </p:cNvSpPr>
          <p:nvPr>
            <p:ph type="title"/>
          </p:nvPr>
        </p:nvSpPr>
        <p:spPr/>
        <p:txBody>
          <a:bodyPr/>
          <a:lstStyle/>
          <a:p>
            <a:r>
              <a:rPr lang="en-US" dirty="0">
                <a:latin typeface="微软雅黑" panose="020B0503020204020204" pitchFamily="34" charset="-122"/>
                <a:ea typeface="微软雅黑" panose="020B0503020204020204" pitchFamily="34" charset="-122"/>
              </a:rPr>
              <a:t>Perceptual study</a:t>
            </a:r>
          </a:p>
        </p:txBody>
      </p:sp>
      <p:sp>
        <p:nvSpPr>
          <p:cNvPr id="15" name="文本占位符 3">
            <a:extLst>
              <a:ext uri="{FF2B5EF4-FFF2-40B4-BE49-F238E27FC236}">
                <a16:creationId xmlns:a16="http://schemas.microsoft.com/office/drawing/2014/main" id="{931B51C6-D0B8-3BEC-5B11-4607067542B4}"/>
              </a:ext>
            </a:extLst>
          </p:cNvPr>
          <p:cNvSpPr txBox="1">
            <a:spLocks/>
          </p:cNvSpPr>
          <p:nvPr/>
        </p:nvSpPr>
        <p:spPr>
          <a:xfrm>
            <a:off x="3490341" y="1632835"/>
            <a:ext cx="5211317" cy="369332"/>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buClr>
                <a:schemeClr val="tx1"/>
              </a:buClr>
            </a:pPr>
            <a:r>
              <a:rPr lang="en-US" altLang="zh-CN" cap="none" dirty="0">
                <a:solidFill>
                  <a:schemeClr val="tx1"/>
                </a:solidFill>
                <a:latin typeface="微软雅黑" panose="020B0503020204020204" pitchFamily="34" charset="-122"/>
                <a:ea typeface="微软雅黑" panose="020B0503020204020204" pitchFamily="34" charset="-122"/>
              </a:rPr>
              <a:t>The violin plot of perceptual studies' results</a:t>
            </a:r>
          </a:p>
        </p:txBody>
      </p:sp>
      <p:grpSp>
        <p:nvGrpSpPr>
          <p:cNvPr id="20" name="组合 19">
            <a:extLst>
              <a:ext uri="{FF2B5EF4-FFF2-40B4-BE49-F238E27FC236}">
                <a16:creationId xmlns:a16="http://schemas.microsoft.com/office/drawing/2014/main" id="{E4618DEA-DBFD-E5A3-9BC9-85089B84B1EB}"/>
              </a:ext>
            </a:extLst>
          </p:cNvPr>
          <p:cNvGrpSpPr/>
          <p:nvPr/>
        </p:nvGrpSpPr>
        <p:grpSpPr>
          <a:xfrm>
            <a:off x="1617939" y="2030643"/>
            <a:ext cx="8956120" cy="4309195"/>
            <a:chOff x="1442139" y="2140327"/>
            <a:chExt cx="8956120" cy="4309195"/>
          </a:xfrm>
        </p:grpSpPr>
        <p:grpSp>
          <p:nvGrpSpPr>
            <p:cNvPr id="14" name="组合 13">
              <a:extLst>
                <a:ext uri="{FF2B5EF4-FFF2-40B4-BE49-F238E27FC236}">
                  <a16:creationId xmlns:a16="http://schemas.microsoft.com/office/drawing/2014/main" id="{10A81FFA-D8BC-A5F6-5166-5621E8D3E4B0}"/>
                </a:ext>
              </a:extLst>
            </p:cNvPr>
            <p:cNvGrpSpPr/>
            <p:nvPr/>
          </p:nvGrpSpPr>
          <p:grpSpPr>
            <a:xfrm>
              <a:off x="1467355" y="2140327"/>
              <a:ext cx="8930904" cy="4309195"/>
              <a:chOff x="1376809" y="1835257"/>
              <a:chExt cx="8930904" cy="4309195"/>
            </a:xfrm>
          </p:grpSpPr>
          <p:pic>
            <p:nvPicPr>
              <p:cNvPr id="5" name="图形 4">
                <a:extLst>
                  <a:ext uri="{FF2B5EF4-FFF2-40B4-BE49-F238E27FC236}">
                    <a16:creationId xmlns:a16="http://schemas.microsoft.com/office/drawing/2014/main" id="{48531F45-AE87-3EE8-3AB9-B4D0CE41B7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2041" y="2140327"/>
                <a:ext cx="8387916" cy="3592330"/>
              </a:xfrm>
              <a:prstGeom prst="rect">
                <a:avLst/>
              </a:prstGeom>
            </p:spPr>
          </p:pic>
          <p:pic>
            <p:nvPicPr>
              <p:cNvPr id="16" name="图片 15">
                <a:extLst>
                  <a:ext uri="{FF2B5EF4-FFF2-40B4-BE49-F238E27FC236}">
                    <a16:creationId xmlns:a16="http://schemas.microsoft.com/office/drawing/2014/main" id="{7AAE4CDB-987F-3177-6C3A-B2D5247B6A00}"/>
                  </a:ext>
                </a:extLst>
              </p:cNvPr>
              <p:cNvPicPr>
                <a:picLocks noChangeAspect="1"/>
              </p:cNvPicPr>
              <p:nvPr/>
            </p:nvPicPr>
            <p:blipFill rotWithShape="1">
              <a:blip r:embed="rId5"/>
              <a:srcRect t="92710"/>
              <a:stretch/>
            </p:blipFill>
            <p:spPr>
              <a:xfrm>
                <a:off x="1467355" y="5840250"/>
                <a:ext cx="8840358" cy="304202"/>
              </a:xfrm>
              <a:prstGeom prst="rect">
                <a:avLst/>
              </a:prstGeom>
            </p:spPr>
          </p:pic>
          <p:pic>
            <p:nvPicPr>
              <p:cNvPr id="18" name="图片 17">
                <a:extLst>
                  <a:ext uri="{FF2B5EF4-FFF2-40B4-BE49-F238E27FC236}">
                    <a16:creationId xmlns:a16="http://schemas.microsoft.com/office/drawing/2014/main" id="{243607FC-B589-C0A4-456D-F640435A068A}"/>
                  </a:ext>
                </a:extLst>
              </p:cNvPr>
              <p:cNvPicPr>
                <a:picLocks noChangeAspect="1"/>
              </p:cNvPicPr>
              <p:nvPr/>
            </p:nvPicPr>
            <p:blipFill rotWithShape="1">
              <a:blip r:embed="rId5"/>
              <a:srcRect r="94604"/>
              <a:stretch/>
            </p:blipFill>
            <p:spPr>
              <a:xfrm>
                <a:off x="1376809" y="1835257"/>
                <a:ext cx="487566" cy="4264841"/>
              </a:xfrm>
              <a:prstGeom prst="rect">
                <a:avLst/>
              </a:prstGeom>
            </p:spPr>
          </p:pic>
        </p:grpSp>
        <p:pic>
          <p:nvPicPr>
            <p:cNvPr id="19" name="图片 18">
              <a:extLst>
                <a:ext uri="{FF2B5EF4-FFF2-40B4-BE49-F238E27FC236}">
                  <a16:creationId xmlns:a16="http://schemas.microsoft.com/office/drawing/2014/main" id="{A11CA642-ACD1-C924-BFAB-E7532EEEA4FB}"/>
                </a:ext>
              </a:extLst>
            </p:cNvPr>
            <p:cNvPicPr>
              <a:picLocks noChangeAspect="1"/>
            </p:cNvPicPr>
            <p:nvPr/>
          </p:nvPicPr>
          <p:blipFill rotWithShape="1">
            <a:blip r:embed="rId5"/>
            <a:srcRect r="71243" b="93982"/>
            <a:stretch/>
          </p:blipFill>
          <p:spPr>
            <a:xfrm>
              <a:off x="1442139" y="2144389"/>
              <a:ext cx="2598232" cy="256654"/>
            </a:xfrm>
            <a:prstGeom prst="rect">
              <a:avLst/>
            </a:prstGeom>
          </p:spPr>
        </p:pic>
      </p:grpSp>
      <p:cxnSp>
        <p:nvCxnSpPr>
          <p:cNvPr id="4" name="直接连接符 3">
            <a:extLst>
              <a:ext uri="{FF2B5EF4-FFF2-40B4-BE49-F238E27FC236}">
                <a16:creationId xmlns:a16="http://schemas.microsoft.com/office/drawing/2014/main" id="{F52CEBBD-81F1-447C-B77C-D287750E97FC}"/>
              </a:ext>
            </a:extLst>
          </p:cNvPr>
          <p:cNvCxnSpPr>
            <a:cxnSpLocks/>
          </p:cNvCxnSpPr>
          <p:nvPr/>
        </p:nvCxnSpPr>
        <p:spPr>
          <a:xfrm>
            <a:off x="2208558" y="4190222"/>
            <a:ext cx="8307573" cy="0"/>
          </a:xfrm>
          <a:prstGeom prst="line">
            <a:avLst/>
          </a:prstGeom>
          <a:ln w="508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73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1CDB1083-4C5D-D848-A606-CF3B59FF44B2}"/>
              </a:ext>
            </a:extLst>
          </p:cNvPr>
          <p:cNvSpPr>
            <a:spLocks noGrp="1"/>
          </p:cNvSpPr>
          <p:nvPr>
            <p:ph type="ftr" sz="quarter" idx="11"/>
          </p:nvPr>
        </p:nvSpPr>
        <p:spPr>
          <a:xfrm>
            <a:off x="429208" y="6556248"/>
            <a:ext cx="2675021" cy="301752"/>
          </a:xfrm>
        </p:spPr>
        <p:txBody>
          <a:bodyPr/>
          <a:lstStyle/>
          <a:p>
            <a:r>
              <a:rPr lang="en-US" dirty="0"/>
              <a:t>© 2022 SIGGRAPH. All Rights Reserved.</a:t>
            </a:r>
          </a:p>
        </p:txBody>
      </p:sp>
      <p:sp>
        <p:nvSpPr>
          <p:cNvPr id="11" name="Slide Number Placeholder 10">
            <a:extLst>
              <a:ext uri="{FF2B5EF4-FFF2-40B4-BE49-F238E27FC236}">
                <a16:creationId xmlns:a16="http://schemas.microsoft.com/office/drawing/2014/main" id="{AD593BEB-DD6C-9043-87D8-4292E0E57300}"/>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33</a:t>
            </a:fld>
            <a:endParaRPr lang="en-US"/>
          </a:p>
        </p:txBody>
      </p:sp>
      <p:sp>
        <p:nvSpPr>
          <p:cNvPr id="22" name="Title 21">
            <a:extLst>
              <a:ext uri="{FF2B5EF4-FFF2-40B4-BE49-F238E27FC236}">
                <a16:creationId xmlns:a16="http://schemas.microsoft.com/office/drawing/2014/main" id="{5A602D00-7BC7-EF4B-945C-0EA1C4F4905E}"/>
              </a:ext>
            </a:extLst>
          </p:cNvPr>
          <p:cNvSpPr>
            <a:spLocks noGrp="1"/>
          </p:cNvSpPr>
          <p:nvPr>
            <p:ph type="title"/>
          </p:nvPr>
        </p:nvSpPr>
        <p:spPr/>
        <p:txBody>
          <a:bodyPr/>
          <a:lstStyle/>
          <a:p>
            <a:r>
              <a:rPr lang="en-US" dirty="0"/>
              <a:t>FID comparison</a:t>
            </a:r>
            <a:endParaRPr lang="en-US"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8B0A5707-1E9D-9565-35E9-A9B54649174A}"/>
              </a:ext>
            </a:extLst>
          </p:cNvPr>
          <p:cNvPicPr>
            <a:picLocks noChangeAspect="1"/>
          </p:cNvPicPr>
          <p:nvPr/>
        </p:nvPicPr>
        <p:blipFill>
          <a:blip r:embed="rId3"/>
          <a:stretch>
            <a:fillRect/>
          </a:stretch>
        </p:blipFill>
        <p:spPr>
          <a:xfrm>
            <a:off x="472410" y="3295604"/>
            <a:ext cx="5263637" cy="2165496"/>
          </a:xfrm>
          <a:prstGeom prst="rect">
            <a:avLst/>
          </a:prstGeom>
        </p:spPr>
      </p:pic>
      <p:sp>
        <p:nvSpPr>
          <p:cNvPr id="16" name="文本占位符 3">
            <a:extLst>
              <a:ext uri="{FF2B5EF4-FFF2-40B4-BE49-F238E27FC236}">
                <a16:creationId xmlns:a16="http://schemas.microsoft.com/office/drawing/2014/main" id="{6A393AEB-AC29-F461-157F-FC2B31AAA663}"/>
              </a:ext>
            </a:extLst>
          </p:cNvPr>
          <p:cNvSpPr txBox="1">
            <a:spLocks/>
          </p:cNvSpPr>
          <p:nvPr/>
        </p:nvSpPr>
        <p:spPr>
          <a:xfrm>
            <a:off x="922329" y="2411884"/>
            <a:ext cx="4552590" cy="646331"/>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cap="none" dirty="0">
                <a:solidFill>
                  <a:schemeClr val="tx1"/>
                </a:solidFill>
                <a:latin typeface="微软雅黑" panose="020B0503020204020204" pitchFamily="34" charset="-122"/>
                <a:ea typeface="微软雅黑" panose="020B0503020204020204" pitchFamily="34" charset="-122"/>
              </a:rPr>
              <a:t>FID comparison with RPLAN and Graph2Plan</a:t>
            </a:r>
          </a:p>
        </p:txBody>
      </p:sp>
      <p:sp>
        <p:nvSpPr>
          <p:cNvPr id="7" name="文本占位符 3">
            <a:extLst>
              <a:ext uri="{FF2B5EF4-FFF2-40B4-BE49-F238E27FC236}">
                <a16:creationId xmlns:a16="http://schemas.microsoft.com/office/drawing/2014/main" id="{0ADF1DB1-A999-F99F-647D-E2AD57B0496B}"/>
              </a:ext>
            </a:extLst>
          </p:cNvPr>
          <p:cNvSpPr txBox="1">
            <a:spLocks/>
          </p:cNvSpPr>
          <p:nvPr/>
        </p:nvSpPr>
        <p:spPr>
          <a:xfrm>
            <a:off x="6440764" y="2411885"/>
            <a:ext cx="4987965" cy="646331"/>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cap="none" dirty="0">
                <a:solidFill>
                  <a:schemeClr val="tx1"/>
                </a:solidFill>
                <a:latin typeface="微软雅黑" panose="020B0503020204020204" pitchFamily="34" charset="-122"/>
                <a:ea typeface="微软雅黑" panose="020B0503020204020204" pitchFamily="34" charset="-122"/>
              </a:rPr>
              <a:t>FID comparison with House-GAN++ and Hybrid-Method</a:t>
            </a:r>
          </a:p>
        </p:txBody>
      </p:sp>
      <p:pic>
        <p:nvPicPr>
          <p:cNvPr id="8" name="图片 7">
            <a:extLst>
              <a:ext uri="{FF2B5EF4-FFF2-40B4-BE49-F238E27FC236}">
                <a16:creationId xmlns:a16="http://schemas.microsoft.com/office/drawing/2014/main" id="{E65D00AD-B6CC-36AE-53C4-F0395D23A7E4}"/>
              </a:ext>
            </a:extLst>
          </p:cNvPr>
          <p:cNvPicPr>
            <a:picLocks noChangeAspect="1"/>
          </p:cNvPicPr>
          <p:nvPr/>
        </p:nvPicPr>
        <p:blipFill>
          <a:blip r:embed="rId4"/>
          <a:stretch>
            <a:fillRect/>
          </a:stretch>
        </p:blipFill>
        <p:spPr>
          <a:xfrm>
            <a:off x="6325000" y="3200885"/>
            <a:ext cx="5159865" cy="1042293"/>
          </a:xfrm>
          <a:prstGeom prst="rect">
            <a:avLst/>
          </a:prstGeom>
        </p:spPr>
      </p:pic>
      <p:pic>
        <p:nvPicPr>
          <p:cNvPr id="9" name="图片 8">
            <a:extLst>
              <a:ext uri="{FF2B5EF4-FFF2-40B4-BE49-F238E27FC236}">
                <a16:creationId xmlns:a16="http://schemas.microsoft.com/office/drawing/2014/main" id="{BEEBEF89-5A52-85E0-3F9F-6A52C5247313}"/>
              </a:ext>
            </a:extLst>
          </p:cNvPr>
          <p:cNvPicPr>
            <a:picLocks noChangeAspect="1"/>
          </p:cNvPicPr>
          <p:nvPr/>
        </p:nvPicPr>
        <p:blipFill>
          <a:blip r:embed="rId5"/>
          <a:stretch>
            <a:fillRect/>
          </a:stretch>
        </p:blipFill>
        <p:spPr>
          <a:xfrm>
            <a:off x="6324998" y="4301371"/>
            <a:ext cx="5159866" cy="1159729"/>
          </a:xfrm>
          <a:prstGeom prst="rect">
            <a:avLst/>
          </a:prstGeom>
        </p:spPr>
      </p:pic>
      <p:sp>
        <p:nvSpPr>
          <p:cNvPr id="10" name="矩形 9">
            <a:extLst>
              <a:ext uri="{FF2B5EF4-FFF2-40B4-BE49-F238E27FC236}">
                <a16:creationId xmlns:a16="http://schemas.microsoft.com/office/drawing/2014/main" id="{004869A4-7E82-1C80-ABE2-CE6C45A0C199}"/>
              </a:ext>
            </a:extLst>
          </p:cNvPr>
          <p:cNvSpPr/>
          <p:nvPr/>
        </p:nvSpPr>
        <p:spPr>
          <a:xfrm>
            <a:off x="3364302" y="4368534"/>
            <a:ext cx="2225616" cy="311415"/>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94CDA5F5-4B84-E93E-C6BD-FAC6390E72C9}"/>
              </a:ext>
            </a:extLst>
          </p:cNvPr>
          <p:cNvSpPr/>
          <p:nvPr/>
        </p:nvSpPr>
        <p:spPr>
          <a:xfrm>
            <a:off x="3364302" y="5037082"/>
            <a:ext cx="2225616" cy="311415"/>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135523AC-2382-E4E0-033B-1DAF3C6BAE98}"/>
              </a:ext>
            </a:extLst>
          </p:cNvPr>
          <p:cNvSpPr/>
          <p:nvPr/>
        </p:nvSpPr>
        <p:spPr>
          <a:xfrm>
            <a:off x="8902460" y="5037082"/>
            <a:ext cx="2432651" cy="311415"/>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1EEAAC4F-C97D-83FD-63AA-74FCCA14B698}"/>
              </a:ext>
            </a:extLst>
          </p:cNvPr>
          <p:cNvSpPr/>
          <p:nvPr/>
        </p:nvSpPr>
        <p:spPr>
          <a:xfrm>
            <a:off x="9024569" y="3842104"/>
            <a:ext cx="2310542" cy="311415"/>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6604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1CDB1083-4C5D-D848-A606-CF3B59FF44B2}"/>
              </a:ext>
            </a:extLst>
          </p:cNvPr>
          <p:cNvSpPr>
            <a:spLocks noGrp="1"/>
          </p:cNvSpPr>
          <p:nvPr>
            <p:ph type="ftr" sz="quarter" idx="11"/>
          </p:nvPr>
        </p:nvSpPr>
        <p:spPr>
          <a:xfrm>
            <a:off x="429208" y="6556248"/>
            <a:ext cx="2675021" cy="301752"/>
          </a:xfrm>
        </p:spPr>
        <p:txBody>
          <a:bodyPr/>
          <a:lstStyle/>
          <a:p>
            <a:r>
              <a:rPr lang="en-US" dirty="0"/>
              <a:t>© 2022 SIGGRAPH. All Rights Reserved.</a:t>
            </a:r>
          </a:p>
        </p:txBody>
      </p:sp>
      <p:sp>
        <p:nvSpPr>
          <p:cNvPr id="11" name="Slide Number Placeholder 10">
            <a:extLst>
              <a:ext uri="{FF2B5EF4-FFF2-40B4-BE49-F238E27FC236}">
                <a16:creationId xmlns:a16="http://schemas.microsoft.com/office/drawing/2014/main" id="{AD593BEB-DD6C-9043-87D8-4292E0E57300}"/>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34</a:t>
            </a:fld>
            <a:endParaRPr lang="en-US"/>
          </a:p>
        </p:txBody>
      </p:sp>
      <p:sp>
        <p:nvSpPr>
          <p:cNvPr id="22" name="Title 21">
            <a:extLst>
              <a:ext uri="{FF2B5EF4-FFF2-40B4-BE49-F238E27FC236}">
                <a16:creationId xmlns:a16="http://schemas.microsoft.com/office/drawing/2014/main" id="{5A602D00-7BC7-EF4B-945C-0EA1C4F4905E}"/>
              </a:ext>
            </a:extLst>
          </p:cNvPr>
          <p:cNvSpPr>
            <a:spLocks noGrp="1"/>
          </p:cNvSpPr>
          <p:nvPr>
            <p:ph type="title"/>
          </p:nvPr>
        </p:nvSpPr>
        <p:spPr/>
        <p:txBody>
          <a:bodyPr/>
          <a:lstStyle/>
          <a:p>
            <a:r>
              <a:rPr lang="en-US" dirty="0">
                <a:latin typeface="微软雅黑" panose="020B0503020204020204" pitchFamily="34" charset="-122"/>
                <a:ea typeface="微软雅黑" panose="020B0503020204020204" pitchFamily="34" charset="-122"/>
              </a:rPr>
              <a:t>Statistics comparison</a:t>
            </a:r>
          </a:p>
        </p:txBody>
      </p:sp>
      <p:pic>
        <p:nvPicPr>
          <p:cNvPr id="6" name="图片 5">
            <a:extLst>
              <a:ext uri="{FF2B5EF4-FFF2-40B4-BE49-F238E27FC236}">
                <a16:creationId xmlns:a16="http://schemas.microsoft.com/office/drawing/2014/main" id="{DC4E4928-B7B4-53F9-3E53-C6686DDF3BD9}"/>
              </a:ext>
            </a:extLst>
          </p:cNvPr>
          <p:cNvPicPr>
            <a:picLocks noChangeAspect="1"/>
          </p:cNvPicPr>
          <p:nvPr/>
        </p:nvPicPr>
        <p:blipFill>
          <a:blip r:embed="rId3"/>
          <a:stretch>
            <a:fillRect/>
          </a:stretch>
        </p:blipFill>
        <p:spPr>
          <a:xfrm>
            <a:off x="1196712" y="2564533"/>
            <a:ext cx="9798575" cy="2575946"/>
          </a:xfrm>
          <a:prstGeom prst="rect">
            <a:avLst/>
          </a:prstGeom>
        </p:spPr>
      </p:pic>
      <p:sp>
        <p:nvSpPr>
          <p:cNvPr id="13" name="文本占位符 3">
            <a:extLst>
              <a:ext uri="{FF2B5EF4-FFF2-40B4-BE49-F238E27FC236}">
                <a16:creationId xmlns:a16="http://schemas.microsoft.com/office/drawing/2014/main" id="{A6F84749-1B6B-58E9-05B7-35603D3E0C36}"/>
              </a:ext>
            </a:extLst>
          </p:cNvPr>
          <p:cNvSpPr txBox="1">
            <a:spLocks/>
          </p:cNvSpPr>
          <p:nvPr/>
        </p:nvSpPr>
        <p:spPr>
          <a:xfrm>
            <a:off x="3097498" y="2086423"/>
            <a:ext cx="5997002" cy="369332"/>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buClr>
                <a:schemeClr val="tx1"/>
              </a:buClr>
            </a:pPr>
            <a:r>
              <a:rPr lang="en-US" altLang="zh-CN" cap="none" dirty="0">
                <a:solidFill>
                  <a:schemeClr val="tx1"/>
                </a:solidFill>
                <a:latin typeface="微软雅黑" panose="020B0503020204020204" pitchFamily="34" charset="-122"/>
                <a:ea typeface="微软雅黑" panose="020B0503020204020204" pitchFamily="34" charset="-122"/>
              </a:rPr>
              <a:t>Statistics comparison with RPLAN and Graph2Plan</a:t>
            </a:r>
          </a:p>
        </p:txBody>
      </p:sp>
      <p:sp>
        <p:nvSpPr>
          <p:cNvPr id="7" name="矩形 6">
            <a:extLst>
              <a:ext uri="{FF2B5EF4-FFF2-40B4-BE49-F238E27FC236}">
                <a16:creationId xmlns:a16="http://schemas.microsoft.com/office/drawing/2014/main" id="{FECB1F0B-C0C9-B0A3-D51C-13279BA84CA5}"/>
              </a:ext>
            </a:extLst>
          </p:cNvPr>
          <p:cNvSpPr/>
          <p:nvPr/>
        </p:nvSpPr>
        <p:spPr>
          <a:xfrm>
            <a:off x="4597880" y="3869758"/>
            <a:ext cx="6202394" cy="311415"/>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4A94007C-B9D9-BB18-29A3-81B855187BDE}"/>
              </a:ext>
            </a:extLst>
          </p:cNvPr>
          <p:cNvSpPr/>
          <p:nvPr/>
        </p:nvSpPr>
        <p:spPr>
          <a:xfrm>
            <a:off x="4597880" y="4638024"/>
            <a:ext cx="6202394" cy="311415"/>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9129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96A5A5-5888-F346-A7A6-A22B1DBCAE50}"/>
              </a:ext>
            </a:extLst>
          </p:cNvPr>
          <p:cNvSpPr>
            <a:spLocks noGrp="1"/>
          </p:cNvSpPr>
          <p:nvPr>
            <p:ph type="title"/>
          </p:nvPr>
        </p:nvSpPr>
        <p:spPr>
          <a:xfrm>
            <a:off x="7138416" y="2068068"/>
            <a:ext cx="5374104" cy="1674638"/>
          </a:xfrm>
        </p:spPr>
        <p:txBody>
          <a:bodyPr/>
          <a:lstStyle/>
          <a:p>
            <a:r>
              <a:rPr lang="en-US" dirty="0"/>
              <a:t>Conclusion</a:t>
            </a:r>
          </a:p>
        </p:txBody>
      </p:sp>
      <p:sp>
        <p:nvSpPr>
          <p:cNvPr id="5" name="Footer Placeholder 4">
            <a:extLst>
              <a:ext uri="{FF2B5EF4-FFF2-40B4-BE49-F238E27FC236}">
                <a16:creationId xmlns:a16="http://schemas.microsoft.com/office/drawing/2014/main" id="{31FA18B1-03BD-A84E-B019-4D860FAAB5A7}"/>
              </a:ext>
            </a:extLst>
          </p:cNvPr>
          <p:cNvSpPr>
            <a:spLocks noGrp="1"/>
          </p:cNvSpPr>
          <p:nvPr>
            <p:ph type="ftr" sz="quarter" idx="11"/>
          </p:nvPr>
        </p:nvSpPr>
        <p:spPr>
          <a:xfrm>
            <a:off x="429208" y="6556248"/>
            <a:ext cx="2675021" cy="301752"/>
          </a:xfrm>
        </p:spPr>
        <p:txBody>
          <a:bodyPr/>
          <a:lstStyle/>
          <a:p>
            <a:r>
              <a:rPr lang="en-US"/>
              <a:t>© 2022 SIGGRAPH. All Rights Reserved.</a:t>
            </a:r>
          </a:p>
        </p:txBody>
      </p:sp>
    </p:spTree>
    <p:extLst>
      <p:ext uri="{BB962C8B-B14F-4D97-AF65-F5344CB8AC3E}">
        <p14:creationId xmlns:p14="http://schemas.microsoft.com/office/powerpoint/2010/main" val="3665791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ED317DAD-CF21-AB44-BD42-F4B744D2BF58}"/>
              </a:ext>
            </a:extLst>
          </p:cNvPr>
          <p:cNvSpPr>
            <a:spLocks noGrp="1"/>
          </p:cNvSpPr>
          <p:nvPr>
            <p:ph type="ftr" sz="quarter" idx="11"/>
          </p:nvPr>
        </p:nvSpPr>
        <p:spPr>
          <a:xfrm>
            <a:off x="429208" y="6556248"/>
            <a:ext cx="2675021" cy="301752"/>
          </a:xfrm>
        </p:spPr>
        <p:txBody>
          <a:bodyPr/>
          <a:lstStyle/>
          <a:p>
            <a:r>
              <a:rPr lang="en-US"/>
              <a:t>© 2022 SIGGRAPH. All Rights Reserved.</a:t>
            </a:r>
          </a:p>
        </p:txBody>
      </p:sp>
      <p:sp>
        <p:nvSpPr>
          <p:cNvPr id="12" name="Slide Number Placeholder 11">
            <a:extLst>
              <a:ext uri="{FF2B5EF4-FFF2-40B4-BE49-F238E27FC236}">
                <a16:creationId xmlns:a16="http://schemas.microsoft.com/office/drawing/2014/main" id="{F49F37F0-55E1-0840-82E5-0925F5C33657}"/>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36</a:t>
            </a:fld>
            <a:endParaRPr lang="en-US"/>
          </a:p>
        </p:txBody>
      </p:sp>
      <p:sp>
        <p:nvSpPr>
          <p:cNvPr id="30" name="Title 29">
            <a:extLst>
              <a:ext uri="{FF2B5EF4-FFF2-40B4-BE49-F238E27FC236}">
                <a16:creationId xmlns:a16="http://schemas.microsoft.com/office/drawing/2014/main" id="{0E438587-3983-F449-B1B6-34CA0863F6A3}"/>
              </a:ext>
            </a:extLst>
          </p:cNvPr>
          <p:cNvSpPr>
            <a:spLocks noGrp="1"/>
          </p:cNvSpPr>
          <p:nvPr>
            <p:ph type="title"/>
          </p:nvPr>
        </p:nvSpPr>
        <p:spPr/>
        <p:txBody>
          <a:bodyPr/>
          <a:lstStyle/>
          <a:p>
            <a:r>
              <a:rPr lang="en-US" dirty="0">
                <a:latin typeface="微软雅黑" panose="020B0503020204020204" pitchFamily="34" charset="-122"/>
                <a:ea typeface="微软雅黑" panose="020B0503020204020204" pitchFamily="34" charset="-122"/>
              </a:rPr>
              <a:t>Conclusion</a:t>
            </a:r>
          </a:p>
        </p:txBody>
      </p:sp>
      <p:sp>
        <p:nvSpPr>
          <p:cNvPr id="17" name="文本占位符 3">
            <a:extLst>
              <a:ext uri="{FF2B5EF4-FFF2-40B4-BE49-F238E27FC236}">
                <a16:creationId xmlns:a16="http://schemas.microsoft.com/office/drawing/2014/main" id="{5ED1CA12-A88D-4DBA-FCAA-32989CA1AD11}"/>
              </a:ext>
            </a:extLst>
          </p:cNvPr>
          <p:cNvSpPr>
            <a:spLocks noGrp="1"/>
          </p:cNvSpPr>
          <p:nvPr>
            <p:ph type="body" sz="quarter" idx="3"/>
          </p:nvPr>
        </p:nvSpPr>
        <p:spPr>
          <a:xfrm>
            <a:off x="624908" y="2135224"/>
            <a:ext cx="5265146" cy="3600000"/>
          </a:xfrm>
        </p:spPr>
        <p:txBody>
          <a:bodyPr/>
          <a:lstStyle/>
          <a:p>
            <a:pPr marL="285750" indent="-285750">
              <a:lnSpc>
                <a:spcPct val="150000"/>
              </a:lnSpc>
              <a:buClrTx/>
              <a:buFont typeface="Wingdings" panose="05000000000000000000" pitchFamily="2" charset="2"/>
              <a:buChar char="l"/>
            </a:pPr>
            <a:r>
              <a:rPr lang="en-US" altLang="zh-CN" b="0" cap="none" dirty="0">
                <a:solidFill>
                  <a:schemeClr val="tx1"/>
                </a:solidFill>
                <a:latin typeface="微软雅黑" panose="020B0503020204020204" pitchFamily="34" charset="-122"/>
                <a:ea typeface="微软雅黑" panose="020B0503020204020204" pitchFamily="34" charset="-122"/>
              </a:rPr>
              <a:t>A novel wall-oriented method to generate floorplans by representing the floorplans as a wall graph and enabling graph generation</a:t>
            </a:r>
          </a:p>
          <a:p>
            <a:pPr marL="285750" indent="-285750">
              <a:lnSpc>
                <a:spcPct val="150000"/>
              </a:lnSpc>
              <a:buClrTx/>
              <a:buFont typeface="Wingdings" panose="05000000000000000000" pitchFamily="2" charset="2"/>
              <a:buChar char="l"/>
            </a:pPr>
            <a:endParaRPr lang="en-US" altLang="zh-CN" b="0" cap="none" dirty="0">
              <a:solidFill>
                <a:schemeClr val="tx1"/>
              </a:solidFill>
              <a:latin typeface="微软雅黑" panose="020B0503020204020204" pitchFamily="34" charset="-122"/>
              <a:ea typeface="微软雅黑" panose="020B0503020204020204" pitchFamily="34" charset="-122"/>
            </a:endParaRPr>
          </a:p>
          <a:p>
            <a:pPr marL="285750" indent="-285750">
              <a:lnSpc>
                <a:spcPct val="150000"/>
              </a:lnSpc>
              <a:buClrTx/>
              <a:buFont typeface="Wingdings" panose="05000000000000000000" pitchFamily="2" charset="2"/>
              <a:buChar char="l"/>
            </a:pPr>
            <a:r>
              <a:rPr lang="en-US" altLang="zh-CN" b="0" cap="none" dirty="0">
                <a:solidFill>
                  <a:schemeClr val="tx1"/>
                </a:solidFill>
                <a:latin typeface="微软雅黑" panose="020B0503020204020204" pitchFamily="34" charset="-122"/>
                <a:ea typeface="微软雅黑" panose="020B0503020204020204" pitchFamily="34" charset="-122"/>
              </a:rPr>
              <a:t>A coupled geometry-semantics network that enables wall graph generation under various design constraints in an iterative manner of graph traversal</a:t>
            </a:r>
          </a:p>
          <a:p>
            <a:pPr>
              <a:buClrTx/>
            </a:pPr>
            <a:endParaRPr lang="en-US" altLang="zh-CN" cap="none" dirty="0">
              <a:solidFill>
                <a:schemeClr val="tx1"/>
              </a:solidFill>
            </a:endParaRPr>
          </a:p>
          <a:p>
            <a:pPr>
              <a:buClr>
                <a:schemeClr val="tx1"/>
              </a:buClr>
            </a:pPr>
            <a:endParaRPr lang="zh-CN" altLang="en-US" cap="none" dirty="0">
              <a:solidFill>
                <a:schemeClr val="tx1"/>
              </a:solidFill>
            </a:endParaRPr>
          </a:p>
        </p:txBody>
      </p:sp>
      <p:pic>
        <p:nvPicPr>
          <p:cNvPr id="3" name="图片 2">
            <a:extLst>
              <a:ext uri="{FF2B5EF4-FFF2-40B4-BE49-F238E27FC236}">
                <a16:creationId xmlns:a16="http://schemas.microsoft.com/office/drawing/2014/main" id="{02F7BD08-E10D-426E-AEBA-7AD31500363B}"/>
              </a:ext>
            </a:extLst>
          </p:cNvPr>
          <p:cNvPicPr>
            <a:picLocks noChangeAspect="1"/>
          </p:cNvPicPr>
          <p:nvPr/>
        </p:nvPicPr>
        <p:blipFill>
          <a:blip r:embed="rId3"/>
          <a:stretch>
            <a:fillRect/>
          </a:stretch>
        </p:blipFill>
        <p:spPr>
          <a:xfrm>
            <a:off x="6096000" y="2134412"/>
            <a:ext cx="5400000" cy="3600000"/>
          </a:xfrm>
          <a:prstGeom prst="rect">
            <a:avLst/>
          </a:prstGeom>
        </p:spPr>
      </p:pic>
    </p:spTree>
    <p:extLst>
      <p:ext uri="{BB962C8B-B14F-4D97-AF65-F5344CB8AC3E}">
        <p14:creationId xmlns:p14="http://schemas.microsoft.com/office/powerpoint/2010/main" val="2522357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ED317DAD-CF21-AB44-BD42-F4B744D2BF58}"/>
              </a:ext>
            </a:extLst>
          </p:cNvPr>
          <p:cNvSpPr>
            <a:spLocks noGrp="1"/>
          </p:cNvSpPr>
          <p:nvPr>
            <p:ph type="ftr" sz="quarter" idx="11"/>
          </p:nvPr>
        </p:nvSpPr>
        <p:spPr>
          <a:xfrm>
            <a:off x="429208" y="6556248"/>
            <a:ext cx="2675021" cy="301752"/>
          </a:xfrm>
        </p:spPr>
        <p:txBody>
          <a:bodyPr/>
          <a:lstStyle/>
          <a:p>
            <a:r>
              <a:rPr lang="en-US" dirty="0"/>
              <a:t>© 2022 SIGGRAPH. All Rights Reserved.</a:t>
            </a:r>
          </a:p>
        </p:txBody>
      </p:sp>
      <p:sp>
        <p:nvSpPr>
          <p:cNvPr id="12" name="Slide Number Placeholder 11">
            <a:extLst>
              <a:ext uri="{FF2B5EF4-FFF2-40B4-BE49-F238E27FC236}">
                <a16:creationId xmlns:a16="http://schemas.microsoft.com/office/drawing/2014/main" id="{F49F37F0-55E1-0840-82E5-0925F5C33657}"/>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37</a:t>
            </a:fld>
            <a:endParaRPr lang="en-US"/>
          </a:p>
        </p:txBody>
      </p:sp>
      <p:sp>
        <p:nvSpPr>
          <p:cNvPr id="30" name="Title 29">
            <a:extLst>
              <a:ext uri="{FF2B5EF4-FFF2-40B4-BE49-F238E27FC236}">
                <a16:creationId xmlns:a16="http://schemas.microsoft.com/office/drawing/2014/main" id="{0E438587-3983-F449-B1B6-34CA0863F6A3}"/>
              </a:ext>
            </a:extLst>
          </p:cNvPr>
          <p:cNvSpPr>
            <a:spLocks noGrp="1"/>
          </p:cNvSpPr>
          <p:nvPr>
            <p:ph type="title"/>
          </p:nvPr>
        </p:nvSpPr>
        <p:spPr/>
        <p:txBody>
          <a:bodyPr/>
          <a:lstStyle/>
          <a:p>
            <a:r>
              <a:rPr lang="en-US" dirty="0"/>
              <a:t>Future work</a:t>
            </a:r>
          </a:p>
        </p:txBody>
      </p:sp>
      <p:sp>
        <p:nvSpPr>
          <p:cNvPr id="17" name="文本占位符 3">
            <a:extLst>
              <a:ext uri="{FF2B5EF4-FFF2-40B4-BE49-F238E27FC236}">
                <a16:creationId xmlns:a16="http://schemas.microsoft.com/office/drawing/2014/main" id="{5ED1CA12-A88D-4DBA-FCAA-32989CA1AD11}"/>
              </a:ext>
            </a:extLst>
          </p:cNvPr>
          <p:cNvSpPr>
            <a:spLocks noGrp="1"/>
          </p:cNvSpPr>
          <p:nvPr>
            <p:ph type="body" sz="quarter" idx="3"/>
          </p:nvPr>
        </p:nvSpPr>
        <p:spPr>
          <a:xfrm>
            <a:off x="746096" y="2192425"/>
            <a:ext cx="5111640" cy="3638175"/>
          </a:xfrm>
        </p:spPr>
        <p:txBody>
          <a:bodyPr/>
          <a:lstStyle/>
          <a:p>
            <a:pPr marL="285750" indent="-285750">
              <a:lnSpc>
                <a:spcPct val="200000"/>
              </a:lnSpc>
              <a:buClrTx/>
              <a:buFont typeface="Arial" panose="020B0604020202020204" pitchFamily="34" charset="0"/>
              <a:buChar char="•"/>
            </a:pPr>
            <a:r>
              <a:rPr lang="en-US" altLang="zh-CN" cap="none" dirty="0">
                <a:solidFill>
                  <a:schemeClr val="tx1"/>
                </a:solidFill>
                <a:latin typeface="微软雅黑" panose="020B0503020204020204" pitchFamily="34" charset="-122"/>
                <a:ea typeface="微软雅黑" panose="020B0503020204020204" pitchFamily="34" charset="-122"/>
              </a:rPr>
              <a:t>Hard constraint generation</a:t>
            </a:r>
          </a:p>
          <a:p>
            <a:pPr marL="285750" indent="-285750">
              <a:lnSpc>
                <a:spcPct val="200000"/>
              </a:lnSpc>
              <a:buClrTx/>
              <a:buFont typeface="Arial" panose="020B0604020202020204" pitchFamily="34" charset="0"/>
              <a:buChar char="•"/>
            </a:pPr>
            <a:r>
              <a:rPr lang="en-US" altLang="zh-CN" cap="none" dirty="0">
                <a:solidFill>
                  <a:schemeClr val="tx1"/>
                </a:solidFill>
                <a:latin typeface="微软雅黑" panose="020B0503020204020204" pitchFamily="34" charset="-122"/>
                <a:ea typeface="微软雅黑" panose="020B0503020204020204" pitchFamily="34" charset="-122"/>
              </a:rPr>
              <a:t>Multiple-floorplan generation</a:t>
            </a:r>
          </a:p>
          <a:p>
            <a:pPr marL="285750" indent="-285750">
              <a:lnSpc>
                <a:spcPct val="200000"/>
              </a:lnSpc>
              <a:buClrTx/>
              <a:buFont typeface="Arial" panose="020B0604020202020204" pitchFamily="34" charset="0"/>
              <a:buChar char="•"/>
            </a:pPr>
            <a:r>
              <a:rPr lang="en-US" altLang="zh-CN" cap="none" dirty="0">
                <a:solidFill>
                  <a:schemeClr val="tx1"/>
                </a:solidFill>
                <a:latin typeface="微软雅黑" panose="020B0503020204020204" pitchFamily="34" charset="-122"/>
                <a:ea typeface="微软雅黑" panose="020B0503020204020204" pitchFamily="34" charset="-122"/>
              </a:rPr>
              <a:t>Smarter door setting</a:t>
            </a:r>
          </a:p>
          <a:p>
            <a:pPr marL="285750" indent="-285750">
              <a:lnSpc>
                <a:spcPct val="200000"/>
              </a:lnSpc>
              <a:buClrTx/>
              <a:buFont typeface="Arial" panose="020B0604020202020204" pitchFamily="34" charset="0"/>
              <a:buChar char="•"/>
            </a:pPr>
            <a:r>
              <a:rPr lang="en-US" altLang="zh-CN" cap="none" dirty="0">
                <a:solidFill>
                  <a:schemeClr val="tx1"/>
                </a:solidFill>
                <a:latin typeface="微软雅黑" panose="020B0503020204020204" pitchFamily="34" charset="-122"/>
                <a:ea typeface="微软雅黑" panose="020B0503020204020204" pitchFamily="34" charset="-122"/>
              </a:rPr>
              <a:t>General graph generation</a:t>
            </a:r>
          </a:p>
          <a:p>
            <a:pPr marL="285750" indent="-285750">
              <a:lnSpc>
                <a:spcPct val="200000"/>
              </a:lnSpc>
              <a:buClrTx/>
              <a:buFont typeface="Arial" panose="020B0604020202020204" pitchFamily="34" charset="0"/>
              <a:buChar char="•"/>
            </a:pPr>
            <a:r>
              <a:rPr lang="en-US" altLang="zh-CN" cap="none" dirty="0">
                <a:solidFill>
                  <a:schemeClr val="tx1"/>
                </a:solidFill>
                <a:latin typeface="微软雅黑" panose="020B0503020204020204" pitchFamily="34" charset="-122"/>
                <a:ea typeface="微软雅黑" panose="020B0503020204020204" pitchFamily="34" charset="-122"/>
              </a:rPr>
              <a:t>More advance leaning method</a:t>
            </a:r>
            <a:br>
              <a:rPr lang="en-US" altLang="zh-CN" b="0" cap="none" dirty="0">
                <a:solidFill>
                  <a:schemeClr val="tx1"/>
                </a:solidFill>
                <a:latin typeface="微软雅黑" panose="020B0503020204020204" pitchFamily="34" charset="-122"/>
                <a:ea typeface="微软雅黑" panose="020B0503020204020204" pitchFamily="34" charset="-122"/>
              </a:rPr>
            </a:br>
            <a:endParaRPr lang="zh-CN" altLang="en-US" cap="none" dirty="0">
              <a:solidFill>
                <a:schemeClr val="tx1"/>
              </a:solidFill>
            </a:endParaRPr>
          </a:p>
        </p:txBody>
      </p:sp>
      <p:grpSp>
        <p:nvGrpSpPr>
          <p:cNvPr id="2" name="组合 1">
            <a:extLst>
              <a:ext uri="{FF2B5EF4-FFF2-40B4-BE49-F238E27FC236}">
                <a16:creationId xmlns:a16="http://schemas.microsoft.com/office/drawing/2014/main" id="{1F34695D-5451-4994-86C1-9A593390C4E6}"/>
              </a:ext>
            </a:extLst>
          </p:cNvPr>
          <p:cNvGrpSpPr/>
          <p:nvPr/>
        </p:nvGrpSpPr>
        <p:grpSpPr>
          <a:xfrm>
            <a:off x="5131470" y="2598011"/>
            <a:ext cx="6793806" cy="2827006"/>
            <a:chOff x="572573" y="2011742"/>
            <a:chExt cx="10937142" cy="4551111"/>
          </a:xfrm>
        </p:grpSpPr>
        <p:pic>
          <p:nvPicPr>
            <p:cNvPr id="10" name="图片 9">
              <a:extLst>
                <a:ext uri="{FF2B5EF4-FFF2-40B4-BE49-F238E27FC236}">
                  <a16:creationId xmlns:a16="http://schemas.microsoft.com/office/drawing/2014/main" id="{C811E8AF-3D9D-48DE-BCF2-25E377CF9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573" y="2011742"/>
              <a:ext cx="4551111" cy="4551111"/>
            </a:xfrm>
            <a:prstGeom prst="rect">
              <a:avLst/>
            </a:prstGeom>
          </p:spPr>
        </p:pic>
        <p:sp>
          <p:nvSpPr>
            <p:cNvPr id="11" name="箭头: 右 10">
              <a:extLst>
                <a:ext uri="{FF2B5EF4-FFF2-40B4-BE49-F238E27FC236}">
                  <a16:creationId xmlns:a16="http://schemas.microsoft.com/office/drawing/2014/main" id="{4C6F2272-60DC-48C0-A9FC-934778BD1CF5}"/>
                </a:ext>
              </a:extLst>
            </p:cNvPr>
            <p:cNvSpPr/>
            <p:nvPr/>
          </p:nvSpPr>
          <p:spPr>
            <a:xfrm>
              <a:off x="4629300" y="3584918"/>
              <a:ext cx="3185372" cy="114356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6" name="图片 15">
              <a:extLst>
                <a:ext uri="{FF2B5EF4-FFF2-40B4-BE49-F238E27FC236}">
                  <a16:creationId xmlns:a16="http://schemas.microsoft.com/office/drawing/2014/main" id="{C5EDA927-3211-419B-A6B2-DED8941D76AB}"/>
                </a:ext>
              </a:extLst>
            </p:cNvPr>
            <p:cNvPicPr>
              <a:picLocks noChangeAspect="1"/>
            </p:cNvPicPr>
            <p:nvPr/>
          </p:nvPicPr>
          <p:blipFill>
            <a:blip r:embed="rId4"/>
            <a:srcRect/>
            <a:stretch/>
          </p:blipFill>
          <p:spPr>
            <a:xfrm>
              <a:off x="7189715" y="2127297"/>
              <a:ext cx="4320000" cy="4320000"/>
            </a:xfrm>
            <a:prstGeom prst="rect">
              <a:avLst/>
            </a:prstGeom>
          </p:spPr>
        </p:pic>
      </p:grpSp>
      <p:sp>
        <p:nvSpPr>
          <p:cNvPr id="4" name="矩形 3">
            <a:extLst>
              <a:ext uri="{FF2B5EF4-FFF2-40B4-BE49-F238E27FC236}">
                <a16:creationId xmlns:a16="http://schemas.microsoft.com/office/drawing/2014/main" id="{7D87951D-019C-43B1-B618-D252C149EEFE}"/>
              </a:ext>
            </a:extLst>
          </p:cNvPr>
          <p:cNvSpPr/>
          <p:nvPr/>
        </p:nvSpPr>
        <p:spPr>
          <a:xfrm>
            <a:off x="7730400" y="3745724"/>
            <a:ext cx="1575047" cy="369332"/>
          </a:xfrm>
          <a:prstGeom prst="rect">
            <a:avLst/>
          </a:prstGeom>
        </p:spPr>
        <p:txBody>
          <a:bodyPr wrap="none">
            <a:spAutoFit/>
          </a:bodyPr>
          <a:lstStyle/>
          <a:p>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End-to-end </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38717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ED317DAD-CF21-AB44-BD42-F4B744D2BF58}"/>
              </a:ext>
            </a:extLst>
          </p:cNvPr>
          <p:cNvSpPr>
            <a:spLocks noGrp="1"/>
          </p:cNvSpPr>
          <p:nvPr>
            <p:ph type="ftr" sz="quarter" idx="11"/>
          </p:nvPr>
        </p:nvSpPr>
        <p:spPr>
          <a:xfrm>
            <a:off x="429208" y="6556248"/>
            <a:ext cx="2675021" cy="301752"/>
          </a:xfrm>
        </p:spPr>
        <p:txBody>
          <a:bodyPr/>
          <a:lstStyle/>
          <a:p>
            <a:r>
              <a:rPr lang="en-US"/>
              <a:t>© 2022 SIGGRAPH. All Rights Reserved.</a:t>
            </a:r>
          </a:p>
        </p:txBody>
      </p:sp>
      <p:sp>
        <p:nvSpPr>
          <p:cNvPr id="12" name="Slide Number Placeholder 11">
            <a:extLst>
              <a:ext uri="{FF2B5EF4-FFF2-40B4-BE49-F238E27FC236}">
                <a16:creationId xmlns:a16="http://schemas.microsoft.com/office/drawing/2014/main" id="{F49F37F0-55E1-0840-82E5-0925F5C33657}"/>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38</a:t>
            </a:fld>
            <a:endParaRPr lang="en-US"/>
          </a:p>
        </p:txBody>
      </p:sp>
      <p:sp>
        <p:nvSpPr>
          <p:cNvPr id="30" name="Title 29">
            <a:extLst>
              <a:ext uri="{FF2B5EF4-FFF2-40B4-BE49-F238E27FC236}">
                <a16:creationId xmlns:a16="http://schemas.microsoft.com/office/drawing/2014/main" id="{0E438587-3983-F449-B1B6-34CA0863F6A3}"/>
              </a:ext>
            </a:extLst>
          </p:cNvPr>
          <p:cNvSpPr>
            <a:spLocks noGrp="1"/>
          </p:cNvSpPr>
          <p:nvPr>
            <p:ph type="title"/>
          </p:nvPr>
        </p:nvSpPr>
        <p:spPr/>
        <p:txBody>
          <a:bodyPr/>
          <a:lstStyle/>
          <a:p>
            <a:r>
              <a:rPr lang="en-US" dirty="0">
                <a:latin typeface="微软雅黑" panose="020B0503020204020204" pitchFamily="34" charset="-122"/>
                <a:ea typeface="微软雅黑" panose="020B0503020204020204" pitchFamily="34" charset="-122"/>
              </a:rPr>
              <a:t>Acknowledgements</a:t>
            </a:r>
          </a:p>
        </p:txBody>
      </p:sp>
      <p:sp>
        <p:nvSpPr>
          <p:cNvPr id="17" name="文本占位符 3">
            <a:extLst>
              <a:ext uri="{FF2B5EF4-FFF2-40B4-BE49-F238E27FC236}">
                <a16:creationId xmlns:a16="http://schemas.microsoft.com/office/drawing/2014/main" id="{5ED1CA12-A88D-4DBA-FCAA-32989CA1AD11}"/>
              </a:ext>
            </a:extLst>
          </p:cNvPr>
          <p:cNvSpPr>
            <a:spLocks noGrp="1"/>
          </p:cNvSpPr>
          <p:nvPr>
            <p:ph type="body" sz="quarter" idx="3"/>
          </p:nvPr>
        </p:nvSpPr>
        <p:spPr>
          <a:xfrm>
            <a:off x="3540180" y="2466240"/>
            <a:ext cx="5111640" cy="2708434"/>
          </a:xfrm>
        </p:spPr>
        <p:txBody>
          <a:bodyPr/>
          <a:lstStyle/>
          <a:p>
            <a:pPr marL="285750" indent="-285750">
              <a:buClrTx/>
              <a:buFont typeface="Arial" panose="020B0604020202020204" pitchFamily="34" charset="0"/>
              <a:buChar char="•"/>
            </a:pPr>
            <a:r>
              <a:rPr lang="en-US" altLang="zh-CN" sz="2000" cap="none" dirty="0">
                <a:solidFill>
                  <a:schemeClr val="tx1"/>
                </a:solidFill>
                <a:latin typeface="微软雅黑" panose="020B0503020204020204" pitchFamily="34" charset="-122"/>
                <a:ea typeface="微软雅黑" panose="020B0503020204020204" pitchFamily="34" charset="-122"/>
              </a:rPr>
              <a:t>All participants of perceptual studies</a:t>
            </a:r>
          </a:p>
          <a:p>
            <a:pPr marL="285750" indent="-285750">
              <a:buClrTx/>
              <a:buFont typeface="Arial" panose="020B0604020202020204" pitchFamily="34" charset="0"/>
              <a:buChar char="•"/>
            </a:pPr>
            <a:endParaRPr lang="en-US" altLang="zh-CN" sz="2000" cap="none" dirty="0">
              <a:solidFill>
                <a:schemeClr val="tx1"/>
              </a:solidFill>
              <a:latin typeface="微软雅黑" panose="020B0503020204020204" pitchFamily="34" charset="-122"/>
              <a:ea typeface="微软雅黑" panose="020B0503020204020204" pitchFamily="34" charset="-122"/>
            </a:endParaRPr>
          </a:p>
          <a:p>
            <a:pPr marL="285750" indent="-285750">
              <a:buClrTx/>
              <a:buFont typeface="Arial" panose="020B0604020202020204" pitchFamily="34" charset="0"/>
              <a:buChar char="•"/>
            </a:pPr>
            <a:r>
              <a:rPr lang="en-US" altLang="zh-CN" sz="2000" cap="none" dirty="0" err="1">
                <a:solidFill>
                  <a:schemeClr val="tx1"/>
                </a:solidFill>
                <a:latin typeface="微软雅黑" panose="020B0503020204020204" pitchFamily="34" charset="-122"/>
                <a:ea typeface="微软雅黑" panose="020B0503020204020204" pitchFamily="34" charset="-122"/>
              </a:rPr>
              <a:t>Wamiq</a:t>
            </a:r>
            <a:r>
              <a:rPr lang="en-US" altLang="zh-CN" sz="2000" cap="none" dirty="0">
                <a:solidFill>
                  <a:schemeClr val="tx1"/>
                </a:solidFill>
                <a:latin typeface="微软雅黑" panose="020B0503020204020204" pitchFamily="34" charset="-122"/>
                <a:ea typeface="微软雅黑" panose="020B0503020204020204" pitchFamily="34" charset="-122"/>
              </a:rPr>
              <a:t> Para [Para et al.2021], KAUST</a:t>
            </a:r>
          </a:p>
          <a:p>
            <a:pPr>
              <a:buClrTx/>
            </a:pPr>
            <a:endParaRPr lang="en-US" altLang="zh-CN" sz="2000" cap="none" dirty="0">
              <a:solidFill>
                <a:schemeClr val="tx1"/>
              </a:solidFill>
              <a:latin typeface="微软雅黑" panose="020B0503020204020204" pitchFamily="34" charset="-122"/>
              <a:ea typeface="微软雅黑" panose="020B0503020204020204" pitchFamily="34" charset="-122"/>
            </a:endParaRPr>
          </a:p>
          <a:p>
            <a:pPr marL="285750" indent="-285750">
              <a:buClrTx/>
              <a:buFont typeface="Arial" panose="020B0604020202020204" pitchFamily="34" charset="0"/>
              <a:buChar char="•"/>
            </a:pPr>
            <a:r>
              <a:rPr lang="en-US" altLang="zh-CN" sz="2000" cap="none" dirty="0">
                <a:solidFill>
                  <a:schemeClr val="tx1"/>
                </a:solidFill>
                <a:latin typeface="微软雅黑" panose="020B0503020204020204" pitchFamily="34" charset="-122"/>
                <a:ea typeface="微软雅黑" panose="020B0503020204020204" pitchFamily="34" charset="-122"/>
              </a:rPr>
              <a:t>All anonymous reviewers</a:t>
            </a:r>
          </a:p>
          <a:p>
            <a:pPr marL="285750" indent="-285750">
              <a:buClrTx/>
              <a:buFont typeface="Arial" panose="020B0604020202020204" pitchFamily="34" charset="0"/>
              <a:buChar char="•"/>
            </a:pPr>
            <a:endParaRPr lang="en-US" altLang="zh-CN" sz="2000" cap="none" dirty="0">
              <a:solidFill>
                <a:schemeClr val="tx1"/>
              </a:solidFill>
              <a:latin typeface="微软雅黑" panose="020B0503020204020204" pitchFamily="34" charset="-122"/>
              <a:ea typeface="微软雅黑" panose="020B0503020204020204" pitchFamily="34" charset="-122"/>
            </a:endParaRPr>
          </a:p>
          <a:p>
            <a:pPr marL="285750" indent="-285750">
              <a:buClrTx/>
              <a:buFont typeface="Arial" panose="020B0604020202020204" pitchFamily="34" charset="0"/>
              <a:buChar char="•"/>
            </a:pPr>
            <a:r>
              <a:rPr lang="en-US" altLang="zh-CN" sz="2000" cap="none" dirty="0">
                <a:solidFill>
                  <a:schemeClr val="tx1"/>
                </a:solidFill>
                <a:latin typeface="微软雅黑" panose="020B0503020204020204" pitchFamily="34" charset="-122"/>
                <a:ea typeface="微软雅黑" panose="020B0503020204020204" pitchFamily="34" charset="-122"/>
              </a:rPr>
              <a:t>All funding agencies</a:t>
            </a:r>
          </a:p>
        </p:txBody>
      </p:sp>
    </p:spTree>
    <p:extLst>
      <p:ext uri="{BB962C8B-B14F-4D97-AF65-F5344CB8AC3E}">
        <p14:creationId xmlns:p14="http://schemas.microsoft.com/office/powerpoint/2010/main" val="397897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55B2481-75E3-8F4E-AF5D-32310C1A515A}"/>
              </a:ext>
            </a:extLst>
          </p:cNvPr>
          <p:cNvSpPr>
            <a:spLocks noGrp="1"/>
          </p:cNvSpPr>
          <p:nvPr>
            <p:ph type="ctrTitle"/>
          </p:nvPr>
        </p:nvSpPr>
        <p:spPr>
          <a:xfrm>
            <a:off x="-4666" y="1832676"/>
            <a:ext cx="12192000" cy="1596324"/>
          </a:xfrm>
        </p:spPr>
        <p:txBody>
          <a:bodyPr/>
          <a:lstStyle/>
          <a:p>
            <a:r>
              <a:rPr lang="en-US" altLang="zh-CN" cap="none" dirty="0">
                <a:solidFill>
                  <a:schemeClr val="tx1"/>
                </a:solidFill>
              </a:rPr>
              <a:t>Thank you</a:t>
            </a:r>
            <a:br>
              <a:rPr lang="en-US" altLang="zh-CN" sz="4000" cap="none" dirty="0"/>
            </a:br>
            <a:endParaRPr lang="en-US" cap="none" dirty="0"/>
          </a:p>
        </p:txBody>
      </p:sp>
      <p:sp>
        <p:nvSpPr>
          <p:cNvPr id="10" name="Footer Placeholder 9">
            <a:extLst>
              <a:ext uri="{FF2B5EF4-FFF2-40B4-BE49-F238E27FC236}">
                <a16:creationId xmlns:a16="http://schemas.microsoft.com/office/drawing/2014/main" id="{1E8FE64D-EA75-E347-A21E-4C2E0F9E1735}"/>
              </a:ext>
            </a:extLst>
          </p:cNvPr>
          <p:cNvSpPr>
            <a:spLocks noGrp="1"/>
          </p:cNvSpPr>
          <p:nvPr>
            <p:ph type="ftr" sz="quarter" idx="11"/>
          </p:nvPr>
        </p:nvSpPr>
        <p:spPr>
          <a:xfrm>
            <a:off x="428431" y="6556248"/>
            <a:ext cx="2675021" cy="301752"/>
          </a:xfrm>
        </p:spPr>
        <p:txBody>
          <a:bodyPr/>
          <a:lstStyle/>
          <a:p>
            <a:r>
              <a:rPr lang="en-US"/>
              <a:t>© 2022 SIGGRAPH. All Rights Reserved.</a:t>
            </a:r>
            <a:endParaRPr lang="en-US" dirty="0"/>
          </a:p>
        </p:txBody>
      </p:sp>
      <p:sp>
        <p:nvSpPr>
          <p:cNvPr id="3" name="副标题 2">
            <a:extLst>
              <a:ext uri="{FF2B5EF4-FFF2-40B4-BE49-F238E27FC236}">
                <a16:creationId xmlns:a16="http://schemas.microsoft.com/office/drawing/2014/main" id="{F6330C38-1580-462F-393A-869E1EBAC238}"/>
              </a:ext>
            </a:extLst>
          </p:cNvPr>
          <p:cNvSpPr>
            <a:spLocks noGrp="1"/>
          </p:cNvSpPr>
          <p:nvPr>
            <p:ph type="subTitle" idx="1"/>
          </p:nvPr>
        </p:nvSpPr>
        <p:spPr>
          <a:xfrm>
            <a:off x="428431" y="4739778"/>
            <a:ext cx="11344469" cy="553998"/>
          </a:xfrm>
        </p:spPr>
        <p:txBody>
          <a:bodyPr/>
          <a:lstStyle/>
          <a:p>
            <a:r>
              <a:rPr lang="en-US" altLang="zh-CN" cap="none" dirty="0" err="1"/>
              <a:t>Jiahui</a:t>
            </a:r>
            <a:r>
              <a:rPr lang="en-US" altLang="zh-CN" cap="none" dirty="0"/>
              <a:t> Sun</a:t>
            </a:r>
            <a:endParaRPr lang="zh-CN" altLang="en-US" cap="none" dirty="0"/>
          </a:p>
        </p:txBody>
      </p:sp>
    </p:spTree>
    <p:extLst>
      <p:ext uri="{BB962C8B-B14F-4D97-AF65-F5344CB8AC3E}">
        <p14:creationId xmlns:p14="http://schemas.microsoft.com/office/powerpoint/2010/main" val="1625021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42D5CA6F-CB11-6241-B0F2-E231471A6A4A}"/>
              </a:ext>
            </a:extLst>
          </p:cNvPr>
          <p:cNvSpPr>
            <a:spLocks noGrp="1"/>
          </p:cNvSpPr>
          <p:nvPr>
            <p:ph type="ftr" sz="quarter" idx="11"/>
          </p:nvPr>
        </p:nvSpPr>
        <p:spPr>
          <a:xfrm>
            <a:off x="429208" y="6556248"/>
            <a:ext cx="2675021" cy="301752"/>
          </a:xfrm>
        </p:spPr>
        <p:txBody>
          <a:bodyPr/>
          <a:lstStyle/>
          <a:p>
            <a:r>
              <a:rPr lang="en-US"/>
              <a:t>© 2022 SIGGRAPH. All Rights Reserved.</a:t>
            </a:r>
          </a:p>
        </p:txBody>
      </p:sp>
      <p:sp>
        <p:nvSpPr>
          <p:cNvPr id="9" name="Slide Number Placeholder 8">
            <a:extLst>
              <a:ext uri="{FF2B5EF4-FFF2-40B4-BE49-F238E27FC236}">
                <a16:creationId xmlns:a16="http://schemas.microsoft.com/office/drawing/2014/main" id="{9816106D-07DD-ED46-8233-032A4A9C17E1}"/>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4</a:t>
            </a:fld>
            <a:endParaRPr lang="en-US"/>
          </a:p>
        </p:txBody>
      </p:sp>
      <p:sp>
        <p:nvSpPr>
          <p:cNvPr id="20" name="Title 19">
            <a:extLst>
              <a:ext uri="{FF2B5EF4-FFF2-40B4-BE49-F238E27FC236}">
                <a16:creationId xmlns:a16="http://schemas.microsoft.com/office/drawing/2014/main" id="{68D28FAB-C355-0245-A92C-BDB92908E4B6}"/>
              </a:ext>
            </a:extLst>
          </p:cNvPr>
          <p:cNvSpPr>
            <a:spLocks noGrp="1"/>
          </p:cNvSpPr>
          <p:nvPr>
            <p:ph type="title"/>
          </p:nvPr>
        </p:nvSpPr>
        <p:spPr/>
        <p:txBody>
          <a:bodyPr/>
          <a:lstStyle/>
          <a:p>
            <a:r>
              <a:rPr lang="en-US" dirty="0">
                <a:latin typeface="微软雅黑" panose="020B0503020204020204" pitchFamily="34" charset="-122"/>
                <a:ea typeface="微软雅黑" panose="020B0503020204020204" pitchFamily="34" charset="-122"/>
              </a:rPr>
              <a:t>Goal</a:t>
            </a:r>
          </a:p>
        </p:txBody>
      </p:sp>
      <p:sp>
        <p:nvSpPr>
          <p:cNvPr id="4" name="文本占位符 3">
            <a:extLst>
              <a:ext uri="{FF2B5EF4-FFF2-40B4-BE49-F238E27FC236}">
                <a16:creationId xmlns:a16="http://schemas.microsoft.com/office/drawing/2014/main" id="{A86690F1-9A4D-149D-9C78-B475CD87029C}"/>
              </a:ext>
            </a:extLst>
          </p:cNvPr>
          <p:cNvSpPr>
            <a:spLocks noGrp="1"/>
          </p:cNvSpPr>
          <p:nvPr>
            <p:ph type="body" sz="quarter" idx="3"/>
          </p:nvPr>
        </p:nvSpPr>
        <p:spPr>
          <a:xfrm>
            <a:off x="805104" y="1791954"/>
            <a:ext cx="5189415" cy="369332"/>
          </a:xfrm>
        </p:spPr>
        <p:txBody>
          <a:bodyPr/>
          <a:lstStyle/>
          <a:p>
            <a:pPr indent="-180000">
              <a:buClr>
                <a:schemeClr val="tx1"/>
              </a:buClr>
              <a:buFont typeface="Arial" panose="020B0604020202020204" pitchFamily="34" charset="0"/>
              <a:buChar char="•"/>
            </a:pPr>
            <a:r>
              <a:rPr lang="en-US" altLang="zh-CN" b="0" cap="none" dirty="0">
                <a:solidFill>
                  <a:schemeClr val="tx1"/>
                </a:solidFill>
                <a:latin typeface="微软雅黑" panose="020B0503020204020204" pitchFamily="34" charset="-122"/>
                <a:ea typeface="微软雅黑" panose="020B0503020204020204" pitchFamily="34" charset="-122"/>
              </a:rPr>
              <a:t>Automate design for vectorized floorplans</a:t>
            </a:r>
          </a:p>
        </p:txBody>
      </p:sp>
      <p:pic>
        <p:nvPicPr>
          <p:cNvPr id="34" name="图片 33">
            <a:extLst>
              <a:ext uri="{FF2B5EF4-FFF2-40B4-BE49-F238E27FC236}">
                <a16:creationId xmlns:a16="http://schemas.microsoft.com/office/drawing/2014/main" id="{6FC978F4-AE54-887B-95AA-84DD31841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6319" y="3257250"/>
            <a:ext cx="3298998" cy="3298998"/>
          </a:xfrm>
          <a:prstGeom prst="rect">
            <a:avLst/>
          </a:prstGeom>
        </p:spPr>
      </p:pic>
      <p:pic>
        <p:nvPicPr>
          <p:cNvPr id="25" name="Picture 2" descr="查看源图像">
            <a:extLst>
              <a:ext uri="{FF2B5EF4-FFF2-40B4-BE49-F238E27FC236}">
                <a16:creationId xmlns:a16="http://schemas.microsoft.com/office/drawing/2014/main" id="{3CDDD3D1-CFC0-7EDD-7B66-3070CB1CC48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389080" y="4381688"/>
            <a:ext cx="768387" cy="76838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AFCF7838-38B4-4DAB-A4D2-3BDD29D0BD1E}"/>
              </a:ext>
            </a:extLst>
          </p:cNvPr>
          <p:cNvGrpSpPr/>
          <p:nvPr/>
        </p:nvGrpSpPr>
        <p:grpSpPr>
          <a:xfrm>
            <a:off x="906004" y="3517653"/>
            <a:ext cx="3210032" cy="2553008"/>
            <a:chOff x="1870032" y="3648860"/>
            <a:chExt cx="3210032" cy="2553008"/>
          </a:xfrm>
        </p:grpSpPr>
        <p:pic>
          <p:nvPicPr>
            <p:cNvPr id="26" name="图片 25">
              <a:extLst>
                <a:ext uri="{FF2B5EF4-FFF2-40B4-BE49-F238E27FC236}">
                  <a16:creationId xmlns:a16="http://schemas.microsoft.com/office/drawing/2014/main" id="{28C703C8-CDA1-3320-3175-037EA3E84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4241" y="3665292"/>
              <a:ext cx="1304779" cy="1304779"/>
            </a:xfrm>
            <a:prstGeom prst="rect">
              <a:avLst/>
            </a:prstGeom>
          </p:spPr>
        </p:pic>
        <p:pic>
          <p:nvPicPr>
            <p:cNvPr id="27" name="图片 26">
              <a:extLst>
                <a:ext uri="{FF2B5EF4-FFF2-40B4-BE49-F238E27FC236}">
                  <a16:creationId xmlns:a16="http://schemas.microsoft.com/office/drawing/2014/main" id="{F0677426-E028-0F6B-2E35-3DA8E827BD34}"/>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3482954" y="3648860"/>
              <a:ext cx="1304779" cy="1304779"/>
            </a:xfrm>
            <a:prstGeom prst="rect">
              <a:avLst/>
            </a:prstGeom>
          </p:spPr>
        </p:pic>
        <p:pic>
          <p:nvPicPr>
            <p:cNvPr id="28" name="图片 27">
              <a:extLst>
                <a:ext uri="{FF2B5EF4-FFF2-40B4-BE49-F238E27FC236}">
                  <a16:creationId xmlns:a16="http://schemas.microsoft.com/office/drawing/2014/main" id="{CECE87DB-DFB8-5C5B-72A8-5E4B1913FEC4}"/>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1870032" y="4897089"/>
              <a:ext cx="1304779" cy="1304779"/>
            </a:xfrm>
            <a:prstGeom prst="rect">
              <a:avLst/>
            </a:prstGeom>
          </p:spPr>
        </p:pic>
        <p:sp>
          <p:nvSpPr>
            <p:cNvPr id="29" name="左大括号 28">
              <a:extLst>
                <a:ext uri="{FF2B5EF4-FFF2-40B4-BE49-F238E27FC236}">
                  <a16:creationId xmlns:a16="http://schemas.microsoft.com/office/drawing/2014/main" id="{5474C301-823E-65D0-1417-031638F9CB47}"/>
                </a:ext>
              </a:extLst>
            </p:cNvPr>
            <p:cNvSpPr/>
            <p:nvPr/>
          </p:nvSpPr>
          <p:spPr>
            <a:xfrm flipH="1">
              <a:off x="4883100" y="3726955"/>
              <a:ext cx="196964" cy="2340268"/>
            </a:xfrm>
            <a:prstGeom prst="leftBrace">
              <a:avLst>
                <a:gd name="adj1" fmla="val 13115"/>
                <a:gd name="adj2" fmla="val 49774"/>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2800">
                <a:ln w="0"/>
                <a:effectLst>
                  <a:outerShdw blurRad="38100" dist="19050" dir="2700000" algn="tl" rotWithShape="0">
                    <a:schemeClr val="dk1">
                      <a:alpha val="40000"/>
                    </a:schemeClr>
                  </a:outerShdw>
                </a:effectLst>
              </a:endParaRPr>
            </a:p>
          </p:txBody>
        </p:sp>
        <p:grpSp>
          <p:nvGrpSpPr>
            <p:cNvPr id="30" name="组合 29">
              <a:extLst>
                <a:ext uri="{FF2B5EF4-FFF2-40B4-BE49-F238E27FC236}">
                  <a16:creationId xmlns:a16="http://schemas.microsoft.com/office/drawing/2014/main" id="{35C63E58-5EF8-6A95-E805-B317BDEEFB6E}"/>
                </a:ext>
              </a:extLst>
            </p:cNvPr>
            <p:cNvGrpSpPr/>
            <p:nvPr/>
          </p:nvGrpSpPr>
          <p:grpSpPr>
            <a:xfrm>
              <a:off x="3833798" y="5484229"/>
              <a:ext cx="580608" cy="108000"/>
              <a:chOff x="6667928" y="5352836"/>
              <a:chExt cx="800974" cy="148991"/>
            </a:xfrm>
          </p:grpSpPr>
          <p:sp>
            <p:nvSpPr>
              <p:cNvPr id="31" name="椭圆 30">
                <a:extLst>
                  <a:ext uri="{FF2B5EF4-FFF2-40B4-BE49-F238E27FC236}">
                    <a16:creationId xmlns:a16="http://schemas.microsoft.com/office/drawing/2014/main" id="{76537E39-2FDC-2B61-8E9D-5FB89D5A3A5A}"/>
                  </a:ext>
                </a:extLst>
              </p:cNvPr>
              <p:cNvSpPr>
                <a:spLocks noChangeAspect="1"/>
              </p:cNvSpPr>
              <p:nvPr/>
            </p:nvSpPr>
            <p:spPr>
              <a:xfrm>
                <a:off x="6667928" y="5352836"/>
                <a:ext cx="148991" cy="14899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schemeClr val="tx1"/>
                  </a:solidFill>
                </a:endParaRPr>
              </a:p>
            </p:txBody>
          </p:sp>
          <p:sp>
            <p:nvSpPr>
              <p:cNvPr id="32" name="椭圆 31">
                <a:extLst>
                  <a:ext uri="{FF2B5EF4-FFF2-40B4-BE49-F238E27FC236}">
                    <a16:creationId xmlns:a16="http://schemas.microsoft.com/office/drawing/2014/main" id="{CBA0297A-EE50-BA65-45CC-E3EB38543F42}"/>
                  </a:ext>
                </a:extLst>
              </p:cNvPr>
              <p:cNvSpPr>
                <a:spLocks noChangeAspect="1"/>
              </p:cNvSpPr>
              <p:nvPr/>
            </p:nvSpPr>
            <p:spPr>
              <a:xfrm>
                <a:off x="6993920" y="5352836"/>
                <a:ext cx="148991" cy="14899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schemeClr val="tx1"/>
                  </a:solidFill>
                </a:endParaRPr>
              </a:p>
            </p:txBody>
          </p:sp>
          <p:sp>
            <p:nvSpPr>
              <p:cNvPr id="33" name="椭圆 32">
                <a:extLst>
                  <a:ext uri="{FF2B5EF4-FFF2-40B4-BE49-F238E27FC236}">
                    <a16:creationId xmlns:a16="http://schemas.microsoft.com/office/drawing/2014/main" id="{DBC8CE2D-DD17-E97B-AD42-CFD03BAD172F}"/>
                  </a:ext>
                </a:extLst>
              </p:cNvPr>
              <p:cNvSpPr>
                <a:spLocks noChangeAspect="1"/>
              </p:cNvSpPr>
              <p:nvPr/>
            </p:nvSpPr>
            <p:spPr>
              <a:xfrm>
                <a:off x="7319911" y="5352836"/>
                <a:ext cx="148991" cy="14899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schemeClr val="tx1"/>
                  </a:solidFill>
                </a:endParaRPr>
              </a:p>
            </p:txBody>
          </p:sp>
        </p:grpSp>
      </p:grpSp>
      <p:cxnSp>
        <p:nvCxnSpPr>
          <p:cNvPr id="35" name="直接箭头连接符 34">
            <a:extLst>
              <a:ext uri="{FF2B5EF4-FFF2-40B4-BE49-F238E27FC236}">
                <a16:creationId xmlns:a16="http://schemas.microsoft.com/office/drawing/2014/main" id="{5AE38D6D-743E-68CF-F061-C57B15F5B35B}"/>
              </a:ext>
            </a:extLst>
          </p:cNvPr>
          <p:cNvCxnSpPr>
            <a:cxnSpLocks/>
          </p:cNvCxnSpPr>
          <p:nvPr/>
        </p:nvCxnSpPr>
        <p:spPr>
          <a:xfrm>
            <a:off x="5641080" y="4794157"/>
            <a:ext cx="1486551"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8" name="文本占位符 3">
            <a:extLst>
              <a:ext uri="{FF2B5EF4-FFF2-40B4-BE49-F238E27FC236}">
                <a16:creationId xmlns:a16="http://schemas.microsoft.com/office/drawing/2014/main" id="{44F6DADF-400D-C833-3040-EE8C10D4F2DA}"/>
              </a:ext>
            </a:extLst>
          </p:cNvPr>
          <p:cNvSpPr txBox="1">
            <a:spLocks/>
          </p:cNvSpPr>
          <p:nvPr/>
        </p:nvSpPr>
        <p:spPr>
          <a:xfrm>
            <a:off x="805104" y="2123910"/>
            <a:ext cx="5189415" cy="723275"/>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buClr>
                <a:schemeClr val="tx1"/>
              </a:buClr>
            </a:pPr>
            <a:endParaRPr lang="en-US" altLang="zh-CN" b="0" cap="none" dirty="0">
              <a:solidFill>
                <a:schemeClr val="tx1"/>
              </a:solidFill>
              <a:latin typeface="微软雅黑" panose="020B0503020204020204" pitchFamily="34" charset="-122"/>
              <a:ea typeface="微软雅黑" panose="020B0503020204020204" pitchFamily="34" charset="-122"/>
            </a:endParaRPr>
          </a:p>
          <a:p>
            <a:pPr indent="-180000">
              <a:buClr>
                <a:schemeClr val="tx1"/>
              </a:buClr>
              <a:buFont typeface="Arial" panose="020B0604020202020204" pitchFamily="34" charset="0"/>
              <a:buChar char="•"/>
            </a:pPr>
            <a:r>
              <a:rPr lang="en-US" altLang="zh-CN" b="0" cap="none" dirty="0">
                <a:solidFill>
                  <a:schemeClr val="tx1"/>
                </a:solidFill>
                <a:latin typeface="微软雅黑" panose="020B0503020204020204" pitchFamily="34" charset="-122"/>
                <a:ea typeface="微软雅黑" panose="020B0503020204020204" pitchFamily="34" charset="-122"/>
              </a:rPr>
              <a:t>Supporting for different design constraints</a:t>
            </a:r>
            <a:endParaRPr lang="zh-CN" altLang="en-US" cap="none" dirty="0">
              <a:solidFill>
                <a:schemeClr val="tx1"/>
              </a:solidFill>
            </a:endParaRPr>
          </a:p>
        </p:txBody>
      </p:sp>
    </p:spTree>
    <p:extLst>
      <p:ext uri="{BB962C8B-B14F-4D97-AF65-F5344CB8AC3E}">
        <p14:creationId xmlns:p14="http://schemas.microsoft.com/office/powerpoint/2010/main" val="119789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42D5CA6F-CB11-6241-B0F2-E231471A6A4A}"/>
              </a:ext>
            </a:extLst>
          </p:cNvPr>
          <p:cNvSpPr>
            <a:spLocks noGrp="1"/>
          </p:cNvSpPr>
          <p:nvPr>
            <p:ph type="ftr" sz="quarter" idx="11"/>
          </p:nvPr>
        </p:nvSpPr>
        <p:spPr>
          <a:xfrm>
            <a:off x="429208" y="6556248"/>
            <a:ext cx="2675021" cy="301752"/>
          </a:xfrm>
        </p:spPr>
        <p:txBody>
          <a:bodyPr/>
          <a:lstStyle/>
          <a:p>
            <a:r>
              <a:rPr lang="en-US"/>
              <a:t>© 2022 SIGGRAPH. All Rights Reserved.</a:t>
            </a:r>
          </a:p>
        </p:txBody>
      </p:sp>
      <p:sp>
        <p:nvSpPr>
          <p:cNvPr id="9" name="Slide Number Placeholder 8">
            <a:extLst>
              <a:ext uri="{FF2B5EF4-FFF2-40B4-BE49-F238E27FC236}">
                <a16:creationId xmlns:a16="http://schemas.microsoft.com/office/drawing/2014/main" id="{9816106D-07DD-ED46-8233-032A4A9C17E1}"/>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5</a:t>
            </a:fld>
            <a:endParaRPr lang="en-US"/>
          </a:p>
        </p:txBody>
      </p:sp>
      <p:sp>
        <p:nvSpPr>
          <p:cNvPr id="20" name="Title 19">
            <a:extLst>
              <a:ext uri="{FF2B5EF4-FFF2-40B4-BE49-F238E27FC236}">
                <a16:creationId xmlns:a16="http://schemas.microsoft.com/office/drawing/2014/main" id="{68D28FAB-C355-0245-A92C-BDB92908E4B6}"/>
              </a:ext>
            </a:extLst>
          </p:cNvPr>
          <p:cNvSpPr>
            <a:spLocks noGrp="1"/>
          </p:cNvSpPr>
          <p:nvPr>
            <p:ph type="title"/>
          </p:nvPr>
        </p:nvSpPr>
        <p:spPr/>
        <p:txBody>
          <a:bodyPr/>
          <a:lstStyle/>
          <a:p>
            <a:r>
              <a:rPr lang="en-US" dirty="0">
                <a:latin typeface="微软雅黑" panose="020B0503020204020204" pitchFamily="34" charset="-122"/>
                <a:ea typeface="微软雅黑" panose="020B0503020204020204" pitchFamily="34" charset="-122"/>
              </a:rPr>
              <a:t>Existing methods</a:t>
            </a:r>
          </a:p>
        </p:txBody>
      </p:sp>
      <p:grpSp>
        <p:nvGrpSpPr>
          <p:cNvPr id="8" name="组合 7">
            <a:extLst>
              <a:ext uri="{FF2B5EF4-FFF2-40B4-BE49-F238E27FC236}">
                <a16:creationId xmlns:a16="http://schemas.microsoft.com/office/drawing/2014/main" id="{3D439A7D-A0F4-420F-B6A2-B062D4666DCB}"/>
              </a:ext>
            </a:extLst>
          </p:cNvPr>
          <p:cNvGrpSpPr>
            <a:grpSpLocks noChangeAspect="1"/>
          </p:cNvGrpSpPr>
          <p:nvPr/>
        </p:nvGrpSpPr>
        <p:grpSpPr>
          <a:xfrm>
            <a:off x="3578608" y="2169528"/>
            <a:ext cx="2491995" cy="2520000"/>
            <a:chOff x="2195435" y="2341506"/>
            <a:chExt cx="2879310" cy="2911668"/>
          </a:xfrm>
        </p:grpSpPr>
        <p:sp>
          <p:nvSpPr>
            <p:cNvPr id="12" name="椭圆 11">
              <a:extLst>
                <a:ext uri="{FF2B5EF4-FFF2-40B4-BE49-F238E27FC236}">
                  <a16:creationId xmlns:a16="http://schemas.microsoft.com/office/drawing/2014/main" id="{3C983241-579F-45A2-9FBB-23E08CFE9052}"/>
                </a:ext>
              </a:extLst>
            </p:cNvPr>
            <p:cNvSpPr/>
            <p:nvPr/>
          </p:nvSpPr>
          <p:spPr>
            <a:xfrm>
              <a:off x="2195435" y="2856411"/>
              <a:ext cx="514905" cy="5149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1"/>
            </a:p>
          </p:txBody>
        </p:sp>
        <p:sp>
          <p:nvSpPr>
            <p:cNvPr id="13" name="椭圆 12">
              <a:extLst>
                <a:ext uri="{FF2B5EF4-FFF2-40B4-BE49-F238E27FC236}">
                  <a16:creationId xmlns:a16="http://schemas.microsoft.com/office/drawing/2014/main" id="{C40883A0-7C94-4137-8016-11420081380B}"/>
                </a:ext>
              </a:extLst>
            </p:cNvPr>
            <p:cNvSpPr/>
            <p:nvPr/>
          </p:nvSpPr>
          <p:spPr>
            <a:xfrm>
              <a:off x="2195435" y="3619047"/>
              <a:ext cx="514905" cy="5149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1"/>
            </a:p>
          </p:txBody>
        </p:sp>
        <p:sp>
          <p:nvSpPr>
            <p:cNvPr id="14" name="椭圆 13">
              <a:extLst>
                <a:ext uri="{FF2B5EF4-FFF2-40B4-BE49-F238E27FC236}">
                  <a16:creationId xmlns:a16="http://schemas.microsoft.com/office/drawing/2014/main" id="{C7AF45C5-C02A-4770-ACC7-9ED529CC01B7}"/>
                </a:ext>
              </a:extLst>
            </p:cNvPr>
            <p:cNvSpPr/>
            <p:nvPr/>
          </p:nvSpPr>
          <p:spPr>
            <a:xfrm>
              <a:off x="2195435" y="4381683"/>
              <a:ext cx="514905" cy="5149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1"/>
            </a:p>
          </p:txBody>
        </p:sp>
        <p:sp>
          <p:nvSpPr>
            <p:cNvPr id="15" name="椭圆 14">
              <a:extLst>
                <a:ext uri="{FF2B5EF4-FFF2-40B4-BE49-F238E27FC236}">
                  <a16:creationId xmlns:a16="http://schemas.microsoft.com/office/drawing/2014/main" id="{11B7F20F-2558-486E-96A8-07174E63F59B}"/>
                </a:ext>
              </a:extLst>
            </p:cNvPr>
            <p:cNvSpPr/>
            <p:nvPr/>
          </p:nvSpPr>
          <p:spPr>
            <a:xfrm>
              <a:off x="3373936" y="2341506"/>
              <a:ext cx="514905" cy="5149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1"/>
            </a:p>
          </p:txBody>
        </p:sp>
        <p:sp>
          <p:nvSpPr>
            <p:cNvPr id="16" name="椭圆 15">
              <a:extLst>
                <a:ext uri="{FF2B5EF4-FFF2-40B4-BE49-F238E27FC236}">
                  <a16:creationId xmlns:a16="http://schemas.microsoft.com/office/drawing/2014/main" id="{13E04CFB-6128-4B6E-A83C-5F17D6D99F69}"/>
                </a:ext>
              </a:extLst>
            </p:cNvPr>
            <p:cNvSpPr/>
            <p:nvPr/>
          </p:nvSpPr>
          <p:spPr>
            <a:xfrm>
              <a:off x="3373936" y="3140427"/>
              <a:ext cx="514905" cy="5149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1"/>
            </a:p>
          </p:txBody>
        </p:sp>
        <p:sp>
          <p:nvSpPr>
            <p:cNvPr id="17" name="椭圆 16">
              <a:extLst>
                <a:ext uri="{FF2B5EF4-FFF2-40B4-BE49-F238E27FC236}">
                  <a16:creationId xmlns:a16="http://schemas.microsoft.com/office/drawing/2014/main" id="{50B6FE75-F0C6-42AB-8980-B2ABAF282649}"/>
                </a:ext>
              </a:extLst>
            </p:cNvPr>
            <p:cNvSpPr/>
            <p:nvPr/>
          </p:nvSpPr>
          <p:spPr>
            <a:xfrm>
              <a:off x="3373936" y="3939348"/>
              <a:ext cx="514905" cy="5149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1"/>
            </a:p>
          </p:txBody>
        </p:sp>
        <p:sp>
          <p:nvSpPr>
            <p:cNvPr id="18" name="椭圆 17">
              <a:extLst>
                <a:ext uri="{FF2B5EF4-FFF2-40B4-BE49-F238E27FC236}">
                  <a16:creationId xmlns:a16="http://schemas.microsoft.com/office/drawing/2014/main" id="{9A46355B-05F9-4745-B5D3-797020E12674}"/>
                </a:ext>
              </a:extLst>
            </p:cNvPr>
            <p:cNvSpPr/>
            <p:nvPr/>
          </p:nvSpPr>
          <p:spPr>
            <a:xfrm>
              <a:off x="3355071" y="4738269"/>
              <a:ext cx="514905" cy="5149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1"/>
            </a:p>
          </p:txBody>
        </p:sp>
        <p:sp>
          <p:nvSpPr>
            <p:cNvPr id="19" name="椭圆 18">
              <a:extLst>
                <a:ext uri="{FF2B5EF4-FFF2-40B4-BE49-F238E27FC236}">
                  <a16:creationId xmlns:a16="http://schemas.microsoft.com/office/drawing/2014/main" id="{83FFC25D-55E8-469C-8B95-813FAFC0BFC6}"/>
                </a:ext>
              </a:extLst>
            </p:cNvPr>
            <p:cNvSpPr/>
            <p:nvPr/>
          </p:nvSpPr>
          <p:spPr>
            <a:xfrm>
              <a:off x="4559840" y="4223364"/>
              <a:ext cx="514905" cy="51490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1"/>
            </a:p>
          </p:txBody>
        </p:sp>
        <p:sp>
          <p:nvSpPr>
            <p:cNvPr id="21" name="椭圆 20">
              <a:extLst>
                <a:ext uri="{FF2B5EF4-FFF2-40B4-BE49-F238E27FC236}">
                  <a16:creationId xmlns:a16="http://schemas.microsoft.com/office/drawing/2014/main" id="{BC7049DD-4E27-41EC-8472-1D31FCB79606}"/>
                </a:ext>
              </a:extLst>
            </p:cNvPr>
            <p:cNvSpPr/>
            <p:nvPr/>
          </p:nvSpPr>
          <p:spPr>
            <a:xfrm>
              <a:off x="4559840" y="2856411"/>
              <a:ext cx="514905" cy="51490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1"/>
            </a:p>
          </p:txBody>
        </p:sp>
        <p:cxnSp>
          <p:nvCxnSpPr>
            <p:cNvPr id="22" name="直接箭头连接符 21">
              <a:extLst>
                <a:ext uri="{FF2B5EF4-FFF2-40B4-BE49-F238E27FC236}">
                  <a16:creationId xmlns:a16="http://schemas.microsoft.com/office/drawing/2014/main" id="{E634E59E-A136-474B-B73C-4424E5A518D8}"/>
                </a:ext>
              </a:extLst>
            </p:cNvPr>
            <p:cNvCxnSpPr>
              <a:stCxn id="12" idx="6"/>
              <a:endCxn id="15" idx="2"/>
            </p:cNvCxnSpPr>
            <p:nvPr/>
          </p:nvCxnSpPr>
          <p:spPr>
            <a:xfrm flipV="1">
              <a:off x="2710340" y="2598959"/>
              <a:ext cx="663596" cy="514905"/>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3" name="直接箭头连接符 22">
              <a:extLst>
                <a:ext uri="{FF2B5EF4-FFF2-40B4-BE49-F238E27FC236}">
                  <a16:creationId xmlns:a16="http://schemas.microsoft.com/office/drawing/2014/main" id="{71A032B4-8235-4888-9DC2-93DB701D4939}"/>
                </a:ext>
              </a:extLst>
            </p:cNvPr>
            <p:cNvCxnSpPr>
              <a:cxnSpLocks/>
              <a:stCxn id="12" idx="6"/>
              <a:endCxn id="16" idx="2"/>
            </p:cNvCxnSpPr>
            <p:nvPr/>
          </p:nvCxnSpPr>
          <p:spPr>
            <a:xfrm>
              <a:off x="2710340" y="3113864"/>
              <a:ext cx="663596" cy="284016"/>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4" name="直接箭头连接符 23">
              <a:extLst>
                <a:ext uri="{FF2B5EF4-FFF2-40B4-BE49-F238E27FC236}">
                  <a16:creationId xmlns:a16="http://schemas.microsoft.com/office/drawing/2014/main" id="{8AE382C8-C9D9-4782-8464-3D7D1FE01D61}"/>
                </a:ext>
              </a:extLst>
            </p:cNvPr>
            <p:cNvCxnSpPr>
              <a:stCxn id="12" idx="6"/>
              <a:endCxn id="17" idx="2"/>
            </p:cNvCxnSpPr>
            <p:nvPr/>
          </p:nvCxnSpPr>
          <p:spPr>
            <a:xfrm>
              <a:off x="2710340" y="3113864"/>
              <a:ext cx="663596" cy="1082937"/>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5" name="直接箭头连接符 24">
              <a:extLst>
                <a:ext uri="{FF2B5EF4-FFF2-40B4-BE49-F238E27FC236}">
                  <a16:creationId xmlns:a16="http://schemas.microsoft.com/office/drawing/2014/main" id="{FF93D962-9C55-4BE1-90CD-6CECC43A19A0}"/>
                </a:ext>
              </a:extLst>
            </p:cNvPr>
            <p:cNvCxnSpPr>
              <a:stCxn id="13" idx="6"/>
              <a:endCxn id="17" idx="2"/>
            </p:cNvCxnSpPr>
            <p:nvPr/>
          </p:nvCxnSpPr>
          <p:spPr>
            <a:xfrm>
              <a:off x="2710340" y="3876500"/>
              <a:ext cx="663596" cy="320301"/>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6" name="直接箭头连接符 25">
              <a:extLst>
                <a:ext uri="{FF2B5EF4-FFF2-40B4-BE49-F238E27FC236}">
                  <a16:creationId xmlns:a16="http://schemas.microsoft.com/office/drawing/2014/main" id="{C5931F7C-86E9-4605-A761-932A031B9B13}"/>
                </a:ext>
              </a:extLst>
            </p:cNvPr>
            <p:cNvCxnSpPr>
              <a:stCxn id="12" idx="6"/>
              <a:endCxn id="18" idx="2"/>
            </p:cNvCxnSpPr>
            <p:nvPr/>
          </p:nvCxnSpPr>
          <p:spPr>
            <a:xfrm>
              <a:off x="2710340" y="3113864"/>
              <a:ext cx="644731" cy="1881858"/>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7" name="直接箭头连接符 26">
              <a:extLst>
                <a:ext uri="{FF2B5EF4-FFF2-40B4-BE49-F238E27FC236}">
                  <a16:creationId xmlns:a16="http://schemas.microsoft.com/office/drawing/2014/main" id="{31BFEAC4-96E3-40EA-B50F-460AB4E262AE}"/>
                </a:ext>
              </a:extLst>
            </p:cNvPr>
            <p:cNvCxnSpPr>
              <a:stCxn id="14" idx="6"/>
              <a:endCxn id="17" idx="2"/>
            </p:cNvCxnSpPr>
            <p:nvPr/>
          </p:nvCxnSpPr>
          <p:spPr>
            <a:xfrm flipV="1">
              <a:off x="2710340" y="4196801"/>
              <a:ext cx="663596" cy="442335"/>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8" name="直接箭头连接符 27">
              <a:extLst>
                <a:ext uri="{FF2B5EF4-FFF2-40B4-BE49-F238E27FC236}">
                  <a16:creationId xmlns:a16="http://schemas.microsoft.com/office/drawing/2014/main" id="{CAFDCDB3-AE33-45E5-8735-11978F4879C3}"/>
                </a:ext>
              </a:extLst>
            </p:cNvPr>
            <p:cNvCxnSpPr>
              <a:stCxn id="14" idx="6"/>
              <a:endCxn id="18" idx="2"/>
            </p:cNvCxnSpPr>
            <p:nvPr/>
          </p:nvCxnSpPr>
          <p:spPr>
            <a:xfrm>
              <a:off x="2710340" y="4639136"/>
              <a:ext cx="644731" cy="356586"/>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9" name="直接箭头连接符 28">
              <a:extLst>
                <a:ext uri="{FF2B5EF4-FFF2-40B4-BE49-F238E27FC236}">
                  <a16:creationId xmlns:a16="http://schemas.microsoft.com/office/drawing/2014/main" id="{B191DC85-2612-4D92-A487-1A1087950B7E}"/>
                </a:ext>
              </a:extLst>
            </p:cNvPr>
            <p:cNvCxnSpPr>
              <a:stCxn id="14" idx="6"/>
              <a:endCxn id="16" idx="2"/>
            </p:cNvCxnSpPr>
            <p:nvPr/>
          </p:nvCxnSpPr>
          <p:spPr>
            <a:xfrm flipV="1">
              <a:off x="2710340" y="3397880"/>
              <a:ext cx="663596" cy="1241256"/>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0" name="直接箭头连接符 29">
              <a:extLst>
                <a:ext uri="{FF2B5EF4-FFF2-40B4-BE49-F238E27FC236}">
                  <a16:creationId xmlns:a16="http://schemas.microsoft.com/office/drawing/2014/main" id="{AFB469AC-D4F0-416E-BED8-B88E0DEEF043}"/>
                </a:ext>
              </a:extLst>
            </p:cNvPr>
            <p:cNvCxnSpPr>
              <a:stCxn id="14" idx="6"/>
              <a:endCxn id="15" idx="2"/>
            </p:cNvCxnSpPr>
            <p:nvPr/>
          </p:nvCxnSpPr>
          <p:spPr>
            <a:xfrm flipV="1">
              <a:off x="2710340" y="2598959"/>
              <a:ext cx="663596" cy="2040177"/>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1" name="直接箭头连接符 30">
              <a:extLst>
                <a:ext uri="{FF2B5EF4-FFF2-40B4-BE49-F238E27FC236}">
                  <a16:creationId xmlns:a16="http://schemas.microsoft.com/office/drawing/2014/main" id="{6BD2CDF2-687B-4B45-A78B-7B2BF1242163}"/>
                </a:ext>
              </a:extLst>
            </p:cNvPr>
            <p:cNvCxnSpPr>
              <a:stCxn id="13" idx="6"/>
              <a:endCxn id="16" idx="2"/>
            </p:cNvCxnSpPr>
            <p:nvPr/>
          </p:nvCxnSpPr>
          <p:spPr>
            <a:xfrm flipV="1">
              <a:off x="2710340" y="3397880"/>
              <a:ext cx="663596" cy="47862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2" name="直接箭头连接符 31">
              <a:extLst>
                <a:ext uri="{FF2B5EF4-FFF2-40B4-BE49-F238E27FC236}">
                  <a16:creationId xmlns:a16="http://schemas.microsoft.com/office/drawing/2014/main" id="{C09B8F12-5CFC-46AC-AD79-CCCA79580D0A}"/>
                </a:ext>
              </a:extLst>
            </p:cNvPr>
            <p:cNvCxnSpPr>
              <a:stCxn id="13" idx="6"/>
              <a:endCxn id="18" idx="2"/>
            </p:cNvCxnSpPr>
            <p:nvPr/>
          </p:nvCxnSpPr>
          <p:spPr>
            <a:xfrm>
              <a:off x="2710340" y="3876500"/>
              <a:ext cx="644731" cy="111922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3" name="直接箭头连接符 32">
              <a:extLst>
                <a:ext uri="{FF2B5EF4-FFF2-40B4-BE49-F238E27FC236}">
                  <a16:creationId xmlns:a16="http://schemas.microsoft.com/office/drawing/2014/main" id="{41EC5426-C9B0-4FCF-8DA9-CC7E739DBBF8}"/>
                </a:ext>
              </a:extLst>
            </p:cNvPr>
            <p:cNvCxnSpPr>
              <a:stCxn id="13" idx="6"/>
              <a:endCxn id="15" idx="2"/>
            </p:cNvCxnSpPr>
            <p:nvPr/>
          </p:nvCxnSpPr>
          <p:spPr>
            <a:xfrm flipV="1">
              <a:off x="2710340" y="2598959"/>
              <a:ext cx="663596" cy="1277541"/>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4" name="直接箭头连接符 33">
              <a:extLst>
                <a:ext uri="{FF2B5EF4-FFF2-40B4-BE49-F238E27FC236}">
                  <a16:creationId xmlns:a16="http://schemas.microsoft.com/office/drawing/2014/main" id="{DA4256B0-6455-4C0D-A202-5F50955DD497}"/>
                </a:ext>
              </a:extLst>
            </p:cNvPr>
            <p:cNvCxnSpPr>
              <a:stCxn id="15" idx="6"/>
              <a:endCxn id="21" idx="2"/>
            </p:cNvCxnSpPr>
            <p:nvPr/>
          </p:nvCxnSpPr>
          <p:spPr>
            <a:xfrm>
              <a:off x="3888841" y="2598959"/>
              <a:ext cx="670999" cy="514905"/>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5" name="直接箭头连接符 34">
              <a:extLst>
                <a:ext uri="{FF2B5EF4-FFF2-40B4-BE49-F238E27FC236}">
                  <a16:creationId xmlns:a16="http://schemas.microsoft.com/office/drawing/2014/main" id="{800C55FE-0538-48B5-9202-74E780424D0E}"/>
                </a:ext>
              </a:extLst>
            </p:cNvPr>
            <p:cNvCxnSpPr>
              <a:stCxn id="15" idx="6"/>
              <a:endCxn id="19" idx="2"/>
            </p:cNvCxnSpPr>
            <p:nvPr/>
          </p:nvCxnSpPr>
          <p:spPr>
            <a:xfrm>
              <a:off x="3888841" y="2598959"/>
              <a:ext cx="670999" cy="1881858"/>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6" name="直接箭头连接符 35">
              <a:extLst>
                <a:ext uri="{FF2B5EF4-FFF2-40B4-BE49-F238E27FC236}">
                  <a16:creationId xmlns:a16="http://schemas.microsoft.com/office/drawing/2014/main" id="{49DE5604-8373-4642-9B3C-8CDA23A41197}"/>
                </a:ext>
              </a:extLst>
            </p:cNvPr>
            <p:cNvCxnSpPr>
              <a:stCxn id="16" idx="6"/>
              <a:endCxn id="21" idx="2"/>
            </p:cNvCxnSpPr>
            <p:nvPr/>
          </p:nvCxnSpPr>
          <p:spPr>
            <a:xfrm flipV="1">
              <a:off x="3888841" y="3113864"/>
              <a:ext cx="670999" cy="284016"/>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7" name="直接箭头连接符 36">
              <a:extLst>
                <a:ext uri="{FF2B5EF4-FFF2-40B4-BE49-F238E27FC236}">
                  <a16:creationId xmlns:a16="http://schemas.microsoft.com/office/drawing/2014/main" id="{AC7C6CCE-01B7-423B-B231-34ABEBCAF9B6}"/>
                </a:ext>
              </a:extLst>
            </p:cNvPr>
            <p:cNvCxnSpPr>
              <a:stCxn id="16" idx="6"/>
            </p:cNvCxnSpPr>
            <p:nvPr/>
          </p:nvCxnSpPr>
          <p:spPr>
            <a:xfrm>
              <a:off x="3888841" y="3397880"/>
              <a:ext cx="670999" cy="1145785"/>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8" name="直接箭头连接符 37">
              <a:extLst>
                <a:ext uri="{FF2B5EF4-FFF2-40B4-BE49-F238E27FC236}">
                  <a16:creationId xmlns:a16="http://schemas.microsoft.com/office/drawing/2014/main" id="{BAB4C141-56CB-476C-96BD-A8D575AC1E75}"/>
                </a:ext>
              </a:extLst>
            </p:cNvPr>
            <p:cNvCxnSpPr>
              <a:stCxn id="17" idx="6"/>
              <a:endCxn id="21" idx="2"/>
            </p:cNvCxnSpPr>
            <p:nvPr/>
          </p:nvCxnSpPr>
          <p:spPr>
            <a:xfrm flipV="1">
              <a:off x="3888841" y="3113864"/>
              <a:ext cx="670999" cy="1082937"/>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9" name="直接箭头连接符 38">
              <a:extLst>
                <a:ext uri="{FF2B5EF4-FFF2-40B4-BE49-F238E27FC236}">
                  <a16:creationId xmlns:a16="http://schemas.microsoft.com/office/drawing/2014/main" id="{42468E87-00FC-4241-B8CB-8BA0486CFDE8}"/>
                </a:ext>
              </a:extLst>
            </p:cNvPr>
            <p:cNvCxnSpPr>
              <a:stCxn id="17" idx="6"/>
              <a:endCxn id="19" idx="2"/>
            </p:cNvCxnSpPr>
            <p:nvPr/>
          </p:nvCxnSpPr>
          <p:spPr>
            <a:xfrm>
              <a:off x="3888841" y="4196801"/>
              <a:ext cx="670999" cy="284016"/>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40" name="直接箭头连接符 39">
              <a:extLst>
                <a:ext uri="{FF2B5EF4-FFF2-40B4-BE49-F238E27FC236}">
                  <a16:creationId xmlns:a16="http://schemas.microsoft.com/office/drawing/2014/main" id="{0005CA58-C9C2-48C0-AE4A-F901755BCB70}"/>
                </a:ext>
              </a:extLst>
            </p:cNvPr>
            <p:cNvCxnSpPr>
              <a:stCxn id="18" idx="6"/>
              <a:endCxn id="21" idx="2"/>
            </p:cNvCxnSpPr>
            <p:nvPr/>
          </p:nvCxnSpPr>
          <p:spPr>
            <a:xfrm flipV="1">
              <a:off x="3869976" y="3113864"/>
              <a:ext cx="689864" cy="1881858"/>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41" name="直接箭头连接符 40">
              <a:extLst>
                <a:ext uri="{FF2B5EF4-FFF2-40B4-BE49-F238E27FC236}">
                  <a16:creationId xmlns:a16="http://schemas.microsoft.com/office/drawing/2014/main" id="{02B4F7AD-145F-4BC6-AAA2-9BB40F10A4A7}"/>
                </a:ext>
              </a:extLst>
            </p:cNvPr>
            <p:cNvCxnSpPr>
              <a:stCxn id="18" idx="6"/>
              <a:endCxn id="19" idx="2"/>
            </p:cNvCxnSpPr>
            <p:nvPr/>
          </p:nvCxnSpPr>
          <p:spPr>
            <a:xfrm flipV="1">
              <a:off x="3869976" y="4480817"/>
              <a:ext cx="689864" cy="514905"/>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grpSp>
      <p:grpSp>
        <p:nvGrpSpPr>
          <p:cNvPr id="45" name="组合 44">
            <a:extLst>
              <a:ext uri="{FF2B5EF4-FFF2-40B4-BE49-F238E27FC236}">
                <a16:creationId xmlns:a16="http://schemas.microsoft.com/office/drawing/2014/main" id="{9CA82C83-D559-4A9E-BFE7-262DE3487804}"/>
              </a:ext>
            </a:extLst>
          </p:cNvPr>
          <p:cNvGrpSpPr>
            <a:grpSpLocks noChangeAspect="1"/>
          </p:cNvGrpSpPr>
          <p:nvPr/>
        </p:nvGrpSpPr>
        <p:grpSpPr>
          <a:xfrm>
            <a:off x="618209" y="2829301"/>
            <a:ext cx="2294543" cy="1759466"/>
            <a:chOff x="6617947" y="2944268"/>
            <a:chExt cx="2675124" cy="2051299"/>
          </a:xfrm>
        </p:grpSpPr>
        <p:pic>
          <p:nvPicPr>
            <p:cNvPr id="47" name="图片 46">
              <a:extLst>
                <a:ext uri="{FF2B5EF4-FFF2-40B4-BE49-F238E27FC236}">
                  <a16:creationId xmlns:a16="http://schemas.microsoft.com/office/drawing/2014/main" id="{F31662D7-6B69-48F4-9BC4-85617023B2CB}"/>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617948" y="2944268"/>
              <a:ext cx="903101" cy="903101"/>
            </a:xfrm>
            <a:prstGeom prst="rect">
              <a:avLst/>
            </a:prstGeom>
          </p:spPr>
        </p:pic>
        <p:pic>
          <p:nvPicPr>
            <p:cNvPr id="48" name="图片 47">
              <a:extLst>
                <a:ext uri="{FF2B5EF4-FFF2-40B4-BE49-F238E27FC236}">
                  <a16:creationId xmlns:a16="http://schemas.microsoft.com/office/drawing/2014/main" id="{7CFCF3C3-BCFC-40D9-B370-393FF327509B}"/>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496182" y="3498908"/>
              <a:ext cx="903101" cy="903101"/>
            </a:xfrm>
            <a:prstGeom prst="rect">
              <a:avLst/>
            </a:prstGeom>
          </p:spPr>
        </p:pic>
        <p:pic>
          <p:nvPicPr>
            <p:cNvPr id="49" name="图片 48">
              <a:extLst>
                <a:ext uri="{FF2B5EF4-FFF2-40B4-BE49-F238E27FC236}">
                  <a16:creationId xmlns:a16="http://schemas.microsoft.com/office/drawing/2014/main" id="{4294D338-CE11-4D23-9B64-25DFA5DE9825}"/>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389970" y="4092466"/>
              <a:ext cx="903101" cy="903101"/>
            </a:xfrm>
            <a:prstGeom prst="rect">
              <a:avLst/>
            </a:prstGeom>
          </p:spPr>
        </p:pic>
        <p:pic>
          <p:nvPicPr>
            <p:cNvPr id="50" name="图片 49">
              <a:extLst>
                <a:ext uri="{FF2B5EF4-FFF2-40B4-BE49-F238E27FC236}">
                  <a16:creationId xmlns:a16="http://schemas.microsoft.com/office/drawing/2014/main" id="{F7C99850-896C-4B5F-B885-BABD01E9FFE2}"/>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17947" y="4060386"/>
              <a:ext cx="903101" cy="903101"/>
            </a:xfrm>
            <a:prstGeom prst="rect">
              <a:avLst/>
            </a:prstGeom>
          </p:spPr>
        </p:pic>
        <p:pic>
          <p:nvPicPr>
            <p:cNvPr id="51" name="图片 50">
              <a:extLst>
                <a:ext uri="{FF2B5EF4-FFF2-40B4-BE49-F238E27FC236}">
                  <a16:creationId xmlns:a16="http://schemas.microsoft.com/office/drawing/2014/main" id="{9B535015-60A1-45A3-9D00-8F1276820932}"/>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374418" y="2950431"/>
              <a:ext cx="903101" cy="903101"/>
            </a:xfrm>
            <a:prstGeom prst="rect">
              <a:avLst/>
            </a:prstGeom>
          </p:spPr>
        </p:pic>
      </p:grpSp>
      <p:pic>
        <p:nvPicPr>
          <p:cNvPr id="52" name="图片 51">
            <a:extLst>
              <a:ext uri="{FF2B5EF4-FFF2-40B4-BE49-F238E27FC236}">
                <a16:creationId xmlns:a16="http://schemas.microsoft.com/office/drawing/2014/main" id="{89D32229-7D14-40C7-98B9-9970C03189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575" y="2029842"/>
            <a:ext cx="3298998" cy="3298998"/>
          </a:xfrm>
          <a:prstGeom prst="rect">
            <a:avLst/>
          </a:prstGeom>
        </p:spPr>
      </p:pic>
      <p:cxnSp>
        <p:nvCxnSpPr>
          <p:cNvPr id="53" name="直接箭头连接符 52">
            <a:extLst>
              <a:ext uri="{FF2B5EF4-FFF2-40B4-BE49-F238E27FC236}">
                <a16:creationId xmlns:a16="http://schemas.microsoft.com/office/drawing/2014/main" id="{DFEEC025-A1CF-40D1-A9FB-6A96EC5B0D34}"/>
              </a:ext>
            </a:extLst>
          </p:cNvPr>
          <p:cNvCxnSpPr>
            <a:cxnSpLocks/>
          </p:cNvCxnSpPr>
          <p:nvPr/>
        </p:nvCxnSpPr>
        <p:spPr>
          <a:xfrm>
            <a:off x="6744164" y="3616393"/>
            <a:ext cx="1486551"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54" name="文本框 53">
            <a:extLst>
              <a:ext uri="{FF2B5EF4-FFF2-40B4-BE49-F238E27FC236}">
                <a16:creationId xmlns:a16="http://schemas.microsoft.com/office/drawing/2014/main" id="{6155BE93-9BF9-4F1D-94A5-6B7AA919B8F6}"/>
              </a:ext>
            </a:extLst>
          </p:cNvPr>
          <p:cNvSpPr txBox="1"/>
          <p:nvPr/>
        </p:nvSpPr>
        <p:spPr>
          <a:xfrm>
            <a:off x="282594" y="4939311"/>
            <a:ext cx="2872270" cy="400110"/>
          </a:xfrm>
          <a:prstGeom prst="rect">
            <a:avLst/>
          </a:prstGeom>
          <a:noFill/>
        </p:spPr>
        <p:txBody>
          <a:bodyPr wrap="square" rtlCol="0">
            <a:spAutoFit/>
          </a:bodyPr>
          <a:lstStyle/>
          <a:p>
            <a:pPr algn="ctr"/>
            <a:r>
              <a:rPr lang="en-US" altLang="zh-CN" sz="2000" dirty="0">
                <a:latin typeface="微软雅黑" panose="020B0503020204020204" pitchFamily="34" charset="-122"/>
                <a:ea typeface="微软雅黑" panose="020B0503020204020204" pitchFamily="34" charset="-122"/>
                <a:cs typeface="Segoe UI" panose="020B0502040204020203" pitchFamily="34" charset="0"/>
              </a:rPr>
              <a:t>Dataset</a:t>
            </a:r>
          </a:p>
        </p:txBody>
      </p:sp>
      <p:sp>
        <p:nvSpPr>
          <p:cNvPr id="55" name="文本框 54">
            <a:extLst>
              <a:ext uri="{FF2B5EF4-FFF2-40B4-BE49-F238E27FC236}">
                <a16:creationId xmlns:a16="http://schemas.microsoft.com/office/drawing/2014/main" id="{806F7CB2-0F37-4D01-8E1A-AD702D05AA28}"/>
              </a:ext>
            </a:extLst>
          </p:cNvPr>
          <p:cNvSpPr txBox="1"/>
          <p:nvPr/>
        </p:nvSpPr>
        <p:spPr>
          <a:xfrm>
            <a:off x="3356274" y="4946674"/>
            <a:ext cx="2872270" cy="400110"/>
          </a:xfrm>
          <a:prstGeom prst="rect">
            <a:avLst/>
          </a:prstGeom>
          <a:noFill/>
        </p:spPr>
        <p:txBody>
          <a:bodyPr wrap="square" rtlCol="0">
            <a:spAutoFit/>
          </a:bodyPr>
          <a:lstStyle/>
          <a:p>
            <a:pPr algn="ctr"/>
            <a:r>
              <a:rPr lang="en-US" altLang="zh-CN" sz="2000" dirty="0">
                <a:latin typeface="微软雅黑" panose="020B0503020204020204" pitchFamily="34" charset="-122"/>
                <a:ea typeface="微软雅黑" panose="020B0503020204020204" pitchFamily="34" charset="-122"/>
                <a:cs typeface="Segoe UI" panose="020B0502040204020203" pitchFamily="34" charset="0"/>
              </a:rPr>
              <a:t>Network</a:t>
            </a:r>
          </a:p>
        </p:txBody>
      </p:sp>
    </p:spTree>
    <p:extLst>
      <p:ext uri="{BB962C8B-B14F-4D97-AF65-F5344CB8AC3E}">
        <p14:creationId xmlns:p14="http://schemas.microsoft.com/office/powerpoint/2010/main" val="2532929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42D5CA6F-CB11-6241-B0F2-E231471A6A4A}"/>
              </a:ext>
            </a:extLst>
          </p:cNvPr>
          <p:cNvSpPr>
            <a:spLocks noGrp="1"/>
          </p:cNvSpPr>
          <p:nvPr>
            <p:ph type="ftr" sz="quarter" idx="11"/>
          </p:nvPr>
        </p:nvSpPr>
        <p:spPr>
          <a:xfrm>
            <a:off x="429208" y="6556248"/>
            <a:ext cx="2675021" cy="301752"/>
          </a:xfrm>
        </p:spPr>
        <p:txBody>
          <a:bodyPr/>
          <a:lstStyle/>
          <a:p>
            <a:r>
              <a:rPr lang="en-US"/>
              <a:t>© 2022 SIGGRAPH. All Rights Reserved.</a:t>
            </a:r>
          </a:p>
        </p:txBody>
      </p:sp>
      <p:sp>
        <p:nvSpPr>
          <p:cNvPr id="9" name="Slide Number Placeholder 8">
            <a:extLst>
              <a:ext uri="{FF2B5EF4-FFF2-40B4-BE49-F238E27FC236}">
                <a16:creationId xmlns:a16="http://schemas.microsoft.com/office/drawing/2014/main" id="{9816106D-07DD-ED46-8233-032A4A9C17E1}"/>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6</a:t>
            </a:fld>
            <a:endParaRPr lang="en-US"/>
          </a:p>
        </p:txBody>
      </p:sp>
      <p:sp>
        <p:nvSpPr>
          <p:cNvPr id="20" name="Title 19">
            <a:extLst>
              <a:ext uri="{FF2B5EF4-FFF2-40B4-BE49-F238E27FC236}">
                <a16:creationId xmlns:a16="http://schemas.microsoft.com/office/drawing/2014/main" id="{68D28FAB-C355-0245-A92C-BDB92908E4B6}"/>
              </a:ext>
            </a:extLst>
          </p:cNvPr>
          <p:cNvSpPr>
            <a:spLocks noGrp="1"/>
          </p:cNvSpPr>
          <p:nvPr>
            <p:ph type="title"/>
          </p:nvPr>
        </p:nvSpPr>
        <p:spPr/>
        <p:txBody>
          <a:bodyPr/>
          <a:lstStyle/>
          <a:p>
            <a:r>
              <a:rPr lang="en-US" dirty="0"/>
              <a:t>Pixel level </a:t>
            </a:r>
            <a:r>
              <a:rPr lang="en-US" dirty="0">
                <a:latin typeface="微软雅黑" panose="020B0503020204020204" pitchFamily="34" charset="-122"/>
                <a:ea typeface="微软雅黑" panose="020B0503020204020204" pitchFamily="34" charset="-122"/>
              </a:rPr>
              <a:t>methods</a:t>
            </a:r>
          </a:p>
        </p:txBody>
      </p:sp>
      <p:grpSp>
        <p:nvGrpSpPr>
          <p:cNvPr id="64" name="组合 63">
            <a:extLst>
              <a:ext uri="{FF2B5EF4-FFF2-40B4-BE49-F238E27FC236}">
                <a16:creationId xmlns:a16="http://schemas.microsoft.com/office/drawing/2014/main" id="{F51FA212-FFA6-F943-AF99-CC0C1016E58D}"/>
              </a:ext>
            </a:extLst>
          </p:cNvPr>
          <p:cNvGrpSpPr/>
          <p:nvPr/>
        </p:nvGrpSpPr>
        <p:grpSpPr>
          <a:xfrm>
            <a:off x="144784" y="2319052"/>
            <a:ext cx="5656069" cy="2790547"/>
            <a:chOff x="235041" y="3176861"/>
            <a:chExt cx="5656069" cy="2790547"/>
          </a:xfrm>
        </p:grpSpPr>
        <p:grpSp>
          <p:nvGrpSpPr>
            <p:cNvPr id="65" name="组合 64">
              <a:extLst>
                <a:ext uri="{FF2B5EF4-FFF2-40B4-BE49-F238E27FC236}">
                  <a16:creationId xmlns:a16="http://schemas.microsoft.com/office/drawing/2014/main" id="{033C1577-DDE3-226B-429F-E713DBE7740A}"/>
                </a:ext>
              </a:extLst>
            </p:cNvPr>
            <p:cNvGrpSpPr>
              <a:grpSpLocks noChangeAspect="1"/>
            </p:cNvGrpSpPr>
            <p:nvPr/>
          </p:nvGrpSpPr>
          <p:grpSpPr>
            <a:xfrm>
              <a:off x="235041" y="3176861"/>
              <a:ext cx="5656069" cy="2611715"/>
              <a:chOff x="4224999" y="146375"/>
              <a:chExt cx="7070086" cy="3264644"/>
            </a:xfrm>
          </p:grpSpPr>
          <p:pic>
            <p:nvPicPr>
              <p:cNvPr id="67" name="图片 66">
                <a:extLst>
                  <a:ext uri="{FF2B5EF4-FFF2-40B4-BE49-F238E27FC236}">
                    <a16:creationId xmlns:a16="http://schemas.microsoft.com/office/drawing/2014/main" id="{AF8384A1-4716-B1B5-1F6C-4AF8402DB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4999" y="146375"/>
                <a:ext cx="3264644" cy="3264644"/>
              </a:xfrm>
              <a:prstGeom prst="rect">
                <a:avLst/>
              </a:prstGeom>
            </p:spPr>
          </p:pic>
          <p:grpSp>
            <p:nvGrpSpPr>
              <p:cNvPr id="68" name="组合 67">
                <a:extLst>
                  <a:ext uri="{FF2B5EF4-FFF2-40B4-BE49-F238E27FC236}">
                    <a16:creationId xmlns:a16="http://schemas.microsoft.com/office/drawing/2014/main" id="{9480F4A9-FA41-C7C4-444A-EC612CCFB3CA}"/>
                  </a:ext>
                </a:extLst>
              </p:cNvPr>
              <p:cNvGrpSpPr/>
              <p:nvPr/>
            </p:nvGrpSpPr>
            <p:grpSpPr>
              <a:xfrm>
                <a:off x="6098846" y="146375"/>
                <a:ext cx="3264644" cy="3264644"/>
                <a:chOff x="4211034" y="3511178"/>
                <a:chExt cx="3264644" cy="3264644"/>
              </a:xfrm>
            </p:grpSpPr>
            <p:pic>
              <p:nvPicPr>
                <p:cNvPr id="70" name="图片 69">
                  <a:extLst>
                    <a:ext uri="{FF2B5EF4-FFF2-40B4-BE49-F238E27FC236}">
                      <a16:creationId xmlns:a16="http://schemas.microsoft.com/office/drawing/2014/main" id="{314BCDA0-2EB9-1A4E-48C1-7D66AD592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034" y="3511178"/>
                  <a:ext cx="3264644" cy="3264644"/>
                </a:xfrm>
                <a:prstGeom prst="rect">
                  <a:avLst/>
                </a:prstGeom>
              </p:spPr>
            </p:pic>
            <p:pic>
              <p:nvPicPr>
                <p:cNvPr id="71" name="图片 70">
                  <a:extLst>
                    <a:ext uri="{FF2B5EF4-FFF2-40B4-BE49-F238E27FC236}">
                      <a16:creationId xmlns:a16="http://schemas.microsoft.com/office/drawing/2014/main" id="{CC49FDA8-DF61-BF35-3C71-68089D59E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034" y="3511178"/>
                  <a:ext cx="3264644" cy="3264644"/>
                </a:xfrm>
                <a:prstGeom prst="rect">
                  <a:avLst/>
                </a:prstGeom>
              </p:spPr>
            </p:pic>
          </p:grpSp>
          <p:pic>
            <p:nvPicPr>
              <p:cNvPr id="69" name="图片 68">
                <a:extLst>
                  <a:ext uri="{FF2B5EF4-FFF2-40B4-BE49-F238E27FC236}">
                    <a16:creationId xmlns:a16="http://schemas.microsoft.com/office/drawing/2014/main" id="{2773A1FE-A8EF-C7A9-DBE1-60C58BCF46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0441" y="146375"/>
                <a:ext cx="3264644" cy="3264644"/>
              </a:xfrm>
              <a:prstGeom prst="rect">
                <a:avLst/>
              </a:prstGeom>
            </p:spPr>
          </p:pic>
        </p:grpSp>
        <p:sp>
          <p:nvSpPr>
            <p:cNvPr id="66" name="矩形 65">
              <a:extLst>
                <a:ext uri="{FF2B5EF4-FFF2-40B4-BE49-F238E27FC236}">
                  <a16:creationId xmlns:a16="http://schemas.microsoft.com/office/drawing/2014/main" id="{1B45961A-3D72-1AFE-8131-48A9D6341E34}"/>
                </a:ext>
              </a:extLst>
            </p:cNvPr>
            <p:cNvSpPr/>
            <p:nvPr/>
          </p:nvSpPr>
          <p:spPr>
            <a:xfrm>
              <a:off x="1908538" y="5598076"/>
              <a:ext cx="2921954" cy="369332"/>
            </a:xfrm>
            <a:prstGeom prst="rect">
              <a:avLst/>
            </a:prstGeom>
          </p:spPr>
          <p:txBody>
            <a:bodyPr wrap="none">
              <a:spAutoFit/>
            </a:bodyPr>
            <a:lstStyle/>
            <a:p>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RPLAN [Wu et al. 2019]</a:t>
              </a:r>
              <a:endParaRPr lang="zh-CN" altLang="en-US" dirty="0">
                <a:latin typeface="微软雅黑" panose="020B0503020204020204" pitchFamily="34" charset="-122"/>
                <a:ea typeface="微软雅黑" panose="020B0503020204020204" pitchFamily="34" charset="-122"/>
              </a:endParaRPr>
            </a:p>
          </p:txBody>
        </p:sp>
      </p:grpSp>
      <p:grpSp>
        <p:nvGrpSpPr>
          <p:cNvPr id="72" name="组合 71">
            <a:extLst>
              <a:ext uri="{FF2B5EF4-FFF2-40B4-BE49-F238E27FC236}">
                <a16:creationId xmlns:a16="http://schemas.microsoft.com/office/drawing/2014/main" id="{7543D91D-1F49-AE34-E5EB-5ADE57EAFD4A}"/>
              </a:ext>
            </a:extLst>
          </p:cNvPr>
          <p:cNvGrpSpPr/>
          <p:nvPr/>
        </p:nvGrpSpPr>
        <p:grpSpPr>
          <a:xfrm>
            <a:off x="6386807" y="2485095"/>
            <a:ext cx="5333078" cy="2624504"/>
            <a:chOff x="6563981" y="3333099"/>
            <a:chExt cx="5333078" cy="2624504"/>
          </a:xfrm>
        </p:grpSpPr>
        <p:grpSp>
          <p:nvGrpSpPr>
            <p:cNvPr id="73" name="组合 72">
              <a:extLst>
                <a:ext uri="{FF2B5EF4-FFF2-40B4-BE49-F238E27FC236}">
                  <a16:creationId xmlns:a16="http://schemas.microsoft.com/office/drawing/2014/main" id="{55A98065-25F5-8820-BE5B-6D2040B6E8A9}"/>
                </a:ext>
              </a:extLst>
            </p:cNvPr>
            <p:cNvGrpSpPr>
              <a:grpSpLocks noChangeAspect="1"/>
            </p:cNvGrpSpPr>
            <p:nvPr/>
          </p:nvGrpSpPr>
          <p:grpSpPr>
            <a:xfrm>
              <a:off x="6563981" y="3333099"/>
              <a:ext cx="5333078" cy="2299241"/>
              <a:chOff x="3985881" y="3880526"/>
              <a:chExt cx="6666347" cy="2874051"/>
            </a:xfrm>
          </p:grpSpPr>
          <p:pic>
            <p:nvPicPr>
              <p:cNvPr id="75" name="图片 74">
                <a:extLst>
                  <a:ext uri="{FF2B5EF4-FFF2-40B4-BE49-F238E27FC236}">
                    <a16:creationId xmlns:a16="http://schemas.microsoft.com/office/drawing/2014/main" id="{E950EE34-7904-81EA-FD3E-31ACA0DE45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5881" y="4525230"/>
                <a:ext cx="2110119" cy="1584642"/>
              </a:xfrm>
              <a:prstGeom prst="rect">
                <a:avLst/>
              </a:prstGeom>
            </p:spPr>
          </p:pic>
          <p:pic>
            <p:nvPicPr>
              <p:cNvPr id="76" name="图片 75">
                <a:extLst>
                  <a:ext uri="{FF2B5EF4-FFF2-40B4-BE49-F238E27FC236}">
                    <a16:creationId xmlns:a16="http://schemas.microsoft.com/office/drawing/2014/main" id="{C9663004-69B2-B691-E50C-E49105A5CD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7944" y="3880526"/>
                <a:ext cx="2874051" cy="2874051"/>
              </a:xfrm>
              <a:prstGeom prst="rect">
                <a:avLst/>
              </a:prstGeom>
            </p:spPr>
          </p:pic>
          <p:pic>
            <p:nvPicPr>
              <p:cNvPr id="77" name="图片 76">
                <a:extLst>
                  <a:ext uri="{FF2B5EF4-FFF2-40B4-BE49-F238E27FC236}">
                    <a16:creationId xmlns:a16="http://schemas.microsoft.com/office/drawing/2014/main" id="{252E5730-5C61-28EF-C35B-6B319C400C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8177" y="3880526"/>
                <a:ext cx="2874051" cy="2874051"/>
              </a:xfrm>
              <a:prstGeom prst="rect">
                <a:avLst/>
              </a:prstGeom>
            </p:spPr>
          </p:pic>
        </p:grpSp>
        <p:sp>
          <p:nvSpPr>
            <p:cNvPr id="74" name="矩形 73">
              <a:extLst>
                <a:ext uri="{FF2B5EF4-FFF2-40B4-BE49-F238E27FC236}">
                  <a16:creationId xmlns:a16="http://schemas.microsoft.com/office/drawing/2014/main" id="{A394CBEA-99AE-4695-A5DE-8BED3B9F544E}"/>
                </a:ext>
              </a:extLst>
            </p:cNvPr>
            <p:cNvSpPr/>
            <p:nvPr/>
          </p:nvSpPr>
          <p:spPr>
            <a:xfrm>
              <a:off x="7169742" y="5588271"/>
              <a:ext cx="4286751" cy="369332"/>
            </a:xfrm>
            <a:prstGeom prst="rect">
              <a:avLst/>
            </a:prstGeom>
          </p:spPr>
          <p:txBody>
            <a:bodyPr wrap="none">
              <a:spAutoFit/>
            </a:bodyPr>
            <a:lstStyle/>
            <a:p>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House-GAN++ [</a:t>
              </a:r>
              <a:r>
                <a:rPr lang="en-US" altLang="zh-CN" b="1" dirty="0" err="1">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Nauata</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 et al. 2021]</a:t>
              </a:r>
              <a:endParaRPr lang="zh-CN" altLang="en-US"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429109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42D5CA6F-CB11-6241-B0F2-E231471A6A4A}"/>
              </a:ext>
            </a:extLst>
          </p:cNvPr>
          <p:cNvSpPr>
            <a:spLocks noGrp="1"/>
          </p:cNvSpPr>
          <p:nvPr>
            <p:ph type="ftr" sz="quarter" idx="11"/>
          </p:nvPr>
        </p:nvSpPr>
        <p:spPr>
          <a:xfrm>
            <a:off x="429208" y="6556248"/>
            <a:ext cx="2675021" cy="301752"/>
          </a:xfrm>
        </p:spPr>
        <p:txBody>
          <a:bodyPr/>
          <a:lstStyle/>
          <a:p>
            <a:r>
              <a:rPr lang="en-US"/>
              <a:t>© 2022 SIGGRAPH. All Rights Reserved.</a:t>
            </a:r>
          </a:p>
        </p:txBody>
      </p:sp>
      <p:sp>
        <p:nvSpPr>
          <p:cNvPr id="9" name="Slide Number Placeholder 8">
            <a:extLst>
              <a:ext uri="{FF2B5EF4-FFF2-40B4-BE49-F238E27FC236}">
                <a16:creationId xmlns:a16="http://schemas.microsoft.com/office/drawing/2014/main" id="{9816106D-07DD-ED46-8233-032A4A9C17E1}"/>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7</a:t>
            </a:fld>
            <a:endParaRPr lang="en-US"/>
          </a:p>
        </p:txBody>
      </p:sp>
      <p:sp>
        <p:nvSpPr>
          <p:cNvPr id="20" name="Title 19">
            <a:extLst>
              <a:ext uri="{FF2B5EF4-FFF2-40B4-BE49-F238E27FC236}">
                <a16:creationId xmlns:a16="http://schemas.microsoft.com/office/drawing/2014/main" id="{68D28FAB-C355-0245-A92C-BDB92908E4B6}"/>
              </a:ext>
            </a:extLst>
          </p:cNvPr>
          <p:cNvSpPr>
            <a:spLocks noGrp="1"/>
          </p:cNvSpPr>
          <p:nvPr>
            <p:ph type="title"/>
          </p:nvPr>
        </p:nvSpPr>
        <p:spPr/>
        <p:txBody>
          <a:bodyPr/>
          <a:lstStyle/>
          <a:p>
            <a:r>
              <a:rPr lang="en-US" dirty="0"/>
              <a:t>Box level </a:t>
            </a:r>
            <a:r>
              <a:rPr lang="en-US" dirty="0">
                <a:latin typeface="微软雅黑" panose="020B0503020204020204" pitchFamily="34" charset="-122"/>
                <a:ea typeface="微软雅黑" panose="020B0503020204020204" pitchFamily="34" charset="-122"/>
              </a:rPr>
              <a:t>methods</a:t>
            </a:r>
          </a:p>
        </p:txBody>
      </p:sp>
      <p:sp>
        <p:nvSpPr>
          <p:cNvPr id="17" name="Content Placeholder 23">
            <a:extLst>
              <a:ext uri="{FF2B5EF4-FFF2-40B4-BE49-F238E27FC236}">
                <a16:creationId xmlns:a16="http://schemas.microsoft.com/office/drawing/2014/main" id="{605D6142-62B7-C60D-0621-76330E476AF4}"/>
              </a:ext>
            </a:extLst>
          </p:cNvPr>
          <p:cNvSpPr txBox="1">
            <a:spLocks/>
          </p:cNvSpPr>
          <p:nvPr/>
        </p:nvSpPr>
        <p:spPr>
          <a:xfrm>
            <a:off x="7961712" y="2381541"/>
            <a:ext cx="5440680" cy="3390609"/>
          </a:xfrm>
          <a:prstGeom prst="rect">
            <a:avLst/>
          </a:prstGeom>
        </p:spPr>
        <p:txBody>
          <a:bodyPr vert="horz" lIns="0" tIns="45720" rIns="91440" bIns="45720" rtlCol="0">
            <a:normAutofit/>
          </a:bodyPr>
          <a:lstStyle>
            <a:lvl1pPr marL="2286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30000"/>
              </a:lnSpc>
              <a:spcBef>
                <a:spcPts val="0"/>
              </a:spcBef>
              <a:spcAft>
                <a:spcPts val="600"/>
              </a:spcAft>
              <a:buClr>
                <a:schemeClr val="accent2"/>
              </a:buClr>
              <a:buFont typeface="System Font Regular"/>
              <a:buChar char="−"/>
              <a:defRPr sz="1400" kern="1200">
                <a:solidFill>
                  <a:schemeClr val="tx1"/>
                </a:solidFill>
                <a:latin typeface="+mn-lt"/>
                <a:ea typeface="+mn-ea"/>
                <a:cs typeface="+mn-cs"/>
              </a:defRPr>
            </a:lvl2pPr>
            <a:lvl3pPr marL="6858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200" kern="1200">
                <a:solidFill>
                  <a:schemeClr val="tx1"/>
                </a:solidFill>
                <a:latin typeface="+mn-lt"/>
                <a:ea typeface="+mn-ea"/>
                <a:cs typeface="+mn-cs"/>
              </a:defRPr>
            </a:lvl3pPr>
            <a:lvl4pPr marL="914400" indent="-228600" algn="l" defTabSz="914400" rtl="0" eaLnBrk="1" latinLnBrk="0" hangingPunct="1">
              <a:lnSpc>
                <a:spcPct val="130000"/>
              </a:lnSpc>
              <a:spcBef>
                <a:spcPts val="0"/>
              </a:spcBef>
              <a:spcAft>
                <a:spcPts val="600"/>
              </a:spcAft>
              <a:buClr>
                <a:schemeClr val="accent2"/>
              </a:buClr>
              <a:buFont typeface="System Font Regular"/>
              <a:buChar char="−"/>
              <a:defRPr sz="1000" kern="1200">
                <a:solidFill>
                  <a:schemeClr val="tx1"/>
                </a:solidFill>
                <a:latin typeface="+mn-lt"/>
                <a:ea typeface="+mn-ea"/>
                <a:cs typeface="+mn-cs"/>
              </a:defRPr>
            </a:lvl4pPr>
            <a:lvl5pPr marL="11430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pSp>
        <p:nvGrpSpPr>
          <p:cNvPr id="78" name="组合 77">
            <a:extLst>
              <a:ext uri="{FF2B5EF4-FFF2-40B4-BE49-F238E27FC236}">
                <a16:creationId xmlns:a16="http://schemas.microsoft.com/office/drawing/2014/main" id="{F3514FF4-851A-8266-66A6-4CBF6592753B}"/>
              </a:ext>
            </a:extLst>
          </p:cNvPr>
          <p:cNvGrpSpPr/>
          <p:nvPr/>
        </p:nvGrpSpPr>
        <p:grpSpPr>
          <a:xfrm>
            <a:off x="540197" y="2754845"/>
            <a:ext cx="5440680" cy="2192593"/>
            <a:chOff x="409619" y="3621751"/>
            <a:chExt cx="5551098" cy="2237092"/>
          </a:xfrm>
        </p:grpSpPr>
        <p:grpSp>
          <p:nvGrpSpPr>
            <p:cNvPr id="79" name="组合 78">
              <a:extLst>
                <a:ext uri="{FF2B5EF4-FFF2-40B4-BE49-F238E27FC236}">
                  <a16:creationId xmlns:a16="http://schemas.microsoft.com/office/drawing/2014/main" id="{EABF7C11-6586-FA03-E388-1DA9464D67B4}"/>
                </a:ext>
              </a:extLst>
            </p:cNvPr>
            <p:cNvGrpSpPr>
              <a:grpSpLocks noChangeAspect="1"/>
            </p:cNvGrpSpPr>
            <p:nvPr/>
          </p:nvGrpSpPr>
          <p:grpSpPr>
            <a:xfrm>
              <a:off x="409619" y="3621751"/>
              <a:ext cx="5551098" cy="1316020"/>
              <a:chOff x="4129915" y="858031"/>
              <a:chExt cx="7930137" cy="1880028"/>
            </a:xfrm>
          </p:grpSpPr>
          <p:pic>
            <p:nvPicPr>
              <p:cNvPr id="81" name="图片 80">
                <a:extLst>
                  <a:ext uri="{FF2B5EF4-FFF2-40B4-BE49-F238E27FC236}">
                    <a16:creationId xmlns:a16="http://schemas.microsoft.com/office/drawing/2014/main" id="{F979E6DC-6CB2-B65B-76FF-E0A69BA90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6317" y="858031"/>
                <a:ext cx="2350035" cy="1880028"/>
              </a:xfrm>
              <a:prstGeom prst="rect">
                <a:avLst/>
              </a:prstGeom>
            </p:spPr>
          </p:pic>
          <p:pic>
            <p:nvPicPr>
              <p:cNvPr id="82" name="图片 81">
                <a:extLst>
                  <a:ext uri="{FF2B5EF4-FFF2-40B4-BE49-F238E27FC236}">
                    <a16:creationId xmlns:a16="http://schemas.microsoft.com/office/drawing/2014/main" id="{E54CF9B2-37D1-EC5C-7237-BA8188F2C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0017" y="858031"/>
                <a:ext cx="2350035" cy="1880028"/>
              </a:xfrm>
              <a:prstGeom prst="rect">
                <a:avLst/>
              </a:prstGeom>
            </p:spPr>
          </p:pic>
          <p:pic>
            <p:nvPicPr>
              <p:cNvPr id="83" name="图片 82">
                <a:extLst>
                  <a:ext uri="{FF2B5EF4-FFF2-40B4-BE49-F238E27FC236}">
                    <a16:creationId xmlns:a16="http://schemas.microsoft.com/office/drawing/2014/main" id="{F8E595E2-22D5-DA74-C921-9AE1872FF8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9915" y="858031"/>
                <a:ext cx="2362738" cy="1880028"/>
              </a:xfrm>
              <a:prstGeom prst="rect">
                <a:avLst/>
              </a:prstGeom>
            </p:spPr>
          </p:pic>
        </p:grpSp>
        <p:sp>
          <p:nvSpPr>
            <p:cNvPr id="80" name="矩形 79">
              <a:extLst>
                <a:ext uri="{FF2B5EF4-FFF2-40B4-BE49-F238E27FC236}">
                  <a16:creationId xmlns:a16="http://schemas.microsoft.com/office/drawing/2014/main" id="{5C0A6C58-C56D-ECD6-2FD3-3948EF0E998B}"/>
                </a:ext>
              </a:extLst>
            </p:cNvPr>
            <p:cNvSpPr/>
            <p:nvPr/>
          </p:nvSpPr>
          <p:spPr>
            <a:xfrm>
              <a:off x="1453329" y="5482015"/>
              <a:ext cx="3472570" cy="376828"/>
            </a:xfrm>
            <a:prstGeom prst="rect">
              <a:avLst/>
            </a:prstGeom>
          </p:spPr>
          <p:txBody>
            <a:bodyPr wrap="none">
              <a:spAutoFit/>
            </a:bodyPr>
            <a:lstStyle/>
            <a:p>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Graph2Plan [Hu et al. 2020]</a:t>
              </a:r>
              <a:endParaRPr lang="zh-CN" altLang="en-US" dirty="0">
                <a:latin typeface="微软雅黑" panose="020B0503020204020204" pitchFamily="34" charset="-122"/>
                <a:ea typeface="微软雅黑" panose="020B0503020204020204" pitchFamily="34" charset="-122"/>
              </a:endParaRPr>
            </a:p>
          </p:txBody>
        </p:sp>
      </p:grpSp>
      <p:grpSp>
        <p:nvGrpSpPr>
          <p:cNvPr id="84" name="组合 83">
            <a:extLst>
              <a:ext uri="{FF2B5EF4-FFF2-40B4-BE49-F238E27FC236}">
                <a16:creationId xmlns:a16="http://schemas.microsoft.com/office/drawing/2014/main" id="{09A2431B-902A-0517-A954-5B36E69B432B}"/>
              </a:ext>
            </a:extLst>
          </p:cNvPr>
          <p:cNvGrpSpPr/>
          <p:nvPr/>
        </p:nvGrpSpPr>
        <p:grpSpPr>
          <a:xfrm>
            <a:off x="6989164" y="2393798"/>
            <a:ext cx="4602587" cy="2553642"/>
            <a:chOff x="6929700" y="4319654"/>
            <a:chExt cx="4714761" cy="2615879"/>
          </a:xfrm>
        </p:grpSpPr>
        <p:grpSp>
          <p:nvGrpSpPr>
            <p:cNvPr id="85" name="组合 84">
              <a:extLst>
                <a:ext uri="{FF2B5EF4-FFF2-40B4-BE49-F238E27FC236}">
                  <a16:creationId xmlns:a16="http://schemas.microsoft.com/office/drawing/2014/main" id="{3EDA626B-10B8-B9BD-BB51-565ED8F1AC55}"/>
                </a:ext>
              </a:extLst>
            </p:cNvPr>
            <p:cNvGrpSpPr/>
            <p:nvPr/>
          </p:nvGrpSpPr>
          <p:grpSpPr>
            <a:xfrm>
              <a:off x="7566057" y="4319654"/>
              <a:ext cx="4078404" cy="2615879"/>
              <a:chOff x="7566057" y="3320692"/>
              <a:chExt cx="4078404" cy="2615879"/>
            </a:xfrm>
          </p:grpSpPr>
          <p:grpSp>
            <p:nvGrpSpPr>
              <p:cNvPr id="87" name="组合 86">
                <a:extLst>
                  <a:ext uri="{FF2B5EF4-FFF2-40B4-BE49-F238E27FC236}">
                    <a16:creationId xmlns:a16="http://schemas.microsoft.com/office/drawing/2014/main" id="{3EEB6F1F-133D-A493-9AB2-33CDB53E78BB}"/>
                  </a:ext>
                </a:extLst>
              </p:cNvPr>
              <p:cNvGrpSpPr/>
              <p:nvPr/>
            </p:nvGrpSpPr>
            <p:grpSpPr>
              <a:xfrm>
                <a:off x="8591349" y="3320692"/>
                <a:ext cx="3053112" cy="1918137"/>
                <a:chOff x="9032098" y="4162994"/>
                <a:chExt cx="3053112" cy="1918137"/>
              </a:xfrm>
            </p:grpSpPr>
            <p:pic>
              <p:nvPicPr>
                <p:cNvPr id="89" name="图片 88">
                  <a:extLst>
                    <a:ext uri="{FF2B5EF4-FFF2-40B4-BE49-F238E27FC236}">
                      <a16:creationId xmlns:a16="http://schemas.microsoft.com/office/drawing/2014/main" id="{88C6555D-48E5-3261-DFD7-DCE07DC773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5189" y="4162994"/>
                  <a:ext cx="1410021" cy="1918137"/>
                </a:xfrm>
                <a:prstGeom prst="rect">
                  <a:avLst/>
                </a:prstGeom>
              </p:spPr>
            </p:pic>
            <p:pic>
              <p:nvPicPr>
                <p:cNvPr id="90" name="图片 89">
                  <a:extLst>
                    <a:ext uri="{FF2B5EF4-FFF2-40B4-BE49-F238E27FC236}">
                      <a16:creationId xmlns:a16="http://schemas.microsoft.com/office/drawing/2014/main" id="{01B5F7DA-FC70-A216-6104-DC06C47900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2098" y="4182048"/>
                  <a:ext cx="1244884" cy="1880028"/>
                </a:xfrm>
                <a:prstGeom prst="rect">
                  <a:avLst/>
                </a:prstGeom>
              </p:spPr>
            </p:pic>
          </p:grpSp>
          <p:sp>
            <p:nvSpPr>
              <p:cNvPr id="88" name="矩形 87">
                <a:extLst>
                  <a:ext uri="{FF2B5EF4-FFF2-40B4-BE49-F238E27FC236}">
                    <a16:creationId xmlns:a16="http://schemas.microsoft.com/office/drawing/2014/main" id="{76B55DEB-F1EF-8DF4-CA38-DC3E8002B25C}"/>
                  </a:ext>
                </a:extLst>
              </p:cNvPr>
              <p:cNvSpPr/>
              <p:nvPr/>
            </p:nvSpPr>
            <p:spPr>
              <a:xfrm>
                <a:off x="7566057" y="5558237"/>
                <a:ext cx="3514032" cy="378334"/>
              </a:xfrm>
              <a:prstGeom prst="rect">
                <a:avLst/>
              </a:prstGeom>
            </p:spPr>
            <p:txBody>
              <a:bodyPr wrap="none">
                <a:spAutoFit/>
              </a:bodyPr>
              <a:lstStyle/>
              <a:p>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Text2Plan [Chen et al. 2020]</a:t>
                </a:r>
                <a:endParaRPr lang="zh-CN" altLang="en-US" dirty="0">
                  <a:latin typeface="微软雅黑" panose="020B0503020204020204" pitchFamily="34" charset="-122"/>
                  <a:ea typeface="微软雅黑" panose="020B0503020204020204" pitchFamily="34" charset="-122"/>
                </a:endParaRPr>
              </a:p>
            </p:txBody>
          </p:sp>
        </p:grpSp>
        <p:pic>
          <p:nvPicPr>
            <p:cNvPr id="86" name="图片 85">
              <a:extLst>
                <a:ext uri="{FF2B5EF4-FFF2-40B4-BE49-F238E27FC236}">
                  <a16:creationId xmlns:a16="http://schemas.microsoft.com/office/drawing/2014/main" id="{48B06BC6-097C-A6DD-7675-98374799434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29700" y="4871162"/>
              <a:ext cx="1272712" cy="815119"/>
            </a:xfrm>
            <a:prstGeom prst="rect">
              <a:avLst/>
            </a:prstGeom>
          </p:spPr>
        </p:pic>
      </p:grpSp>
    </p:spTree>
    <p:extLst>
      <p:ext uri="{BB962C8B-B14F-4D97-AF65-F5344CB8AC3E}">
        <p14:creationId xmlns:p14="http://schemas.microsoft.com/office/powerpoint/2010/main" val="163795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96A5A5-5888-F346-A7A6-A22B1DBCAE50}"/>
              </a:ext>
            </a:extLst>
          </p:cNvPr>
          <p:cNvSpPr>
            <a:spLocks noGrp="1"/>
          </p:cNvSpPr>
          <p:nvPr>
            <p:ph type="title"/>
          </p:nvPr>
        </p:nvSpPr>
        <p:spPr>
          <a:xfrm>
            <a:off x="7138416" y="2068068"/>
            <a:ext cx="5374104" cy="1674638"/>
          </a:xfrm>
        </p:spPr>
        <p:txBody>
          <a:bodyPr/>
          <a:lstStyle/>
          <a:p>
            <a:r>
              <a:rPr lang="en-US" dirty="0"/>
              <a:t>Method</a:t>
            </a:r>
          </a:p>
        </p:txBody>
      </p:sp>
      <p:sp>
        <p:nvSpPr>
          <p:cNvPr id="5" name="Footer Placeholder 4">
            <a:extLst>
              <a:ext uri="{FF2B5EF4-FFF2-40B4-BE49-F238E27FC236}">
                <a16:creationId xmlns:a16="http://schemas.microsoft.com/office/drawing/2014/main" id="{31FA18B1-03BD-A84E-B019-4D860FAAB5A7}"/>
              </a:ext>
            </a:extLst>
          </p:cNvPr>
          <p:cNvSpPr>
            <a:spLocks noGrp="1"/>
          </p:cNvSpPr>
          <p:nvPr>
            <p:ph type="ftr" sz="quarter" idx="11"/>
          </p:nvPr>
        </p:nvSpPr>
        <p:spPr>
          <a:xfrm>
            <a:off x="429208" y="6556248"/>
            <a:ext cx="2675021" cy="301752"/>
          </a:xfrm>
        </p:spPr>
        <p:txBody>
          <a:bodyPr/>
          <a:lstStyle/>
          <a:p>
            <a:r>
              <a:rPr lang="en-US"/>
              <a:t>© 2022 SIGGRAPH. All Rights Reserved.</a:t>
            </a:r>
          </a:p>
        </p:txBody>
      </p:sp>
    </p:spTree>
    <p:extLst>
      <p:ext uri="{BB962C8B-B14F-4D97-AF65-F5344CB8AC3E}">
        <p14:creationId xmlns:p14="http://schemas.microsoft.com/office/powerpoint/2010/main" val="3181088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1CDB1083-4C5D-D848-A606-CF3B59FF44B2}"/>
              </a:ext>
            </a:extLst>
          </p:cNvPr>
          <p:cNvSpPr>
            <a:spLocks noGrp="1"/>
          </p:cNvSpPr>
          <p:nvPr>
            <p:ph type="ftr" sz="quarter" idx="11"/>
          </p:nvPr>
        </p:nvSpPr>
        <p:spPr>
          <a:xfrm>
            <a:off x="429208" y="6556248"/>
            <a:ext cx="2675021" cy="301752"/>
          </a:xfrm>
        </p:spPr>
        <p:txBody>
          <a:bodyPr/>
          <a:lstStyle/>
          <a:p>
            <a:r>
              <a:rPr lang="en-US"/>
              <a:t>© 2022 SIGGRAPH. All Rights Reserved.</a:t>
            </a:r>
          </a:p>
        </p:txBody>
      </p:sp>
      <p:sp>
        <p:nvSpPr>
          <p:cNvPr id="11" name="Slide Number Placeholder 10">
            <a:extLst>
              <a:ext uri="{FF2B5EF4-FFF2-40B4-BE49-F238E27FC236}">
                <a16:creationId xmlns:a16="http://schemas.microsoft.com/office/drawing/2014/main" id="{AD593BEB-DD6C-9043-87D8-4292E0E57300}"/>
              </a:ext>
            </a:extLst>
          </p:cNvPr>
          <p:cNvSpPr>
            <a:spLocks noGrp="1"/>
          </p:cNvSpPr>
          <p:nvPr>
            <p:ph type="sldNum" sz="quarter" idx="12"/>
          </p:nvPr>
        </p:nvSpPr>
        <p:spPr>
          <a:xfrm>
            <a:off x="11098763" y="6556248"/>
            <a:ext cx="673360" cy="301752"/>
          </a:xfrm>
        </p:spPr>
        <p:txBody>
          <a:bodyPr/>
          <a:lstStyle/>
          <a:p>
            <a:fld id="{897AE9FA-3F8D-0D45-ABEA-B1C7A7244A19}" type="slidenum">
              <a:rPr lang="en-US" smtClean="0"/>
              <a:pPr/>
              <a:t>9</a:t>
            </a:fld>
            <a:endParaRPr lang="en-US"/>
          </a:p>
        </p:txBody>
      </p:sp>
      <p:sp>
        <p:nvSpPr>
          <p:cNvPr id="22" name="Title 21">
            <a:extLst>
              <a:ext uri="{FF2B5EF4-FFF2-40B4-BE49-F238E27FC236}">
                <a16:creationId xmlns:a16="http://schemas.microsoft.com/office/drawing/2014/main" id="{5A602D00-7BC7-EF4B-945C-0EA1C4F4905E}"/>
              </a:ext>
            </a:extLst>
          </p:cNvPr>
          <p:cNvSpPr>
            <a:spLocks noGrp="1"/>
          </p:cNvSpPr>
          <p:nvPr>
            <p:ph type="title"/>
          </p:nvPr>
        </p:nvSpPr>
        <p:spPr/>
        <p:txBody>
          <a:bodyPr/>
          <a:lstStyle/>
          <a:p>
            <a:r>
              <a:rPr lang="en-US" dirty="0">
                <a:latin typeface="微软雅黑" panose="020B0503020204020204" pitchFamily="34" charset="-122"/>
                <a:ea typeface="微软雅黑" panose="020B0503020204020204" pitchFamily="34" charset="-122"/>
              </a:rPr>
              <a:t>Floorplan representation</a:t>
            </a:r>
          </a:p>
        </p:txBody>
      </p:sp>
      <p:pic>
        <p:nvPicPr>
          <p:cNvPr id="4" name="图形 3">
            <a:extLst>
              <a:ext uri="{FF2B5EF4-FFF2-40B4-BE49-F238E27FC236}">
                <a16:creationId xmlns:a16="http://schemas.microsoft.com/office/drawing/2014/main" id="{6A429F6A-EB01-DEB6-1C76-75DE4C3975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548" y="1252333"/>
            <a:ext cx="5368318" cy="5368318"/>
          </a:xfrm>
          <a:prstGeom prst="rect">
            <a:avLst/>
          </a:prstGeom>
        </p:spPr>
      </p:pic>
      <p:sp>
        <p:nvSpPr>
          <p:cNvPr id="5" name="矩形 4">
            <a:extLst>
              <a:ext uri="{FF2B5EF4-FFF2-40B4-BE49-F238E27FC236}">
                <a16:creationId xmlns:a16="http://schemas.microsoft.com/office/drawing/2014/main" id="{3C3F6EFB-4F1B-81BB-0948-F185DBEAF8F0}"/>
              </a:ext>
            </a:extLst>
          </p:cNvPr>
          <p:cNvSpPr/>
          <p:nvPr/>
        </p:nvSpPr>
        <p:spPr>
          <a:xfrm>
            <a:off x="2744597" y="2712871"/>
            <a:ext cx="159488" cy="159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3006794" y="2265213"/>
            <a:ext cx="1056807" cy="489365"/>
            <a:chOff x="2911838" y="2333793"/>
            <a:chExt cx="1056807" cy="489365"/>
          </a:xfrm>
        </p:grpSpPr>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29CD7241-99D5-BB7E-2E3E-89162E9116EC}"/>
                    </a:ext>
                  </a:extLst>
                </p:cNvPr>
                <p:cNvSpPr txBox="1"/>
                <p:nvPr/>
              </p:nvSpPr>
              <p:spPr>
                <a:xfrm>
                  <a:off x="2911838" y="2333793"/>
                  <a:ext cx="1056807" cy="489365"/>
                </a:xfrm>
                <a:prstGeom prst="rect">
                  <a:avLst/>
                </a:prstGeom>
                <a:noFill/>
              </p:spPr>
              <p:txBody>
                <a:bodyPr wrap="square" lIns="0" rtlCol="0">
                  <a:spAutoFit/>
                </a:bodyPr>
                <a:lstStyle/>
                <a:p>
                  <a:pPr algn="l">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r>
                          <a:rPr lang="en-US" altLang="zh-CN" sz="1600" i="1" dirty="0" smtClean="0">
                            <a:latin typeface="Cambria Math" panose="02040503050406030204" pitchFamily="18" charset="0"/>
                          </a:rPr>
                          <m:t>𝐿</m:t>
                        </m:r>
                        <m:r>
                          <a:rPr lang="en-US" altLang="zh-CN" sz="1600" i="1" baseline="-25000" dirty="0" smtClean="0">
                            <a:latin typeface="Cambria Math" panose="02040503050406030204" pitchFamily="18" charset="0"/>
                          </a:rPr>
                          <m:t>𝑘</m:t>
                        </m:r>
                        <m:r>
                          <a:rPr lang="en-US" altLang="zh-CN" sz="1600" b="0" i="1" dirty="0" smtClean="0">
                            <a:latin typeface="Cambria Math" panose="02040503050406030204" pitchFamily="18" charset="0"/>
                          </a:rPr>
                          <m:t>:{            }</m:t>
                        </m:r>
                      </m:oMath>
                    </m:oMathPara>
                  </a14:m>
                  <a:endParaRPr lang="zh-CN" altLang="en-US" sz="1600" dirty="0"/>
                </a:p>
              </p:txBody>
            </p:sp>
          </mc:Choice>
          <mc:Fallback xmlns="">
            <p:sp>
              <p:nvSpPr>
                <p:cNvPr id="6" name="文本框 5">
                  <a:extLst>
                    <a:ext uri="{FF2B5EF4-FFF2-40B4-BE49-F238E27FC236}">
                      <a16:creationId xmlns:a16="http://schemas.microsoft.com/office/drawing/2014/main" xmlns:a14="http://schemas.microsoft.com/office/drawing/2010/main" xmlns="" id="{29CD7241-99D5-BB7E-2E3E-89162E9116EC}"/>
                    </a:ext>
                  </a:extLst>
                </p:cNvPr>
                <p:cNvSpPr txBox="1">
                  <a:spLocks noRot="1" noChangeAspect="1" noMove="1" noResize="1" noEditPoints="1" noAdjustHandles="1" noChangeArrowheads="1" noChangeShapeType="1" noTextEdit="1"/>
                </p:cNvSpPr>
                <p:nvPr/>
              </p:nvSpPr>
              <p:spPr>
                <a:xfrm>
                  <a:off x="2911838" y="2333793"/>
                  <a:ext cx="1056807" cy="489365"/>
                </a:xfrm>
                <a:prstGeom prst="rect">
                  <a:avLst/>
                </a:prstGeom>
                <a:blipFill rotWithShape="0">
                  <a:blip r:embed="rId5"/>
                  <a:stretch>
                    <a:fillRect/>
                  </a:stretch>
                </a:blipFill>
              </p:spPr>
              <p:txBody>
                <a:bodyPr/>
                <a:lstStyle/>
                <a:p>
                  <a:r>
                    <a:rPr lang="zh-CN" altLang="en-US">
                      <a:noFill/>
                    </a:rPr>
                    <a:t> </a:t>
                  </a:r>
                </a:p>
              </p:txBody>
            </p:sp>
          </mc:Fallback>
        </mc:AlternateContent>
        <p:sp>
          <p:nvSpPr>
            <p:cNvPr id="7" name="椭圆 6">
              <a:extLst>
                <a:ext uri="{FF2B5EF4-FFF2-40B4-BE49-F238E27FC236}">
                  <a16:creationId xmlns:a16="http://schemas.microsoft.com/office/drawing/2014/main" id="{885802A7-04EB-4903-162E-8CB6B2908AFE}"/>
                </a:ext>
              </a:extLst>
            </p:cNvPr>
            <p:cNvSpPr/>
            <p:nvPr/>
          </p:nvSpPr>
          <p:spPr>
            <a:xfrm>
              <a:off x="3328950" y="2471078"/>
              <a:ext cx="187377" cy="187377"/>
            </a:xfrm>
            <a:prstGeom prst="ellipse">
              <a:avLst/>
            </a:prstGeom>
            <a:solidFill>
              <a:srgbClr val="F4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E9FF3D5B-9838-0F57-DD3E-AB50E334F3CA}"/>
                </a:ext>
              </a:extLst>
            </p:cNvPr>
            <p:cNvSpPr/>
            <p:nvPr/>
          </p:nvSpPr>
          <p:spPr>
            <a:xfrm>
              <a:off x="3590542" y="2471077"/>
              <a:ext cx="187377" cy="187377"/>
            </a:xfrm>
            <a:prstGeom prst="ellipse">
              <a:avLst/>
            </a:prstGeom>
            <a:solidFill>
              <a:srgbClr val="EAB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a:extLst>
              <a:ext uri="{FF2B5EF4-FFF2-40B4-BE49-F238E27FC236}">
                <a16:creationId xmlns:a16="http://schemas.microsoft.com/office/drawing/2014/main" id="{D442017D-C764-33D4-BA8D-C3A349C7BF8C}"/>
              </a:ext>
            </a:extLst>
          </p:cNvPr>
          <p:cNvGrpSpPr/>
          <p:nvPr/>
        </p:nvGrpSpPr>
        <p:grpSpPr>
          <a:xfrm>
            <a:off x="1925481" y="2876107"/>
            <a:ext cx="1451828" cy="1028184"/>
            <a:chOff x="1784805" y="2876107"/>
            <a:chExt cx="1451828" cy="1028184"/>
          </a:xfrm>
        </p:grpSpPr>
        <p:sp>
          <p:nvSpPr>
            <p:cNvPr id="14" name="文本占位符 3">
              <a:extLst>
                <a:ext uri="{FF2B5EF4-FFF2-40B4-BE49-F238E27FC236}">
                  <a16:creationId xmlns:a16="http://schemas.microsoft.com/office/drawing/2014/main" id="{C3AE0EC5-4070-D9C7-067C-713C65F32248}"/>
                </a:ext>
              </a:extLst>
            </p:cNvPr>
            <p:cNvSpPr txBox="1">
              <a:spLocks/>
            </p:cNvSpPr>
            <p:nvPr/>
          </p:nvSpPr>
          <p:spPr>
            <a:xfrm>
              <a:off x="2034037" y="3534959"/>
              <a:ext cx="1202596" cy="369332"/>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r>
                <a:rPr lang="en-US" altLang="zh-CN" b="0" cap="none" dirty="0">
                  <a:solidFill>
                    <a:schemeClr val="tx1"/>
                  </a:solidFill>
                  <a:latin typeface="Calibri" panose="020F0502020204030204" pitchFamily="34" charset="0"/>
                  <a:ea typeface="微软雅黑" panose="020B0503020204020204" pitchFamily="34" charset="-122"/>
                  <a:cs typeface="Calibri" panose="020F0502020204030204" pitchFamily="34" charset="0"/>
                </a:rPr>
                <a:t>Living room</a:t>
              </a:r>
              <a:endParaRPr lang="en-US" altLang="zh-CN" cap="none" dirty="0">
                <a:solidFill>
                  <a:schemeClr val="tx1"/>
                </a:solidFill>
                <a:latin typeface="Calibri" panose="020F0502020204030204" pitchFamily="34" charset="0"/>
                <a:cs typeface="Calibri" panose="020F0502020204030204" pitchFamily="34" charset="0"/>
              </a:endParaRPr>
            </a:p>
          </p:txBody>
        </p:sp>
        <p:cxnSp>
          <p:nvCxnSpPr>
            <p:cNvPr id="21" name="直接箭头连接符 20">
              <a:extLst>
                <a:ext uri="{FF2B5EF4-FFF2-40B4-BE49-F238E27FC236}">
                  <a16:creationId xmlns:a16="http://schemas.microsoft.com/office/drawing/2014/main" id="{15EB5B54-FA4A-AFDE-7E4D-C80DE737C07D}"/>
                </a:ext>
              </a:extLst>
            </p:cNvPr>
            <p:cNvCxnSpPr>
              <a:cxnSpLocks/>
              <a:stCxn id="24" idx="7"/>
            </p:cNvCxnSpPr>
            <p:nvPr/>
          </p:nvCxnSpPr>
          <p:spPr>
            <a:xfrm flipV="1">
              <a:off x="1944741" y="2876107"/>
              <a:ext cx="659180" cy="7772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椭圆 23">
              <a:extLst>
                <a:ext uri="{FF2B5EF4-FFF2-40B4-BE49-F238E27FC236}">
                  <a16:creationId xmlns:a16="http://schemas.microsoft.com/office/drawing/2014/main" id="{08681704-92C6-6202-4ADB-43BE2A36A92B}"/>
                </a:ext>
              </a:extLst>
            </p:cNvPr>
            <p:cNvSpPr/>
            <p:nvPr/>
          </p:nvSpPr>
          <p:spPr>
            <a:xfrm>
              <a:off x="1784805" y="3625936"/>
              <a:ext cx="187377" cy="187377"/>
            </a:xfrm>
            <a:prstGeom prst="ellipse">
              <a:avLst/>
            </a:prstGeom>
            <a:solidFill>
              <a:srgbClr val="F4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占位符 3">
            <a:extLst>
              <a:ext uri="{FF2B5EF4-FFF2-40B4-BE49-F238E27FC236}">
                <a16:creationId xmlns:a16="http://schemas.microsoft.com/office/drawing/2014/main" id="{F6BE4847-0886-AD8C-B8AA-DC0052D67C51}"/>
              </a:ext>
            </a:extLst>
          </p:cNvPr>
          <p:cNvSpPr txBox="1">
            <a:spLocks/>
          </p:cNvSpPr>
          <p:nvPr/>
        </p:nvSpPr>
        <p:spPr>
          <a:xfrm>
            <a:off x="3563314" y="2901295"/>
            <a:ext cx="1406546" cy="369332"/>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buClr>
                <a:schemeClr val="tx1"/>
              </a:buClr>
            </a:pPr>
            <a:r>
              <a:rPr lang="en-US" altLang="zh-CN" b="0" cap="none" dirty="0">
                <a:solidFill>
                  <a:schemeClr val="tx1"/>
                </a:solidFill>
                <a:latin typeface="Calibri" panose="020F0502020204030204" pitchFamily="34" charset="0"/>
                <a:ea typeface="微软雅黑" panose="020B0503020204020204" pitchFamily="34" charset="-122"/>
                <a:cs typeface="Calibri" panose="020F0502020204030204" pitchFamily="34" charset="0"/>
              </a:rPr>
              <a:t>Bedroom</a:t>
            </a:r>
            <a:endParaRPr lang="en-US" altLang="zh-CN" cap="none" dirty="0">
              <a:solidFill>
                <a:schemeClr val="tx1"/>
              </a:solidFill>
              <a:latin typeface="Calibri" panose="020F0502020204030204" pitchFamily="34" charset="0"/>
              <a:cs typeface="Calibri" panose="020F0502020204030204" pitchFamily="34" charset="0"/>
            </a:endParaRPr>
          </a:p>
        </p:txBody>
      </p:sp>
      <p:cxnSp>
        <p:nvCxnSpPr>
          <p:cNvPr id="27" name="直接箭头连接符 26">
            <a:extLst>
              <a:ext uri="{FF2B5EF4-FFF2-40B4-BE49-F238E27FC236}">
                <a16:creationId xmlns:a16="http://schemas.microsoft.com/office/drawing/2014/main" id="{D4761EE6-1592-29EC-5A7F-E8823EACD9BA}"/>
              </a:ext>
            </a:extLst>
          </p:cNvPr>
          <p:cNvCxnSpPr>
            <a:cxnSpLocks/>
          </p:cNvCxnSpPr>
          <p:nvPr/>
        </p:nvCxnSpPr>
        <p:spPr>
          <a:xfrm flipH="1" flipV="1">
            <a:off x="2892673" y="2876302"/>
            <a:ext cx="449029" cy="1924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椭圆 31">
            <a:extLst>
              <a:ext uri="{FF2B5EF4-FFF2-40B4-BE49-F238E27FC236}">
                <a16:creationId xmlns:a16="http://schemas.microsoft.com/office/drawing/2014/main" id="{EAACAE6A-A4ED-0584-3451-DC3E3EADD284}"/>
              </a:ext>
            </a:extLst>
          </p:cNvPr>
          <p:cNvSpPr/>
          <p:nvPr/>
        </p:nvSpPr>
        <p:spPr>
          <a:xfrm>
            <a:off x="3353114" y="2990199"/>
            <a:ext cx="187377" cy="187377"/>
          </a:xfrm>
          <a:prstGeom prst="ellipse">
            <a:avLst/>
          </a:prstGeom>
          <a:solidFill>
            <a:srgbClr val="EAB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箭头连接符 38">
            <a:extLst>
              <a:ext uri="{FF2B5EF4-FFF2-40B4-BE49-F238E27FC236}">
                <a16:creationId xmlns:a16="http://schemas.microsoft.com/office/drawing/2014/main" id="{1C9E4AFD-34FD-FBBB-69C8-47F7DF2AFDBB}"/>
              </a:ext>
            </a:extLst>
          </p:cNvPr>
          <p:cNvCxnSpPr>
            <a:cxnSpLocks/>
          </p:cNvCxnSpPr>
          <p:nvPr/>
        </p:nvCxnSpPr>
        <p:spPr>
          <a:xfrm>
            <a:off x="1645626" y="5109993"/>
            <a:ext cx="6477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B7A4534C-6A32-5623-2C6A-5A4E0A719EB8}"/>
              </a:ext>
            </a:extLst>
          </p:cNvPr>
          <p:cNvCxnSpPr>
            <a:cxnSpLocks/>
          </p:cNvCxnSpPr>
          <p:nvPr/>
        </p:nvCxnSpPr>
        <p:spPr>
          <a:xfrm>
            <a:off x="2363176" y="5179843"/>
            <a:ext cx="0" cy="36370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a:extLst>
              <a:ext uri="{FF2B5EF4-FFF2-40B4-BE49-F238E27FC236}">
                <a16:creationId xmlns:a16="http://schemas.microsoft.com/office/drawing/2014/main" id="{F054B984-195E-98A5-251F-282FB045632D}"/>
              </a:ext>
            </a:extLst>
          </p:cNvPr>
          <p:cNvCxnSpPr>
            <a:cxnSpLocks/>
          </p:cNvCxnSpPr>
          <p:nvPr/>
        </p:nvCxnSpPr>
        <p:spPr>
          <a:xfrm flipH="1">
            <a:off x="1632926" y="5619750"/>
            <a:ext cx="6477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44162CE3-A944-C42B-72EF-931E8760A435}"/>
              </a:ext>
            </a:extLst>
          </p:cNvPr>
          <p:cNvCxnSpPr>
            <a:cxnSpLocks/>
          </p:cNvCxnSpPr>
          <p:nvPr/>
        </p:nvCxnSpPr>
        <p:spPr>
          <a:xfrm flipV="1">
            <a:off x="1550376" y="5192543"/>
            <a:ext cx="0" cy="3342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F2FA5BD5-E165-7FDA-127E-005C124D43C5}"/>
                  </a:ext>
                </a:extLst>
              </p:cNvPr>
              <p:cNvSpPr txBox="1"/>
              <p:nvPr/>
            </p:nvSpPr>
            <p:spPr>
              <a:xfrm>
                <a:off x="1872482" y="5156623"/>
                <a:ext cx="240376" cy="482055"/>
              </a:xfrm>
              <a:prstGeom prst="rect">
                <a:avLst/>
              </a:prstGeom>
              <a:noFill/>
            </p:spPr>
            <p:txBody>
              <a:bodyPr wrap="square" lIns="0" rtlCol="0">
                <a:spAutoFit/>
              </a:bodyPr>
              <a:lstStyle/>
              <a:p>
                <a:pPr algn="l">
                  <a:lnSpc>
                    <a:spcPct val="130000"/>
                  </a:lnSpc>
                  <a:spcAft>
                    <a:spcPts val="600"/>
                  </a:spcAft>
                  <a:buClr>
                    <a:schemeClr val="accent2"/>
                  </a:buClr>
                </a:pPr>
                <a14:m>
                  <m:oMathPara xmlns:m="http://schemas.openxmlformats.org/officeDocument/2006/math">
                    <m:oMathParaPr>
                      <m:jc m:val="centerGroup"/>
                    </m:oMathParaPr>
                    <m:oMath xmlns:m="http://schemas.openxmlformats.org/officeDocument/2006/math">
                      <m:r>
                        <a:rPr lang="en-US" altLang="zh-CN" sz="1600" b="0" i="1" dirty="0" smtClean="0">
                          <a:latin typeface="Cambria Math" panose="02040503050406030204" pitchFamily="18" charset="0"/>
                        </a:rPr>
                        <m:t>𝑅</m:t>
                      </m:r>
                      <m:r>
                        <a:rPr lang="en-US" altLang="zh-CN" sz="1600" b="0" i="1" baseline="-25000" dirty="0" smtClean="0">
                          <a:latin typeface="Cambria Math" panose="02040503050406030204" pitchFamily="18" charset="0"/>
                        </a:rPr>
                        <m:t>𝑙</m:t>
                      </m:r>
                    </m:oMath>
                  </m:oMathPara>
                </a14:m>
                <a:endParaRPr lang="zh-CN" altLang="en-US" sz="1600" baseline="-25000" dirty="0"/>
              </a:p>
            </p:txBody>
          </p:sp>
        </mc:Choice>
        <mc:Fallback xmlns="">
          <p:sp>
            <p:nvSpPr>
              <p:cNvPr id="56" name="文本框 55">
                <a:extLst>
                  <a:ext uri="{FF2B5EF4-FFF2-40B4-BE49-F238E27FC236}">
                    <a16:creationId xmlns:a16="http://schemas.microsoft.com/office/drawing/2014/main" xmlns:a14="http://schemas.microsoft.com/office/drawing/2010/main" xmlns="" id="{F2FA5BD5-E165-7FDA-127E-005C124D43C5}"/>
                  </a:ext>
                </a:extLst>
              </p:cNvPr>
              <p:cNvSpPr txBox="1">
                <a:spLocks noRot="1" noChangeAspect="1" noMove="1" noResize="1" noEditPoints="1" noAdjustHandles="1" noChangeArrowheads="1" noChangeShapeType="1" noTextEdit="1"/>
              </p:cNvSpPr>
              <p:nvPr/>
            </p:nvSpPr>
            <p:spPr>
              <a:xfrm>
                <a:off x="1872482" y="5156623"/>
                <a:ext cx="240376" cy="482055"/>
              </a:xfrm>
              <a:prstGeom prst="rect">
                <a:avLst/>
              </a:prstGeom>
              <a:blipFill rotWithShape="0">
                <a:blip r:embed="rId6"/>
                <a:stretch>
                  <a:fillRect/>
                </a:stretch>
              </a:blipFill>
            </p:spPr>
            <p:txBody>
              <a:bodyPr/>
              <a:lstStyle/>
              <a:p>
                <a:r>
                  <a:rPr lang="zh-CN" altLang="en-US">
                    <a:noFill/>
                  </a:rPr>
                  <a:t> </a:t>
                </a:r>
              </a:p>
            </p:txBody>
          </p:sp>
        </mc:Fallback>
      </mc:AlternateContent>
      <p:grpSp>
        <p:nvGrpSpPr>
          <p:cNvPr id="66" name="组合 65">
            <a:extLst>
              <a:ext uri="{FF2B5EF4-FFF2-40B4-BE49-F238E27FC236}">
                <a16:creationId xmlns:a16="http://schemas.microsoft.com/office/drawing/2014/main" id="{C7B1C88E-C173-0D08-7969-7401F9807325}"/>
              </a:ext>
            </a:extLst>
          </p:cNvPr>
          <p:cNvGrpSpPr/>
          <p:nvPr/>
        </p:nvGrpSpPr>
        <p:grpSpPr>
          <a:xfrm>
            <a:off x="2765368" y="4772605"/>
            <a:ext cx="1995167" cy="525303"/>
            <a:chOff x="2625538" y="4761044"/>
            <a:chExt cx="1995167" cy="525303"/>
          </a:xfrm>
        </p:grpSpPr>
        <p:sp>
          <p:nvSpPr>
            <p:cNvPr id="58" name="矩形 57">
              <a:extLst>
                <a:ext uri="{FF2B5EF4-FFF2-40B4-BE49-F238E27FC236}">
                  <a16:creationId xmlns:a16="http://schemas.microsoft.com/office/drawing/2014/main" id="{DFBFF811-4E8B-352F-1BFB-D2C8D1F61A5C}"/>
                </a:ext>
              </a:extLst>
            </p:cNvPr>
            <p:cNvSpPr/>
            <p:nvPr/>
          </p:nvSpPr>
          <p:spPr>
            <a:xfrm>
              <a:off x="2683665" y="4761044"/>
              <a:ext cx="159488" cy="159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a:extLst>
                <a:ext uri="{FF2B5EF4-FFF2-40B4-BE49-F238E27FC236}">
                  <a16:creationId xmlns:a16="http://schemas.microsoft.com/office/drawing/2014/main" id="{F19B6A28-BD3B-0932-F501-8B22A2FCF8E5}"/>
                </a:ext>
              </a:extLst>
            </p:cNvPr>
            <p:cNvSpPr/>
            <p:nvPr/>
          </p:nvSpPr>
          <p:spPr>
            <a:xfrm>
              <a:off x="4404515" y="4761044"/>
              <a:ext cx="159488" cy="159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60" name="文本占位符 3">
                  <a:extLst>
                    <a:ext uri="{FF2B5EF4-FFF2-40B4-BE49-F238E27FC236}">
                      <a16:creationId xmlns:a16="http://schemas.microsoft.com/office/drawing/2014/main" id="{00B5BEA6-B00E-7E92-036A-F850CD2A6FF3}"/>
                    </a:ext>
                  </a:extLst>
                </p:cNvPr>
                <p:cNvSpPr txBox="1">
                  <a:spLocks/>
                </p:cNvSpPr>
                <p:nvPr/>
              </p:nvSpPr>
              <p:spPr>
                <a:xfrm>
                  <a:off x="2625538" y="4846418"/>
                  <a:ext cx="265152" cy="439929"/>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buClr>
                      <a:schemeClr val="tx1"/>
                    </a:buClr>
                  </a:pPr>
                  <a14:m>
                    <m:oMathPara xmlns:m="http://schemas.openxmlformats.org/officeDocument/2006/math">
                      <m:oMathParaPr>
                        <m:jc m:val="centerGroup"/>
                      </m:oMathParaPr>
                      <m:oMath xmlns:m="http://schemas.openxmlformats.org/officeDocument/2006/math">
                        <m:r>
                          <a:rPr lang="en-US" altLang="zh-CN" b="0" i="1" cap="none" dirty="0" smtClean="0">
                            <a:solidFill>
                              <a:schemeClr val="tx1"/>
                            </a:solidFill>
                            <a:latin typeface="Cambria Math" panose="02040503050406030204" pitchFamily="18" charset="0"/>
                            <a:ea typeface="微软雅黑" panose="020B0503020204020204" pitchFamily="34" charset="-122"/>
                          </a:rPr>
                          <m:t>𝑣</m:t>
                        </m:r>
                        <m:r>
                          <a:rPr lang="en-US" altLang="zh-CN" b="0" i="1" cap="none" baseline="30000" dirty="0" smtClean="0">
                            <a:solidFill>
                              <a:schemeClr val="tx1"/>
                            </a:solidFill>
                            <a:latin typeface="Cambria Math" panose="02040503050406030204" pitchFamily="18" charset="0"/>
                            <a:ea typeface="微软雅黑" panose="020B0503020204020204" pitchFamily="34" charset="-122"/>
                          </a:rPr>
                          <m:t>𝑖</m:t>
                        </m:r>
                      </m:oMath>
                    </m:oMathPara>
                  </a14:m>
                  <a:endParaRPr lang="en-US" altLang="zh-CN" cap="none" baseline="30000" dirty="0">
                    <a:solidFill>
                      <a:schemeClr val="tx1"/>
                    </a:solidFill>
                  </a:endParaRPr>
                </a:p>
              </p:txBody>
            </p:sp>
          </mc:Choice>
          <mc:Fallback xmlns="">
            <p:sp>
              <p:nvSpPr>
                <p:cNvPr id="60" name="文本占位符 3">
                  <a:extLst>
                    <a:ext uri="{FF2B5EF4-FFF2-40B4-BE49-F238E27FC236}">
                      <a16:creationId xmlns:a16="http://schemas.microsoft.com/office/drawing/2014/main" xmlns:a14="http://schemas.microsoft.com/office/drawing/2010/main" xmlns="" id="{00B5BEA6-B00E-7E92-036A-F850CD2A6FF3}"/>
                    </a:ext>
                  </a:extLst>
                </p:cNvPr>
                <p:cNvSpPr txBox="1">
                  <a:spLocks noRot="1" noChangeAspect="1" noMove="1" noResize="1" noEditPoints="1" noAdjustHandles="1" noChangeArrowheads="1" noChangeShapeType="1" noTextEdit="1"/>
                </p:cNvSpPr>
                <p:nvPr/>
              </p:nvSpPr>
              <p:spPr>
                <a:xfrm>
                  <a:off x="2625538" y="4846418"/>
                  <a:ext cx="265152" cy="439929"/>
                </a:xfrm>
                <a:prstGeom prst="rect">
                  <a:avLst/>
                </a:prstGeom>
                <a:blipFill rotWithShape="0">
                  <a:blip r:embed="rId7"/>
                  <a:stretch>
                    <a:fillRect l="-232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1" name="文本占位符 3">
                  <a:extLst>
                    <a:ext uri="{FF2B5EF4-FFF2-40B4-BE49-F238E27FC236}">
                      <a16:creationId xmlns:a16="http://schemas.microsoft.com/office/drawing/2014/main" id="{0558378C-FAAD-7E30-7D47-441E20023ACB}"/>
                    </a:ext>
                  </a:extLst>
                </p:cNvPr>
                <p:cNvSpPr txBox="1">
                  <a:spLocks/>
                </p:cNvSpPr>
                <p:nvPr/>
              </p:nvSpPr>
              <p:spPr>
                <a:xfrm>
                  <a:off x="4355553" y="4846418"/>
                  <a:ext cx="265152" cy="439929"/>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buClr>
                      <a:schemeClr val="tx1"/>
                    </a:buClr>
                  </a:pPr>
                  <a14:m>
                    <m:oMathPara xmlns:m="http://schemas.openxmlformats.org/officeDocument/2006/math">
                      <m:oMathParaPr>
                        <m:jc m:val="centerGroup"/>
                      </m:oMathParaPr>
                      <m:oMath xmlns:m="http://schemas.openxmlformats.org/officeDocument/2006/math">
                        <m:r>
                          <a:rPr lang="en-US" altLang="zh-CN" b="0" i="1" cap="none" dirty="0" smtClean="0">
                            <a:solidFill>
                              <a:schemeClr val="tx1"/>
                            </a:solidFill>
                            <a:latin typeface="Cambria Math" panose="02040503050406030204" pitchFamily="18" charset="0"/>
                            <a:ea typeface="微软雅黑" panose="020B0503020204020204" pitchFamily="34" charset="-122"/>
                          </a:rPr>
                          <m:t>𝑣</m:t>
                        </m:r>
                        <m:r>
                          <a:rPr lang="en-US" altLang="zh-CN" b="0" i="1" cap="none" baseline="30000" dirty="0" smtClean="0">
                            <a:solidFill>
                              <a:schemeClr val="tx1"/>
                            </a:solidFill>
                            <a:latin typeface="Cambria Math" panose="02040503050406030204" pitchFamily="18" charset="0"/>
                            <a:ea typeface="微软雅黑" panose="020B0503020204020204" pitchFamily="34" charset="-122"/>
                          </a:rPr>
                          <m:t>𝑗</m:t>
                        </m:r>
                      </m:oMath>
                    </m:oMathPara>
                  </a14:m>
                  <a:endParaRPr lang="en-US" altLang="zh-CN" cap="none" baseline="30000" dirty="0">
                    <a:solidFill>
                      <a:schemeClr val="tx1"/>
                    </a:solidFill>
                  </a:endParaRPr>
                </a:p>
              </p:txBody>
            </p:sp>
          </mc:Choice>
          <mc:Fallback xmlns="">
            <p:sp>
              <p:nvSpPr>
                <p:cNvPr id="61" name="文本占位符 3">
                  <a:extLst>
                    <a:ext uri="{FF2B5EF4-FFF2-40B4-BE49-F238E27FC236}">
                      <a16:creationId xmlns:a16="http://schemas.microsoft.com/office/drawing/2014/main" xmlns:a14="http://schemas.microsoft.com/office/drawing/2010/main" xmlns="" id="{0558378C-FAAD-7E30-7D47-441E20023ACB}"/>
                    </a:ext>
                  </a:extLst>
                </p:cNvPr>
                <p:cNvSpPr txBox="1">
                  <a:spLocks noRot="1" noChangeAspect="1" noMove="1" noResize="1" noEditPoints="1" noAdjustHandles="1" noChangeArrowheads="1" noChangeShapeType="1" noTextEdit="1"/>
                </p:cNvSpPr>
                <p:nvPr/>
              </p:nvSpPr>
              <p:spPr>
                <a:xfrm>
                  <a:off x="4355553" y="4846418"/>
                  <a:ext cx="265152" cy="439929"/>
                </a:xfrm>
                <a:prstGeom prst="rect">
                  <a:avLst/>
                </a:prstGeom>
                <a:blipFill rotWithShape="0">
                  <a:blip r:embed="rId8"/>
                  <a:stretch>
                    <a:fillRect l="-22727"/>
                  </a:stretch>
                </a:blipFill>
              </p:spPr>
              <p:txBody>
                <a:bodyPr/>
                <a:lstStyle/>
                <a:p>
                  <a:r>
                    <a:rPr lang="zh-CN" altLang="en-US">
                      <a:noFill/>
                    </a:rPr>
                    <a:t> </a:t>
                  </a:r>
                </a:p>
              </p:txBody>
            </p:sp>
          </mc:Fallback>
        </mc:AlternateContent>
      </p:grpSp>
      <p:cxnSp>
        <p:nvCxnSpPr>
          <p:cNvPr id="63" name="直接连接符 62">
            <a:extLst>
              <a:ext uri="{FF2B5EF4-FFF2-40B4-BE49-F238E27FC236}">
                <a16:creationId xmlns:a16="http://schemas.microsoft.com/office/drawing/2014/main" id="{D13024A4-3ED9-1B3C-13AA-732EAA4E1EA8}"/>
              </a:ext>
            </a:extLst>
          </p:cNvPr>
          <p:cNvCxnSpPr>
            <a:cxnSpLocks/>
            <a:endCxn id="59" idx="1"/>
          </p:cNvCxnSpPr>
          <p:nvPr/>
        </p:nvCxnSpPr>
        <p:spPr>
          <a:xfrm>
            <a:off x="2982983" y="4847212"/>
            <a:ext cx="1561362" cy="5137"/>
          </a:xfrm>
          <a:prstGeom prst="line">
            <a:avLst/>
          </a:prstGeom>
          <a:ln w="76200"/>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68" name="文本占位符 3">
                <a:extLst>
                  <a:ext uri="{FF2B5EF4-FFF2-40B4-BE49-F238E27FC236}">
                    <a16:creationId xmlns:a16="http://schemas.microsoft.com/office/drawing/2014/main" id="{1E0FE2B6-5A7E-BAEB-31AA-D8226876AE32}"/>
                  </a:ext>
                </a:extLst>
              </p:cNvPr>
              <p:cNvSpPr txBox="1">
                <a:spLocks/>
              </p:cNvSpPr>
              <p:nvPr/>
            </p:nvSpPr>
            <p:spPr>
              <a:xfrm>
                <a:off x="3169602" y="4386725"/>
                <a:ext cx="1406546" cy="446276"/>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buClr>
                    <a:schemeClr val="tx1"/>
                  </a:buClr>
                </a:pPr>
                <a14:m>
                  <m:oMathPara xmlns:m="http://schemas.openxmlformats.org/officeDocument/2006/math">
                    <m:oMathParaPr>
                      <m:jc m:val="centerGroup"/>
                    </m:oMathParaPr>
                    <m:oMath xmlns:m="http://schemas.openxmlformats.org/officeDocument/2006/math">
                      <m:r>
                        <a:rPr lang="en-US" altLang="zh-CN" b="0" i="1" cap="none" dirty="0" smtClean="0">
                          <a:solidFill>
                            <a:schemeClr val="tx1"/>
                          </a:solidFill>
                          <a:latin typeface="Cambria Math" panose="02040503050406030204" pitchFamily="18" charset="0"/>
                          <a:ea typeface="微软雅黑" panose="020B0503020204020204" pitchFamily="34" charset="-122"/>
                        </a:rPr>
                        <m:t>(</m:t>
                      </m:r>
                      <m:r>
                        <a:rPr lang="en-US" altLang="zh-CN" b="0" i="1" cap="none" dirty="0" err="1" smtClean="0">
                          <a:solidFill>
                            <a:schemeClr val="tx1"/>
                          </a:solidFill>
                          <a:latin typeface="Cambria Math" panose="02040503050406030204" pitchFamily="18" charset="0"/>
                          <a:ea typeface="微软雅黑" panose="020B0503020204020204" pitchFamily="34" charset="-122"/>
                        </a:rPr>
                        <m:t>𝑣</m:t>
                      </m:r>
                      <m:r>
                        <a:rPr lang="en-US" altLang="zh-CN" b="0" i="1" cap="none" baseline="30000" dirty="0" err="1" smtClean="0">
                          <a:solidFill>
                            <a:schemeClr val="tx1"/>
                          </a:solidFill>
                          <a:latin typeface="Cambria Math" panose="02040503050406030204" pitchFamily="18" charset="0"/>
                          <a:ea typeface="微软雅黑" panose="020B0503020204020204" pitchFamily="34" charset="-122"/>
                        </a:rPr>
                        <m:t>𝑖</m:t>
                      </m:r>
                      <m:r>
                        <a:rPr lang="en-US" altLang="zh-CN" b="0" i="1" cap="none" dirty="0" err="1" smtClean="0">
                          <a:solidFill>
                            <a:schemeClr val="tx1"/>
                          </a:solidFill>
                          <a:latin typeface="Cambria Math" panose="02040503050406030204" pitchFamily="18" charset="0"/>
                          <a:ea typeface="微软雅黑" panose="020B0503020204020204" pitchFamily="34" charset="-122"/>
                        </a:rPr>
                        <m:t>,</m:t>
                      </m:r>
                      <m:r>
                        <a:rPr lang="en-US" altLang="zh-CN" b="0" i="1" cap="none" dirty="0">
                          <a:solidFill>
                            <a:schemeClr val="tx1"/>
                          </a:solidFill>
                          <a:latin typeface="Cambria Math" panose="02040503050406030204" pitchFamily="18" charset="0"/>
                          <a:ea typeface="微软雅黑" panose="020B0503020204020204" pitchFamily="34" charset="-122"/>
                        </a:rPr>
                        <m:t>𝑣</m:t>
                      </m:r>
                      <m:r>
                        <a:rPr lang="en-US" altLang="zh-CN" b="0" i="1" cap="none" baseline="30000" dirty="0">
                          <a:solidFill>
                            <a:schemeClr val="tx1"/>
                          </a:solidFill>
                          <a:latin typeface="Cambria Math" panose="02040503050406030204" pitchFamily="18" charset="0"/>
                          <a:ea typeface="微软雅黑" panose="020B0503020204020204" pitchFamily="34" charset="-122"/>
                        </a:rPr>
                        <m:t>𝑗</m:t>
                      </m:r>
                      <m:r>
                        <a:rPr lang="en-US" altLang="zh-CN" b="0" i="1" cap="none" dirty="0" smtClean="0">
                          <a:solidFill>
                            <a:schemeClr val="tx1"/>
                          </a:solidFill>
                          <a:latin typeface="Cambria Math" panose="02040503050406030204" pitchFamily="18" charset="0"/>
                          <a:ea typeface="微软雅黑" panose="020B0503020204020204" pitchFamily="34" charset="-122"/>
                        </a:rPr>
                        <m:t>)</m:t>
                      </m:r>
                    </m:oMath>
                  </m:oMathPara>
                </a14:m>
                <a:endParaRPr lang="en-US" altLang="zh-CN" cap="none" dirty="0">
                  <a:solidFill>
                    <a:schemeClr val="tx1"/>
                  </a:solidFill>
                  <a:latin typeface="Calibri" panose="020F0502020204030204" pitchFamily="34" charset="0"/>
                  <a:cs typeface="Calibri" panose="020F0502020204030204" pitchFamily="34" charset="0"/>
                </a:endParaRPr>
              </a:p>
            </p:txBody>
          </p:sp>
        </mc:Choice>
        <mc:Fallback>
          <p:sp>
            <p:nvSpPr>
              <p:cNvPr id="68" name="文本占位符 3">
                <a:extLst>
                  <a:ext uri="{FF2B5EF4-FFF2-40B4-BE49-F238E27FC236}">
                    <a16:creationId xmlns:a16="http://schemas.microsoft.com/office/drawing/2014/main" id="{1E0FE2B6-5A7E-BAEB-31AA-D8226876AE32}"/>
                  </a:ext>
                </a:extLst>
              </p:cNvPr>
              <p:cNvSpPr txBox="1">
                <a:spLocks noRot="1" noChangeAspect="1" noMove="1" noResize="1" noEditPoints="1" noAdjustHandles="1" noChangeArrowheads="1" noChangeShapeType="1" noTextEdit="1"/>
              </p:cNvSpPr>
              <p:nvPr/>
            </p:nvSpPr>
            <p:spPr>
              <a:xfrm>
                <a:off x="3169602" y="4386725"/>
                <a:ext cx="1406546" cy="446276"/>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5" name="文本占位符 3">
                <a:extLst>
                  <a:ext uri="{FF2B5EF4-FFF2-40B4-BE49-F238E27FC236}">
                    <a16:creationId xmlns:a16="http://schemas.microsoft.com/office/drawing/2014/main" id="{9ED13609-FCB5-228F-71E7-E8E924118C5D}"/>
                  </a:ext>
                </a:extLst>
              </p:cNvPr>
              <p:cNvSpPr txBox="1">
                <a:spLocks/>
              </p:cNvSpPr>
              <p:nvPr/>
            </p:nvSpPr>
            <p:spPr>
              <a:xfrm>
                <a:off x="5898684" y="2569069"/>
                <a:ext cx="5122560" cy="938719"/>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buClr>
                    <a:schemeClr val="tx1"/>
                  </a:buClr>
                </a:pPr>
                <a14:m>
                  <m:oMathPara xmlns:m="http://schemas.openxmlformats.org/officeDocument/2006/math">
                    <m:oMathParaPr>
                      <m:jc m:val="centerGroup"/>
                    </m:oMathParaPr>
                    <m:oMath xmlns:m="http://schemas.openxmlformats.org/officeDocument/2006/math">
                      <m:r>
                        <a:rPr lang="en-US" altLang="zh-CN" sz="3200" b="0" i="1" cap="none" smtClean="0">
                          <a:solidFill>
                            <a:schemeClr val="tx1"/>
                          </a:solidFill>
                          <a:latin typeface="Cambria Math" panose="02040503050406030204" pitchFamily="18" charset="0"/>
                        </a:rPr>
                        <m:t>𝐺</m:t>
                      </m:r>
                      <m:r>
                        <a:rPr lang="en-US" altLang="zh-CN" sz="3200" b="0" i="1" cap="none" smtClean="0">
                          <a:solidFill>
                            <a:schemeClr val="tx1"/>
                          </a:solidFill>
                          <a:latin typeface="Cambria Math" panose="02040503050406030204" pitchFamily="18" charset="0"/>
                        </a:rPr>
                        <m:t>=(</m:t>
                      </m:r>
                      <m:r>
                        <a:rPr lang="en-US" altLang="zh-CN" sz="3200" b="0" i="1" cap="none" smtClean="0">
                          <a:solidFill>
                            <a:schemeClr val="tx1"/>
                          </a:solidFill>
                          <a:latin typeface="Cambria Math" panose="02040503050406030204" pitchFamily="18" charset="0"/>
                        </a:rPr>
                        <m:t>𝑉</m:t>
                      </m:r>
                      <m:r>
                        <a:rPr lang="en-US" altLang="zh-CN" sz="3200" b="0" i="1" cap="none" smtClean="0">
                          <a:solidFill>
                            <a:schemeClr val="tx1"/>
                          </a:solidFill>
                          <a:latin typeface="Cambria Math" panose="02040503050406030204" pitchFamily="18" charset="0"/>
                        </a:rPr>
                        <m:t>,</m:t>
                      </m:r>
                      <m:r>
                        <a:rPr lang="en-US" altLang="zh-CN" sz="3200" b="0" i="1" cap="none" smtClean="0">
                          <a:solidFill>
                            <a:schemeClr val="tx1"/>
                          </a:solidFill>
                          <a:latin typeface="Cambria Math" panose="02040503050406030204" pitchFamily="18" charset="0"/>
                          <a:ea typeface="Cambria Math" panose="02040503050406030204" pitchFamily="18" charset="0"/>
                        </a:rPr>
                        <m:t>ℰ</m:t>
                      </m:r>
                      <m:r>
                        <a:rPr lang="en-US" altLang="zh-CN" sz="3200" b="0" i="1" cap="none" smtClean="0">
                          <a:solidFill>
                            <a:schemeClr val="tx1"/>
                          </a:solidFill>
                          <a:latin typeface="Cambria Math" panose="02040503050406030204" pitchFamily="18" charset="0"/>
                        </a:rPr>
                        <m:t>)</m:t>
                      </m:r>
                    </m:oMath>
                  </m:oMathPara>
                </a14:m>
                <a:endParaRPr lang="en-US" altLang="zh-CN" sz="3200" b="0" cap="none" dirty="0">
                  <a:solidFill>
                    <a:schemeClr val="tx1"/>
                  </a:solidFill>
                </a:endParaRPr>
              </a:p>
              <a:p>
                <a:pPr>
                  <a:buClr>
                    <a:schemeClr val="tx1"/>
                  </a:buClr>
                </a:pPr>
                <a:endParaRPr lang="zh-CN" altLang="en-US" cap="none" dirty="0">
                  <a:solidFill>
                    <a:schemeClr val="tx1"/>
                  </a:solidFill>
                </a:endParaRPr>
              </a:p>
            </p:txBody>
          </p:sp>
        </mc:Choice>
        <mc:Fallback>
          <p:sp>
            <p:nvSpPr>
              <p:cNvPr id="35" name="文本占位符 3">
                <a:extLst>
                  <a:ext uri="{FF2B5EF4-FFF2-40B4-BE49-F238E27FC236}">
                    <a16:creationId xmlns:a16="http://schemas.microsoft.com/office/drawing/2014/main" id="{9ED13609-FCB5-228F-71E7-E8E924118C5D}"/>
                  </a:ext>
                </a:extLst>
              </p:cNvPr>
              <p:cNvSpPr txBox="1">
                <a:spLocks noRot="1" noChangeAspect="1" noMove="1" noResize="1" noEditPoints="1" noAdjustHandles="1" noChangeArrowheads="1" noChangeShapeType="1" noTextEdit="1"/>
              </p:cNvSpPr>
              <p:nvPr/>
            </p:nvSpPr>
            <p:spPr>
              <a:xfrm>
                <a:off x="5898684" y="2569069"/>
                <a:ext cx="5122560" cy="938719"/>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6" name="文本占位符 3">
                <a:extLst>
                  <a:ext uri="{FF2B5EF4-FFF2-40B4-BE49-F238E27FC236}">
                    <a16:creationId xmlns:a16="http://schemas.microsoft.com/office/drawing/2014/main" id="{2E123B28-F69F-5447-BD6B-02A31387AFAC}"/>
                  </a:ext>
                </a:extLst>
              </p:cNvPr>
              <p:cNvSpPr txBox="1">
                <a:spLocks/>
              </p:cNvSpPr>
              <p:nvPr/>
            </p:nvSpPr>
            <p:spPr>
              <a:xfrm>
                <a:off x="5837231" y="3515963"/>
                <a:ext cx="5122560" cy="938719"/>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buClr>
                    <a:schemeClr val="tx1"/>
                  </a:buClr>
                </a:pPr>
                <a14:m>
                  <m:oMathPara xmlns:m="http://schemas.openxmlformats.org/officeDocument/2006/math">
                    <m:oMathParaPr>
                      <m:jc m:val="centerGroup"/>
                    </m:oMathParaPr>
                    <m:oMath xmlns:m="http://schemas.openxmlformats.org/officeDocument/2006/math">
                      <m:r>
                        <a:rPr lang="en-US" altLang="zh-CN" sz="3200" b="0" i="1" cap="none" smtClean="0">
                          <a:solidFill>
                            <a:schemeClr val="tx1"/>
                          </a:solidFill>
                          <a:latin typeface="Cambria Math" panose="02040503050406030204" pitchFamily="18" charset="0"/>
                          <a:ea typeface="Cambria Math" panose="02040503050406030204" pitchFamily="18" charset="0"/>
                        </a:rPr>
                        <m:t>ℰ</m:t>
                      </m:r>
                      <m:r>
                        <a:rPr lang="en-US" altLang="zh-CN" sz="3200" b="0" i="1" cap="none" smtClean="0">
                          <a:solidFill>
                            <a:schemeClr val="tx1"/>
                          </a:solidFill>
                          <a:latin typeface="Cambria Math" panose="02040503050406030204" pitchFamily="18" charset="0"/>
                        </a:rPr>
                        <m:t>=</m:t>
                      </m:r>
                      <m:d>
                        <m:dPr>
                          <m:begChr m:val="{"/>
                          <m:endChr m:val="}"/>
                          <m:ctrlPr>
                            <a:rPr lang="en-US" altLang="zh-CN" sz="3200" b="0" i="1" cap="none" smtClean="0">
                              <a:solidFill>
                                <a:schemeClr val="tx1"/>
                              </a:solidFill>
                              <a:latin typeface="Cambria Math" panose="02040503050406030204" pitchFamily="18" charset="0"/>
                            </a:rPr>
                          </m:ctrlPr>
                        </m:dPr>
                        <m:e>
                          <m:d>
                            <m:dPr>
                              <m:ctrlPr>
                                <a:rPr lang="en-US" altLang="zh-CN" sz="3200" b="0" i="1" cap="none" smtClean="0">
                                  <a:solidFill>
                                    <a:schemeClr val="tx1"/>
                                  </a:solidFill>
                                  <a:latin typeface="Cambria Math" panose="02040503050406030204" pitchFamily="18" charset="0"/>
                                </a:rPr>
                              </m:ctrlPr>
                            </m:dPr>
                            <m:e>
                              <m:r>
                                <a:rPr lang="en-US" altLang="zh-CN" sz="3200" b="0" i="1" cap="none" smtClean="0">
                                  <a:solidFill>
                                    <a:schemeClr val="tx1"/>
                                  </a:solidFill>
                                  <a:latin typeface="Cambria Math" panose="02040503050406030204" pitchFamily="18" charset="0"/>
                                </a:rPr>
                                <m:t>𝑣</m:t>
                              </m:r>
                              <m:r>
                                <a:rPr lang="en-US" altLang="zh-CN" sz="3200" b="0" i="1" cap="none" baseline="30000" smtClean="0">
                                  <a:solidFill>
                                    <a:schemeClr val="tx1"/>
                                  </a:solidFill>
                                  <a:latin typeface="Cambria Math" panose="02040503050406030204" pitchFamily="18" charset="0"/>
                                </a:rPr>
                                <m:t>𝑖</m:t>
                              </m:r>
                              <m:r>
                                <a:rPr lang="en-US" altLang="zh-CN" sz="3200" b="0" i="1" cap="none" smtClean="0">
                                  <a:solidFill>
                                    <a:schemeClr val="tx1"/>
                                  </a:solidFill>
                                  <a:latin typeface="Cambria Math" panose="02040503050406030204" pitchFamily="18" charset="0"/>
                                </a:rPr>
                                <m:t>,</m:t>
                              </m:r>
                              <m:r>
                                <a:rPr lang="en-US" altLang="zh-CN" sz="3200" b="0" i="1" cap="none" smtClean="0">
                                  <a:solidFill>
                                    <a:schemeClr val="tx1"/>
                                  </a:solidFill>
                                  <a:latin typeface="Cambria Math" panose="02040503050406030204" pitchFamily="18" charset="0"/>
                                </a:rPr>
                                <m:t>𝑣𝑗</m:t>
                              </m:r>
                            </m:e>
                          </m:d>
                          <m:r>
                            <a:rPr lang="en-US" altLang="zh-CN" sz="3200" b="0" i="1" cap="none">
                              <a:solidFill>
                                <a:schemeClr val="tx1"/>
                              </a:solidFill>
                              <a:latin typeface="Cambria Math" panose="02040503050406030204" pitchFamily="18" charset="0"/>
                            </a:rPr>
                            <m:t>|</m:t>
                          </m:r>
                          <m:r>
                            <a:rPr lang="en-US" altLang="zh-CN" sz="3200" b="0" i="1" cap="none">
                              <a:solidFill>
                                <a:schemeClr val="tx1"/>
                              </a:solidFill>
                              <a:latin typeface="Cambria Math" panose="02040503050406030204" pitchFamily="18" charset="0"/>
                            </a:rPr>
                            <m:t>𝑣𝑖</m:t>
                          </m:r>
                          <m:r>
                            <a:rPr lang="en-US" altLang="zh-CN" sz="3200" b="0" i="1" cap="none">
                              <a:solidFill>
                                <a:schemeClr val="tx1"/>
                              </a:solidFill>
                              <a:latin typeface="Cambria Math" panose="02040503050406030204" pitchFamily="18" charset="0"/>
                            </a:rPr>
                            <m:t>,</m:t>
                          </m:r>
                          <m:r>
                            <a:rPr lang="en-US" altLang="zh-CN" sz="3200" b="0" i="1" cap="none">
                              <a:solidFill>
                                <a:schemeClr val="tx1"/>
                              </a:solidFill>
                              <a:latin typeface="Cambria Math" panose="02040503050406030204" pitchFamily="18" charset="0"/>
                            </a:rPr>
                            <m:t>𝑣𝑗</m:t>
                          </m:r>
                          <m:r>
                            <a:rPr lang="en-US" altLang="zh-CN" sz="3200" b="0" i="1" cap="none" smtClean="0">
                              <a:solidFill>
                                <a:schemeClr val="tx1"/>
                              </a:solidFill>
                              <a:latin typeface="Cambria Math" panose="02040503050406030204" pitchFamily="18" charset="0"/>
                              <a:ea typeface="Cambria Math" panose="02040503050406030204" pitchFamily="18" charset="0"/>
                            </a:rPr>
                            <m:t>∈</m:t>
                          </m:r>
                          <m:r>
                            <a:rPr lang="en-US" altLang="zh-CN" sz="3200" b="0" i="1" cap="none" smtClean="0">
                              <a:solidFill>
                                <a:schemeClr val="tx1"/>
                              </a:solidFill>
                              <a:latin typeface="Cambria Math" panose="02040503050406030204" pitchFamily="18" charset="0"/>
                              <a:ea typeface="Cambria Math" panose="02040503050406030204" pitchFamily="18" charset="0"/>
                            </a:rPr>
                            <m:t>𝑉</m:t>
                          </m:r>
                        </m:e>
                      </m:d>
                    </m:oMath>
                  </m:oMathPara>
                </a14:m>
                <a:endParaRPr lang="en-US" altLang="zh-CN" sz="3200" b="0" cap="none" dirty="0">
                  <a:solidFill>
                    <a:schemeClr val="tx1"/>
                  </a:solidFill>
                </a:endParaRPr>
              </a:p>
              <a:p>
                <a:pPr>
                  <a:buClr>
                    <a:schemeClr val="tx1"/>
                  </a:buClr>
                </a:pPr>
                <a:endParaRPr lang="zh-CN" altLang="en-US" cap="none" dirty="0">
                  <a:solidFill>
                    <a:schemeClr val="tx1"/>
                  </a:solidFill>
                </a:endParaRPr>
              </a:p>
            </p:txBody>
          </p:sp>
        </mc:Choice>
        <mc:Fallback>
          <p:sp>
            <p:nvSpPr>
              <p:cNvPr id="36" name="文本占位符 3">
                <a:extLst>
                  <a:ext uri="{FF2B5EF4-FFF2-40B4-BE49-F238E27FC236}">
                    <a16:creationId xmlns:a16="http://schemas.microsoft.com/office/drawing/2014/main" id="{2E123B28-F69F-5447-BD6B-02A31387AFAC}"/>
                  </a:ext>
                </a:extLst>
              </p:cNvPr>
              <p:cNvSpPr txBox="1">
                <a:spLocks noRot="1" noChangeAspect="1" noMove="1" noResize="1" noEditPoints="1" noAdjustHandles="1" noChangeArrowheads="1" noChangeShapeType="1" noTextEdit="1"/>
              </p:cNvSpPr>
              <p:nvPr/>
            </p:nvSpPr>
            <p:spPr>
              <a:xfrm>
                <a:off x="5837231" y="3515963"/>
                <a:ext cx="5122560" cy="938719"/>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40" name="文本占位符 3">
                <a:extLst>
                  <a:ext uri="{FF2B5EF4-FFF2-40B4-BE49-F238E27FC236}">
                    <a16:creationId xmlns:a16="http://schemas.microsoft.com/office/drawing/2014/main" id="{D626E315-B0BA-4E1D-46E7-CE1DC84BF2EF}"/>
                  </a:ext>
                </a:extLst>
              </p:cNvPr>
              <p:cNvSpPr txBox="1">
                <a:spLocks/>
              </p:cNvSpPr>
              <p:nvPr/>
            </p:nvSpPr>
            <p:spPr>
              <a:xfrm>
                <a:off x="5837231" y="4521179"/>
                <a:ext cx="5122560" cy="938719"/>
              </a:xfrm>
              <a:prstGeom prst="rect">
                <a:avLst/>
              </a:prstGeom>
              <a:noFill/>
            </p:spPr>
            <p:txBody>
              <a:bodyPr vert="horz" wrap="square" lIns="0" tIns="45720" rIns="91440" bIns="45720" rtlCol="0" anchor="t" anchorCtr="0">
                <a:spAutoFit/>
              </a:bodyPr>
              <a:lstStyle>
                <a:lvl1pPr marL="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800" b="1" kern="1200" cap="all" baseline="0">
                    <a:solidFill>
                      <a:schemeClr val="accent3"/>
                    </a:solidFill>
                    <a:latin typeface="+mn-lt"/>
                    <a:ea typeface="+mn-ea"/>
                    <a:cs typeface="+mn-cs"/>
                  </a:defRPr>
                </a:lvl1pPr>
                <a:lvl2pPr marL="457200" indent="0" algn="l" defTabSz="914400" rtl="0" eaLnBrk="1" latinLnBrk="0" hangingPunct="1">
                  <a:lnSpc>
                    <a:spcPct val="130000"/>
                  </a:lnSpc>
                  <a:spcBef>
                    <a:spcPts val="0"/>
                  </a:spcBef>
                  <a:spcAft>
                    <a:spcPts val="600"/>
                  </a:spcAft>
                  <a:buClr>
                    <a:schemeClr val="accent2"/>
                  </a:buClr>
                  <a:buFont typeface="System Font Regular"/>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0"/>
                  </a:spcBef>
                  <a:spcAft>
                    <a:spcPts val="600"/>
                  </a:spcAft>
                  <a:buClr>
                    <a:schemeClr val="accent2"/>
                  </a:buClr>
                  <a:buFont typeface="System Font Regular"/>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0"/>
                  </a:spcBef>
                  <a:spcAft>
                    <a:spcPts val="600"/>
                  </a:spcAft>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buClr>
                    <a:schemeClr val="tx1"/>
                  </a:buClr>
                </a:pPr>
                <a14:m>
                  <m:oMathPara xmlns:m="http://schemas.openxmlformats.org/officeDocument/2006/math">
                    <m:oMathParaPr>
                      <m:jc m:val="centerGroup"/>
                    </m:oMathParaPr>
                    <m:oMath xmlns:m="http://schemas.openxmlformats.org/officeDocument/2006/math">
                      <m:r>
                        <a:rPr lang="en-US" altLang="zh-CN" sz="3200" b="0" i="1" cap="none" smtClean="0">
                          <a:solidFill>
                            <a:schemeClr val="tx1"/>
                          </a:solidFill>
                          <a:latin typeface="Cambria Math" panose="02040503050406030204" pitchFamily="18" charset="0"/>
                        </a:rPr>
                        <m:t>𝑣</m:t>
                      </m:r>
                      <m:r>
                        <a:rPr lang="en-US" altLang="zh-CN" sz="3200" b="0" i="1" cap="none" baseline="30000" smtClean="0">
                          <a:solidFill>
                            <a:schemeClr val="tx1"/>
                          </a:solidFill>
                          <a:latin typeface="Cambria Math" panose="02040503050406030204" pitchFamily="18" charset="0"/>
                        </a:rPr>
                        <m:t>𝑘</m:t>
                      </m:r>
                      <m:r>
                        <a:rPr lang="en-US" altLang="zh-CN" sz="3200" b="0" i="1" cap="none" smtClean="0">
                          <a:solidFill>
                            <a:schemeClr val="tx1"/>
                          </a:solidFill>
                          <a:latin typeface="Cambria Math" panose="02040503050406030204" pitchFamily="18" charset="0"/>
                        </a:rPr>
                        <m:t>=(</m:t>
                      </m:r>
                      <m:r>
                        <a:rPr lang="en-US" altLang="zh-CN" sz="3200" b="0" i="1" cap="none" smtClean="0">
                          <a:solidFill>
                            <a:schemeClr val="tx1"/>
                          </a:solidFill>
                          <a:latin typeface="Cambria Math" panose="02040503050406030204" pitchFamily="18" charset="0"/>
                        </a:rPr>
                        <m:t>𝑃𝑘</m:t>
                      </m:r>
                      <m:r>
                        <a:rPr lang="en-US" altLang="zh-CN" sz="3200" b="0" i="1" cap="none" smtClean="0">
                          <a:solidFill>
                            <a:schemeClr val="tx1"/>
                          </a:solidFill>
                          <a:latin typeface="Cambria Math" panose="02040503050406030204" pitchFamily="18" charset="0"/>
                        </a:rPr>
                        <m:t>,</m:t>
                      </m:r>
                      <m:r>
                        <a:rPr lang="en-US" altLang="zh-CN" sz="3200" b="0" i="1" cap="none" smtClean="0">
                          <a:solidFill>
                            <a:schemeClr val="tx1"/>
                          </a:solidFill>
                          <a:latin typeface="Cambria Math" panose="02040503050406030204" pitchFamily="18" charset="0"/>
                          <a:ea typeface="Cambria Math" panose="02040503050406030204" pitchFamily="18" charset="0"/>
                        </a:rPr>
                        <m:t>𝐿</m:t>
                      </m:r>
                      <m:r>
                        <a:rPr lang="en-US" altLang="zh-CN" sz="3200" b="0" i="1" cap="none" baseline="-25000" smtClean="0">
                          <a:solidFill>
                            <a:schemeClr val="tx1"/>
                          </a:solidFill>
                          <a:latin typeface="Cambria Math" panose="02040503050406030204" pitchFamily="18" charset="0"/>
                          <a:ea typeface="Cambria Math" panose="02040503050406030204" pitchFamily="18" charset="0"/>
                        </a:rPr>
                        <m:t>𝑘</m:t>
                      </m:r>
                      <m:r>
                        <a:rPr lang="en-US" altLang="zh-CN" sz="3200" b="0" i="1" cap="none" smtClean="0">
                          <a:solidFill>
                            <a:schemeClr val="tx1"/>
                          </a:solidFill>
                          <a:latin typeface="Cambria Math" panose="02040503050406030204" pitchFamily="18" charset="0"/>
                        </a:rPr>
                        <m:t>)</m:t>
                      </m:r>
                    </m:oMath>
                  </m:oMathPara>
                </a14:m>
                <a:endParaRPr lang="en-US" altLang="zh-CN" sz="3200" b="0" cap="none" dirty="0">
                  <a:solidFill>
                    <a:schemeClr val="tx1"/>
                  </a:solidFill>
                </a:endParaRPr>
              </a:p>
              <a:p>
                <a:pPr>
                  <a:buClr>
                    <a:schemeClr val="tx1"/>
                  </a:buClr>
                </a:pPr>
                <a:endParaRPr lang="zh-CN" altLang="en-US" cap="none" dirty="0">
                  <a:solidFill>
                    <a:schemeClr val="tx1"/>
                  </a:solidFill>
                </a:endParaRPr>
              </a:p>
            </p:txBody>
          </p:sp>
        </mc:Choice>
        <mc:Fallback>
          <p:sp>
            <p:nvSpPr>
              <p:cNvPr id="40" name="文本占位符 3">
                <a:extLst>
                  <a:ext uri="{FF2B5EF4-FFF2-40B4-BE49-F238E27FC236}">
                    <a16:creationId xmlns:a16="http://schemas.microsoft.com/office/drawing/2014/main" id="{D626E315-B0BA-4E1D-46E7-CE1DC84BF2EF}"/>
                  </a:ext>
                </a:extLst>
              </p:cNvPr>
              <p:cNvSpPr txBox="1">
                <a:spLocks noRot="1" noChangeAspect="1" noMove="1" noResize="1" noEditPoints="1" noAdjustHandles="1" noChangeArrowheads="1" noChangeShapeType="1" noTextEdit="1"/>
              </p:cNvSpPr>
              <p:nvPr/>
            </p:nvSpPr>
            <p:spPr>
              <a:xfrm>
                <a:off x="5837231" y="4521179"/>
                <a:ext cx="5122560" cy="938719"/>
              </a:xfrm>
              <a:prstGeom prst="rect">
                <a:avLst/>
              </a:prstGeom>
              <a:blipFill>
                <a:blip r:embed="rId12"/>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9498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500"/>
                                        <p:tgtEl>
                                          <p:spTgt spid="6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fade">
                                      <p:cBhvr>
                                        <p:cTn id="24" dur="500"/>
                                        <p:tgtEl>
                                          <p:spTgt spid="6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par>
                                <p:cTn id="45" presetID="10"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fade">
                                      <p:cBhvr>
                                        <p:cTn id="52" dur="500"/>
                                        <p:tgtEl>
                                          <p:spTgt spid="56"/>
                                        </p:tgtEl>
                                      </p:cBhvr>
                                    </p:animEffect>
                                  </p:childTnLst>
                                </p:cTn>
                              </p:par>
                              <p:par>
                                <p:cTn id="53" presetID="10" presetClass="entr" presetSubtype="0"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childTnLst>
                                </p:cTn>
                              </p:par>
                              <p:par>
                                <p:cTn id="56" presetID="10" presetClass="entr" presetSubtype="0"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par>
                                <p:cTn id="59" presetID="10" presetClass="entr" presetSubtype="0" fill="hold"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500"/>
                                        <p:tgtEl>
                                          <p:spTgt spid="48"/>
                                        </p:tgtEl>
                                      </p:cBhvr>
                                    </p:animEffect>
                                  </p:childTnLst>
                                </p:cTn>
                              </p:par>
                              <p:par>
                                <p:cTn id="62" presetID="10" presetClass="entr" presetSubtype="0" fill="hold"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32" grpId="0" animBg="1"/>
      <p:bldP spid="56" grpId="0"/>
      <p:bldP spid="68" grpId="0"/>
      <p:bldP spid="35" grpId="0"/>
      <p:bldP spid="36" grpId="0"/>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heme/theme1.xml><?xml version="1.0" encoding="utf-8"?>
<a:theme xmlns:a="http://schemas.openxmlformats.org/drawingml/2006/main" name="Office Theme">
  <a:themeElements>
    <a:clrScheme name="s2022_2">
      <a:dk1>
        <a:srgbClr val="000000"/>
      </a:dk1>
      <a:lt1>
        <a:srgbClr val="FFFFFF"/>
      </a:lt1>
      <a:dk2>
        <a:srgbClr val="000000"/>
      </a:dk2>
      <a:lt2>
        <a:srgbClr val="FFFFFF"/>
      </a:lt2>
      <a:accent1>
        <a:srgbClr val="E16459"/>
      </a:accent1>
      <a:accent2>
        <a:srgbClr val="E6AF57"/>
      </a:accent2>
      <a:accent3>
        <a:srgbClr val="4767AA"/>
      </a:accent3>
      <a:accent4>
        <a:srgbClr val="1A1F1F"/>
      </a:accent4>
      <a:accent5>
        <a:srgbClr val="989898"/>
      </a:accent5>
      <a:accent6>
        <a:srgbClr val="E0E0DF"/>
      </a:accent6>
      <a:hlink>
        <a:srgbClr val="E5AE57"/>
      </a:hlink>
      <a:folHlink>
        <a:srgbClr val="E5AE5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tlCol="0">
        <a:spAutoFit/>
      </a:bodyPr>
      <a:lstStyle>
        <a:defPPr marL="236538" indent="-236538" algn="l">
          <a:lnSpc>
            <a:spcPct val="130000"/>
          </a:lnSpc>
          <a:spcAft>
            <a:spcPts val="600"/>
          </a:spcAft>
          <a:buClr>
            <a:schemeClr val="accent2"/>
          </a:buClr>
          <a:buFont typeface="Arial" panose="020B0604020202020204" pitchFamily="34" charset="0"/>
          <a:buChar char="•"/>
          <a:defRPr sz="16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8875</TotalTime>
  <Words>3098</Words>
  <Application>Microsoft Office PowerPoint</Application>
  <PresentationFormat>宽屏</PresentationFormat>
  <Paragraphs>417</Paragraphs>
  <Slides>39</Slides>
  <Notes>39</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39</vt:i4>
      </vt:variant>
    </vt:vector>
  </HeadingPairs>
  <TitlesOfParts>
    <vt:vector size="48" baseType="lpstr">
      <vt:lpstr>System Font Regular</vt:lpstr>
      <vt:lpstr>微软雅黑</vt:lpstr>
      <vt:lpstr>Arial</vt:lpstr>
      <vt:lpstr>Calibri</vt:lpstr>
      <vt:lpstr>Cambria Math</vt:lpstr>
      <vt:lpstr>Segoe UI</vt:lpstr>
      <vt:lpstr>Times New Roman</vt:lpstr>
      <vt:lpstr>Wingdings</vt:lpstr>
      <vt:lpstr>Office Theme</vt:lpstr>
      <vt:lpstr>WallPlan: Synthesizing Floorplans by Learning to Generate Wall Graphs </vt:lpstr>
      <vt:lpstr>Interior plan</vt:lpstr>
      <vt:lpstr>Motivation</vt:lpstr>
      <vt:lpstr>Goal</vt:lpstr>
      <vt:lpstr>Existing methods</vt:lpstr>
      <vt:lpstr>Pixel level methods</vt:lpstr>
      <vt:lpstr>Box level methods</vt:lpstr>
      <vt:lpstr>Method</vt:lpstr>
      <vt:lpstr>Floorplan representation</vt:lpstr>
      <vt:lpstr>Our work</vt:lpstr>
      <vt:lpstr>Our work</vt:lpstr>
      <vt:lpstr>Our work     删</vt:lpstr>
      <vt:lpstr>Overview of WallPlan</vt:lpstr>
      <vt:lpstr>Window initialization</vt:lpstr>
      <vt:lpstr>GraphNet</vt:lpstr>
      <vt:lpstr>GraphNet</vt:lpstr>
      <vt:lpstr>LabelNet</vt:lpstr>
      <vt:lpstr>PowerPoint 演示文稿</vt:lpstr>
      <vt:lpstr>PowerPoint 演示文稿</vt:lpstr>
      <vt:lpstr>Constrained generation</vt:lpstr>
      <vt:lpstr>Experiments</vt:lpstr>
      <vt:lpstr>Ablation study</vt:lpstr>
      <vt:lpstr>Boundary constrained generation</vt:lpstr>
      <vt:lpstr>Bubble diagram constrained generation</vt:lpstr>
      <vt:lpstr>Loading-bearing wall constrained generation</vt:lpstr>
      <vt:lpstr>Comparing to House-GAN++  </vt:lpstr>
      <vt:lpstr>Comparison to Hybird-Method</vt:lpstr>
      <vt:lpstr>Generalization</vt:lpstr>
      <vt:lpstr>Interpolation test</vt:lpstr>
      <vt:lpstr>Perceptual study</vt:lpstr>
      <vt:lpstr>Perceptual study</vt:lpstr>
      <vt:lpstr>Perceptual study</vt:lpstr>
      <vt:lpstr>FID comparison</vt:lpstr>
      <vt:lpstr>Statistics comparison</vt:lpstr>
      <vt:lpstr>Conclusion</vt:lpstr>
      <vt:lpstr>Conclusion</vt:lpstr>
      <vt:lpstr>Future work</vt:lpstr>
      <vt:lpstr>Acknowledgements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claire@cubicleninjas.com</dc:creator>
  <cp:lastModifiedBy>956407052@qq.com</cp:lastModifiedBy>
  <cp:revision>147</cp:revision>
  <dcterms:created xsi:type="dcterms:W3CDTF">2020-09-03T21:14:56Z</dcterms:created>
  <dcterms:modified xsi:type="dcterms:W3CDTF">2022-06-21T08:04:58Z</dcterms:modified>
</cp:coreProperties>
</file>