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handoutMasterIdLst>
    <p:handoutMasterId r:id="rId35"/>
  </p:handoutMasterIdLst>
  <p:sldIdLst>
    <p:sldId id="256" r:id="rId2"/>
    <p:sldId id="257" r:id="rId3"/>
    <p:sldId id="268" r:id="rId4"/>
    <p:sldId id="259" r:id="rId5"/>
    <p:sldId id="261" r:id="rId6"/>
    <p:sldId id="260" r:id="rId7"/>
    <p:sldId id="269" r:id="rId8"/>
    <p:sldId id="271" r:id="rId9"/>
    <p:sldId id="298" r:id="rId10"/>
    <p:sldId id="272" r:id="rId11"/>
    <p:sldId id="275" r:id="rId12"/>
    <p:sldId id="273" r:id="rId13"/>
    <p:sldId id="274" r:id="rId14"/>
    <p:sldId id="276" r:id="rId15"/>
    <p:sldId id="299" r:id="rId16"/>
    <p:sldId id="277" r:id="rId17"/>
    <p:sldId id="279" r:id="rId18"/>
    <p:sldId id="280" r:id="rId19"/>
    <p:sldId id="284" r:id="rId20"/>
    <p:sldId id="289" r:id="rId21"/>
    <p:sldId id="290" r:id="rId22"/>
    <p:sldId id="291" r:id="rId23"/>
    <p:sldId id="292" r:id="rId24"/>
    <p:sldId id="293" r:id="rId25"/>
    <p:sldId id="281" r:id="rId26"/>
    <p:sldId id="285" r:id="rId27"/>
    <p:sldId id="282" r:id="rId28"/>
    <p:sldId id="294" r:id="rId29"/>
    <p:sldId id="286" r:id="rId30"/>
    <p:sldId id="296" r:id="rId31"/>
    <p:sldId id="297" r:id="rId32"/>
    <p:sldId id="264"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14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542" autoAdjust="0"/>
    <p:restoredTop sz="68074"/>
  </p:normalViewPr>
  <p:slideViewPr>
    <p:cSldViewPr snapToGrid="0">
      <p:cViewPr varScale="1">
        <p:scale>
          <a:sx n="62" d="100"/>
          <a:sy n="62" d="100"/>
        </p:scale>
        <p:origin x="324" y="45"/>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85" d="100"/>
          <a:sy n="85" d="100"/>
        </p:scale>
        <p:origin x="4092"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a:extLst>
              <a:ext uri="{FF2B5EF4-FFF2-40B4-BE49-F238E27FC236}">
                <a16:creationId xmlns:a16="http://schemas.microsoft.com/office/drawing/2014/main" id="{411297B6-C5D4-4B7F-B43D-538C40DE314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바닥글 개체 틀 3">
            <a:extLst>
              <a:ext uri="{FF2B5EF4-FFF2-40B4-BE49-F238E27FC236}">
                <a16:creationId xmlns:a16="http://schemas.microsoft.com/office/drawing/2014/main" id="{2971D8CC-1298-4C98-9AB3-B6375B0A59A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슬라이드 번호 개체 틀 4">
            <a:extLst>
              <a:ext uri="{FF2B5EF4-FFF2-40B4-BE49-F238E27FC236}">
                <a16:creationId xmlns:a16="http://schemas.microsoft.com/office/drawing/2014/main" id="{149AA525-0346-49FE-A9BE-84EFADC5B5A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05D1E72-F104-484F-970B-6636A3928164}" type="slidenum">
              <a:rPr lang="en-US" smtClean="0"/>
              <a:t>‹#›</a:t>
            </a:fld>
            <a:endParaRPr lang="en-US"/>
          </a:p>
        </p:txBody>
      </p:sp>
      <p:sp>
        <p:nvSpPr>
          <p:cNvPr id="6" name="날짜 개체 틀 5">
            <a:extLst>
              <a:ext uri="{FF2B5EF4-FFF2-40B4-BE49-F238E27FC236}">
                <a16:creationId xmlns:a16="http://schemas.microsoft.com/office/drawing/2014/main" id="{7F5DE655-33F5-4E88-AF75-ABA39342E64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17AC772-41C8-462C-BD33-B1C76445812B}" type="datetimeFigureOut">
              <a:rPr lang="en-US" smtClean="0"/>
              <a:t>10/13/2023</a:t>
            </a:fld>
            <a:endParaRPr lang="en-US"/>
          </a:p>
        </p:txBody>
      </p:sp>
    </p:spTree>
    <p:extLst>
      <p:ext uri="{BB962C8B-B14F-4D97-AF65-F5344CB8AC3E}">
        <p14:creationId xmlns:p14="http://schemas.microsoft.com/office/powerpoint/2010/main" val="19543033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62EED9-91D7-4DAA-8C57-CBBFCB8B7C93}" type="datetimeFigureOut">
              <a:rPr lang="en-US" smtClean="0"/>
              <a:t>10/13/2023</a:t>
            </a:fld>
            <a:endParaRPr 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A0D920-9B20-4064-BB73-8B65001F8D79}" type="slidenum">
              <a:rPr lang="en-US" smtClean="0"/>
              <a:t>‹#›</a:t>
            </a:fld>
            <a:endParaRPr lang="en-US"/>
          </a:p>
        </p:txBody>
      </p:sp>
    </p:spTree>
    <p:extLst>
      <p:ext uri="{BB962C8B-B14F-4D97-AF65-F5344CB8AC3E}">
        <p14:creationId xmlns:p14="http://schemas.microsoft.com/office/powerpoint/2010/main" val="598987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t>Hello everyone.</a:t>
            </a:r>
            <a:r>
              <a:rPr lang="en-US" altLang="zh-CN" baseline="0" dirty="0"/>
              <a:t> </a:t>
            </a:r>
            <a:r>
              <a:rPr lang="en-US" altLang="zh-CN" dirty="0"/>
              <a:t>Thank</a:t>
            </a:r>
            <a:r>
              <a:rPr lang="en-US" altLang="zh-CN" baseline="0" dirty="0"/>
              <a:t> you so much</a:t>
            </a:r>
            <a:r>
              <a:rPr lang="en-US" altLang="zh-CN" dirty="0"/>
              <a:t> for coming</a:t>
            </a:r>
            <a:r>
              <a:rPr lang="en-US" altLang="zh-CN" baseline="0" dirty="0"/>
              <a:t> to my talk.</a:t>
            </a:r>
            <a:r>
              <a:rPr lang="en-US" altLang="zh-CN"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a:t>I am presenting our work titled “</a:t>
            </a:r>
            <a:r>
              <a:rPr lang="en-US" altLang="zh-CN" dirty="0" err="1"/>
              <a:t>BubbleFormer</a:t>
            </a:r>
            <a:r>
              <a:rPr lang="en-US" altLang="zh-CN" dirty="0"/>
              <a:t>: Bubble Diagram Generation via Dual Transformer Models</a:t>
            </a:r>
            <a:r>
              <a:rPr lang="en-US" altLang="zh-CN" baseline="0" dirty="0"/>
              <a:t>”.</a:t>
            </a:r>
          </a:p>
          <a:p>
            <a:endParaRPr kumimoji="1" lang="zh-CN" altLang="en-US" dirty="0"/>
          </a:p>
        </p:txBody>
      </p:sp>
      <p:sp>
        <p:nvSpPr>
          <p:cNvPr id="4" name="灯片编号占位符 3"/>
          <p:cNvSpPr>
            <a:spLocks noGrp="1"/>
          </p:cNvSpPr>
          <p:nvPr>
            <p:ph type="sldNum" sz="quarter" idx="5"/>
          </p:nvPr>
        </p:nvSpPr>
        <p:spPr/>
        <p:txBody>
          <a:bodyPr/>
          <a:lstStyle/>
          <a:p>
            <a:fld id="{11A0D920-9B20-4064-BB73-8B65001F8D79}" type="slidenum">
              <a:rPr lang="en-US" smtClean="0"/>
              <a:t>1</a:t>
            </a:fld>
            <a:endParaRPr lang="en-US"/>
          </a:p>
        </p:txBody>
      </p:sp>
    </p:spTree>
    <p:extLst>
      <p:ext uri="{BB962C8B-B14F-4D97-AF65-F5344CB8AC3E}">
        <p14:creationId xmlns:p14="http://schemas.microsoft.com/office/powerpoint/2010/main" val="3738511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We first introduce the bubble diagram representation.</a:t>
            </a:r>
          </a:p>
          <a:p>
            <a:endParaRPr kumimoji="1" lang="en-US" altLang="zh-CN" dirty="0"/>
          </a:p>
          <a:p>
            <a:r>
              <a:rPr kumimoji="1" lang="en-US" altLang="zh-CN" dirty="0"/>
              <a:t>To build dataset,</a:t>
            </a:r>
            <a:r>
              <a:rPr kumimoji="1" lang="zh-CN" altLang="en-US" dirty="0"/>
              <a:t> </a:t>
            </a:r>
            <a:r>
              <a:rPr kumimoji="1" lang="en-US" altLang="zh-CN" dirty="0"/>
              <a:t>we extract bubble diagrams from RPLAN, a existing large-scale floorplan dataset.</a:t>
            </a:r>
          </a:p>
          <a:p>
            <a:endParaRPr kumimoji="1" lang="en-US" altLang="zh-CN" dirty="0"/>
          </a:p>
          <a:p>
            <a:r>
              <a:rPr kumimoji="1" lang="en-US" altLang="zh-CN" dirty="0"/>
              <a:t>The bubble diagram can be represented by  the graph, which is formed by a node set, the rooms, and an edge set, the connections.</a:t>
            </a:r>
          </a:p>
          <a:p>
            <a:endParaRPr kumimoji="1" lang="en-US" altLang="zh-CN" dirty="0"/>
          </a:p>
          <a:p>
            <a:r>
              <a:rPr kumimoji="1" lang="en-US" altLang="zh-CN" dirty="0"/>
              <a:t>The node is represented by a vector, denoting the room category, central location, and space size, respectively.</a:t>
            </a:r>
          </a:p>
        </p:txBody>
      </p:sp>
      <p:sp>
        <p:nvSpPr>
          <p:cNvPr id="4" name="灯片编号占位符 3"/>
          <p:cNvSpPr>
            <a:spLocks noGrp="1"/>
          </p:cNvSpPr>
          <p:nvPr>
            <p:ph type="sldNum" sz="quarter" idx="5"/>
          </p:nvPr>
        </p:nvSpPr>
        <p:spPr/>
        <p:txBody>
          <a:bodyPr/>
          <a:lstStyle/>
          <a:p>
            <a:fld id="{11A0D920-9B20-4064-BB73-8B65001F8D79}" type="slidenum">
              <a:rPr lang="en-US" smtClean="0"/>
              <a:t>10</a:t>
            </a:fld>
            <a:endParaRPr lang="en-US"/>
          </a:p>
        </p:txBody>
      </p:sp>
    </p:spTree>
    <p:extLst>
      <p:ext uri="{BB962C8B-B14F-4D97-AF65-F5344CB8AC3E}">
        <p14:creationId xmlns:p14="http://schemas.microsoft.com/office/powerpoint/2010/main" val="16352106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So, for the bubble diagram generation.</a:t>
            </a:r>
          </a:p>
          <a:p>
            <a:endParaRPr kumimoji="1" lang="en-US" altLang="zh-CN" dirty="0"/>
          </a:p>
          <a:p>
            <a:r>
              <a:rPr kumimoji="1" lang="en-US" altLang="zh-CN" dirty="0"/>
              <a:t>First, b</a:t>
            </a:r>
            <a:r>
              <a:rPr lang="en-US" altLang="zh-CN" dirty="0"/>
              <a:t>ubble diagram generation </a:t>
            </a:r>
            <a:r>
              <a:rPr kumimoji="1" lang="en-US" altLang="zh-CN" dirty="0"/>
              <a:t>needs to consider the room node generation.</a:t>
            </a:r>
          </a:p>
          <a:p>
            <a:endParaRPr kumimoji="1" lang="en-US" altLang="zh-CN" dirty="0"/>
          </a:p>
          <a:p>
            <a:r>
              <a:rPr kumimoji="1" lang="en-US" altLang="zh-CN" dirty="0"/>
              <a:t>Second, a reasonable room topology needs to be determined among the nodes.</a:t>
            </a:r>
          </a:p>
          <a:p>
            <a:endParaRPr kumimoji="1" lang="en-US" altLang="zh-CN" dirty="0"/>
          </a:p>
          <a:p>
            <a:r>
              <a:rPr kumimoji="1" lang="en-US" altLang="zh-CN" dirty="0"/>
              <a:t>Finally, we want the two to be generated jointly in an end-to-end manner.</a:t>
            </a:r>
          </a:p>
          <a:p>
            <a:endParaRPr kumimoji="1" lang="zh-CN" altLang="en-US" dirty="0"/>
          </a:p>
        </p:txBody>
      </p:sp>
      <p:sp>
        <p:nvSpPr>
          <p:cNvPr id="4" name="灯片编号占位符 3"/>
          <p:cNvSpPr>
            <a:spLocks noGrp="1"/>
          </p:cNvSpPr>
          <p:nvPr>
            <p:ph type="sldNum" sz="quarter" idx="5"/>
          </p:nvPr>
        </p:nvSpPr>
        <p:spPr/>
        <p:txBody>
          <a:bodyPr/>
          <a:lstStyle/>
          <a:p>
            <a:fld id="{11A0D920-9B20-4064-BB73-8B65001F8D79}" type="slidenum">
              <a:rPr lang="en-US" smtClean="0"/>
              <a:t>11</a:t>
            </a:fld>
            <a:endParaRPr lang="en-US"/>
          </a:p>
        </p:txBody>
      </p:sp>
    </p:spTree>
    <p:extLst>
      <p:ext uri="{BB962C8B-B14F-4D97-AF65-F5344CB8AC3E}">
        <p14:creationId xmlns:p14="http://schemas.microsoft.com/office/powerpoint/2010/main" val="79430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We show the network architecture of </a:t>
            </a:r>
            <a:r>
              <a:rPr kumimoji="1" lang="en-US" altLang="zh-CN" dirty="0" err="1"/>
              <a:t>BubbleFormer</a:t>
            </a:r>
            <a:r>
              <a:rPr kumimoji="1" lang="en-US" altLang="zh-CN" dirty="0"/>
              <a:t>.</a:t>
            </a:r>
          </a:p>
          <a:p>
            <a:endParaRPr kumimoji="1" lang="en-US" altLang="zh-CN" dirty="0"/>
          </a:p>
          <a:p>
            <a:r>
              <a:rPr kumimoji="1" lang="en-US" altLang="zh-CN" dirty="0"/>
              <a:t>In the dual-transformer network of </a:t>
            </a:r>
            <a:r>
              <a:rPr kumimoji="1" lang="en-US" altLang="zh-CN" dirty="0" err="1"/>
              <a:t>Bubbleformer</a:t>
            </a:r>
            <a:r>
              <a:rPr kumimoji="1" lang="en-US" altLang="zh-CN" dirty="0"/>
              <a:t>, </a:t>
            </a:r>
          </a:p>
          <a:p>
            <a:endParaRPr kumimoji="1" lang="en-US" altLang="zh-CN" dirty="0"/>
          </a:p>
          <a:p>
            <a:r>
              <a:rPr kumimoji="1" lang="en-US" altLang="zh-CN" dirty="0"/>
              <a:t>the </a:t>
            </a:r>
            <a:r>
              <a:rPr kumimoji="1" lang="en-US" altLang="zh-CN" dirty="0" err="1"/>
              <a:t>NodeFormer</a:t>
            </a:r>
            <a:r>
              <a:rPr kumimoji="1" lang="en-US" altLang="zh-CN" dirty="0"/>
              <a:t> and </a:t>
            </a:r>
            <a:r>
              <a:rPr kumimoji="1" lang="en-US" altLang="zh-CN" dirty="0" err="1"/>
              <a:t>EdgeFormer</a:t>
            </a:r>
            <a:r>
              <a:rPr kumimoji="1" lang="en-US" altLang="zh-CN" dirty="0"/>
              <a:t> are used to generate nodes and edges, respectively.</a:t>
            </a:r>
          </a:p>
          <a:p>
            <a:endParaRPr kumimoji="1" lang="en-US" altLang="zh-CN" dirty="0"/>
          </a:p>
          <a:p>
            <a:r>
              <a:rPr kumimoji="1" lang="en-US" altLang="zh-CN" dirty="0"/>
              <a:t>In addition, we embed the VAE module in </a:t>
            </a:r>
            <a:r>
              <a:rPr kumimoji="1" lang="en-US" altLang="zh-CN" dirty="0" err="1"/>
              <a:t>NodeFormer</a:t>
            </a:r>
            <a:r>
              <a:rPr kumimoji="1" lang="en-US" altLang="zh-CN" dirty="0"/>
              <a:t> for generating diverse bubble diagrams.</a:t>
            </a:r>
          </a:p>
          <a:p>
            <a:endParaRPr kumimoji="1" lang="en-US" altLang="zh-CN" dirty="0"/>
          </a:p>
          <a:p>
            <a:endParaRPr kumimoji="1" lang="en-US" altLang="zh-CN" dirty="0"/>
          </a:p>
        </p:txBody>
      </p:sp>
      <p:sp>
        <p:nvSpPr>
          <p:cNvPr id="4" name="灯片编号占位符 3"/>
          <p:cNvSpPr>
            <a:spLocks noGrp="1"/>
          </p:cNvSpPr>
          <p:nvPr>
            <p:ph type="sldNum" sz="quarter" idx="5"/>
          </p:nvPr>
        </p:nvSpPr>
        <p:spPr/>
        <p:txBody>
          <a:bodyPr/>
          <a:lstStyle/>
          <a:p>
            <a:fld id="{11A0D920-9B20-4064-BB73-8B65001F8D79}" type="slidenum">
              <a:rPr lang="en-US" smtClean="0"/>
              <a:t>12</a:t>
            </a:fld>
            <a:endParaRPr lang="en-US"/>
          </a:p>
        </p:txBody>
      </p:sp>
    </p:spTree>
    <p:extLst>
      <p:ext uri="{BB962C8B-B14F-4D97-AF65-F5344CB8AC3E}">
        <p14:creationId xmlns:p14="http://schemas.microsoft.com/office/powerpoint/2010/main" val="38211510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For node generation, we use a non-autoregressive Transformer network to generate all room nodes simultaneously.</a:t>
            </a:r>
          </a:p>
          <a:p>
            <a:endParaRPr kumimoji="1" lang="en-US" altLang="zh-CN" dirty="0"/>
          </a:p>
          <a:p>
            <a:r>
              <a:rPr kumimoji="1" lang="en-US" altLang="zh-CN" dirty="0"/>
              <a:t>In the inference phase, the noise map sampled from the normal distribution and the input boundary are jointly used as input to </a:t>
            </a:r>
            <a:r>
              <a:rPr kumimoji="1" lang="en-US" altLang="zh-CN" dirty="0" err="1"/>
              <a:t>NodeFormer</a:t>
            </a:r>
            <a:r>
              <a:rPr kumimoji="1" lang="en-US" altLang="zh-CN" dirty="0"/>
              <a:t>.</a:t>
            </a:r>
          </a:p>
          <a:p>
            <a:endParaRPr kumimoji="1" lang="en-US" altLang="zh-CN" dirty="0"/>
          </a:p>
        </p:txBody>
      </p:sp>
      <p:sp>
        <p:nvSpPr>
          <p:cNvPr id="4" name="灯片编号占位符 3"/>
          <p:cNvSpPr>
            <a:spLocks noGrp="1"/>
          </p:cNvSpPr>
          <p:nvPr>
            <p:ph type="sldNum" sz="quarter" idx="5"/>
          </p:nvPr>
        </p:nvSpPr>
        <p:spPr/>
        <p:txBody>
          <a:bodyPr/>
          <a:lstStyle/>
          <a:p>
            <a:fld id="{11A0D920-9B20-4064-BB73-8B65001F8D79}" type="slidenum">
              <a:rPr lang="en-US" smtClean="0"/>
              <a:t>13</a:t>
            </a:fld>
            <a:endParaRPr lang="en-US"/>
          </a:p>
        </p:txBody>
      </p:sp>
    </p:spTree>
    <p:extLst>
      <p:ext uri="{BB962C8B-B14F-4D97-AF65-F5344CB8AC3E}">
        <p14:creationId xmlns:p14="http://schemas.microsoft.com/office/powerpoint/2010/main" val="18249146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For edge generation, we also use a non-autoregressive Transformer network to generate all edge pointers simultaneously.</a:t>
            </a:r>
          </a:p>
          <a:p>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In the inference phase, the node embedding from </a:t>
            </a:r>
            <a:r>
              <a:rPr kumimoji="1" lang="en-US" altLang="zh-CN" dirty="0" err="1"/>
              <a:t>NodeFormer</a:t>
            </a:r>
            <a:r>
              <a:rPr kumimoji="1" lang="en-US" altLang="zh-CN" dirty="0"/>
              <a:t> and the input boundary are jointly used as input to </a:t>
            </a:r>
            <a:r>
              <a:rPr kumimoji="1" lang="en-US" altLang="zh-CN" dirty="0" err="1"/>
              <a:t>EdgeFormer</a:t>
            </a:r>
            <a:r>
              <a:rPr kumimoji="1" lang="en-US" altLang="zh-CN"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The final set of edges can be obtained by the Hungary</a:t>
            </a:r>
            <a:r>
              <a:rPr kumimoji="1" lang="zh-CN" altLang="en-US" dirty="0"/>
              <a:t> </a:t>
            </a:r>
            <a:r>
              <a:rPr kumimoji="1" lang="en-US" altLang="zh-CN" dirty="0"/>
              <a:t>matching between the edge pointers and nodes.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dirty="0"/>
          </a:p>
          <a:p>
            <a:endParaRPr kumimoji="1" lang="zh-CN" altLang="en-US" dirty="0"/>
          </a:p>
        </p:txBody>
      </p:sp>
      <p:sp>
        <p:nvSpPr>
          <p:cNvPr id="4" name="灯片编号占位符 3"/>
          <p:cNvSpPr>
            <a:spLocks noGrp="1"/>
          </p:cNvSpPr>
          <p:nvPr>
            <p:ph type="sldNum" sz="quarter" idx="5"/>
          </p:nvPr>
        </p:nvSpPr>
        <p:spPr/>
        <p:txBody>
          <a:bodyPr/>
          <a:lstStyle/>
          <a:p>
            <a:fld id="{11A0D920-9B20-4064-BB73-8B65001F8D79}" type="slidenum">
              <a:rPr lang="en-US" smtClean="0"/>
              <a:t>14</a:t>
            </a:fld>
            <a:endParaRPr lang="en-US"/>
          </a:p>
        </p:txBody>
      </p:sp>
    </p:spTree>
    <p:extLst>
      <p:ext uri="{BB962C8B-B14F-4D97-AF65-F5344CB8AC3E}">
        <p14:creationId xmlns:p14="http://schemas.microsoft.com/office/powerpoint/2010/main" val="3362294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OK.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We now show our experimental results.</a:t>
            </a:r>
            <a:endParaRPr lang="zh-CN" altLang="en-US" dirty="0"/>
          </a:p>
        </p:txBody>
      </p:sp>
      <p:sp>
        <p:nvSpPr>
          <p:cNvPr id="4" name="灯片编号占位符 3"/>
          <p:cNvSpPr>
            <a:spLocks noGrp="1"/>
          </p:cNvSpPr>
          <p:nvPr>
            <p:ph type="sldNum" sz="quarter" idx="5"/>
          </p:nvPr>
        </p:nvSpPr>
        <p:spPr/>
        <p:txBody>
          <a:bodyPr/>
          <a:lstStyle/>
          <a:p>
            <a:fld id="{11A0D920-9B20-4064-BB73-8B65001F8D79}" type="slidenum">
              <a:rPr lang="en-US" smtClean="0"/>
              <a:t>15</a:t>
            </a:fld>
            <a:endParaRPr lang="en-US"/>
          </a:p>
        </p:txBody>
      </p:sp>
    </p:spTree>
    <p:extLst>
      <p:ext uri="{BB962C8B-B14F-4D97-AF65-F5344CB8AC3E}">
        <p14:creationId xmlns:p14="http://schemas.microsoft.com/office/powerpoint/2010/main" val="29418021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We first design two ablation experiments to verify the model design of our </a:t>
            </a:r>
            <a:r>
              <a:rPr kumimoji="1" lang="en-US" altLang="zh-CN" dirty="0" err="1"/>
              <a:t>BubbleFormer</a:t>
            </a:r>
            <a:r>
              <a:rPr kumimoji="1" lang="en-US" altLang="zh-CN" dirty="0"/>
              <a:t>.</a:t>
            </a:r>
          </a:p>
          <a:p>
            <a:endParaRPr kumimoji="1" lang="en-US" altLang="zh-CN" dirty="0"/>
          </a:p>
          <a:p>
            <a:r>
              <a:rPr kumimoji="1" lang="en-US" altLang="zh-CN" dirty="0"/>
              <a:t>For the first ablation experiment, we set VAE for both </a:t>
            </a:r>
            <a:r>
              <a:rPr kumimoji="1" lang="en-US" altLang="zh-CN" dirty="0" err="1"/>
              <a:t>NodeFormer</a:t>
            </a:r>
            <a:r>
              <a:rPr kumimoji="1" lang="en-US" altLang="zh-CN" dirty="0"/>
              <a:t> and </a:t>
            </a:r>
            <a:r>
              <a:rPr kumimoji="1" lang="en-US" altLang="zh-CN" dirty="0" err="1"/>
              <a:t>EdgeFormer</a:t>
            </a:r>
            <a:r>
              <a:rPr kumimoji="1" lang="en-US" altLang="zh-CN" dirty="0"/>
              <a:t>, constructing a dual VAE structure.</a:t>
            </a:r>
          </a:p>
          <a:p>
            <a:endParaRPr kumimoji="1" lang="en-US" altLang="zh-CN" dirty="0"/>
          </a:p>
          <a:p>
            <a:r>
              <a:rPr kumimoji="1" lang="en-US" altLang="zh-CN" dirty="0"/>
              <a:t>For the second one, we remove the embedding of </a:t>
            </a:r>
            <a:r>
              <a:rPr kumimoji="1" lang="en-US" altLang="zh-CN" dirty="0" err="1"/>
              <a:t>Nodeformer</a:t>
            </a:r>
            <a:r>
              <a:rPr kumimoji="1" lang="en-US" altLang="zh-CN" dirty="0"/>
              <a:t> from </a:t>
            </a:r>
            <a:r>
              <a:rPr kumimoji="1" lang="en-US" altLang="zh-CN" dirty="0" err="1"/>
              <a:t>Edgeformer</a:t>
            </a:r>
            <a:r>
              <a:rPr kumimoji="1" lang="en-US" altLang="zh-CN" dirty="0"/>
              <a:t>, forming a parallel dual-transformer structure.</a:t>
            </a:r>
          </a:p>
          <a:p>
            <a:endParaRPr kumimoji="1" lang="en-US" altLang="zh-CN" dirty="0"/>
          </a:p>
        </p:txBody>
      </p:sp>
      <p:sp>
        <p:nvSpPr>
          <p:cNvPr id="4" name="灯片编号占位符 3"/>
          <p:cNvSpPr>
            <a:spLocks noGrp="1"/>
          </p:cNvSpPr>
          <p:nvPr>
            <p:ph type="sldNum" sz="quarter" idx="5"/>
          </p:nvPr>
        </p:nvSpPr>
        <p:spPr/>
        <p:txBody>
          <a:bodyPr/>
          <a:lstStyle/>
          <a:p>
            <a:fld id="{11A0D920-9B20-4064-BB73-8B65001F8D79}" type="slidenum">
              <a:rPr lang="en-US" smtClean="0"/>
              <a:t>16</a:t>
            </a:fld>
            <a:endParaRPr lang="en-US"/>
          </a:p>
        </p:txBody>
      </p:sp>
    </p:spTree>
    <p:extLst>
      <p:ext uri="{BB962C8B-B14F-4D97-AF65-F5344CB8AC3E}">
        <p14:creationId xmlns:p14="http://schemas.microsoft.com/office/powerpoint/2010/main" val="12851602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Here we show the results of two ablation experiments compared to our method.</a:t>
            </a:r>
          </a:p>
          <a:p>
            <a:endParaRPr kumimoji="1" lang="en-US" altLang="zh-CN" dirty="0"/>
          </a:p>
          <a:p>
            <a:r>
              <a:rPr kumimoji="1" lang="en-US" altLang="zh-CN" dirty="0"/>
              <a:t>It can be clearly seen that the bubble diagrams generated by the two ablation experiments are not as good as those of our full method.</a:t>
            </a:r>
            <a:endParaRPr kumimoji="1" lang="zh-CN" altLang="en-US" dirty="0"/>
          </a:p>
        </p:txBody>
      </p:sp>
      <p:sp>
        <p:nvSpPr>
          <p:cNvPr id="4" name="灯片编号占位符 3"/>
          <p:cNvSpPr>
            <a:spLocks noGrp="1"/>
          </p:cNvSpPr>
          <p:nvPr>
            <p:ph type="sldNum" sz="quarter" idx="5"/>
          </p:nvPr>
        </p:nvSpPr>
        <p:spPr/>
        <p:txBody>
          <a:bodyPr/>
          <a:lstStyle/>
          <a:p>
            <a:fld id="{11A0D920-9B20-4064-BB73-8B65001F8D79}" type="slidenum">
              <a:rPr lang="en-US" smtClean="0"/>
              <a:t>17</a:t>
            </a:fld>
            <a:endParaRPr lang="en-US"/>
          </a:p>
        </p:txBody>
      </p:sp>
    </p:spTree>
    <p:extLst>
      <p:ext uri="{BB962C8B-B14F-4D97-AF65-F5344CB8AC3E}">
        <p14:creationId xmlns:p14="http://schemas.microsoft.com/office/powerpoint/2010/main" val="41122466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We show a set of bubble diagrams generated by boundary constraints. The generated results can be sampled by room category constraints.</a:t>
            </a:r>
          </a:p>
          <a:p>
            <a:endParaRPr kumimoji="1" lang="en-US" altLang="zh-CN" dirty="0"/>
          </a:p>
          <a:p>
            <a:r>
              <a:rPr kumimoji="1" lang="en-US" altLang="zh-CN" dirty="0"/>
              <a:t>For example, the floorplan of the first row generates 2 bedrooms, 1 bathroom. and 1 balcony.</a:t>
            </a:r>
          </a:p>
          <a:p>
            <a:endParaRPr kumimoji="1" lang="zh-CN" altLang="en-US" dirty="0"/>
          </a:p>
        </p:txBody>
      </p:sp>
      <p:sp>
        <p:nvSpPr>
          <p:cNvPr id="4" name="灯片编号占位符 3"/>
          <p:cNvSpPr>
            <a:spLocks noGrp="1"/>
          </p:cNvSpPr>
          <p:nvPr>
            <p:ph type="sldNum" sz="quarter" idx="5"/>
          </p:nvPr>
        </p:nvSpPr>
        <p:spPr/>
        <p:txBody>
          <a:bodyPr/>
          <a:lstStyle/>
          <a:p>
            <a:fld id="{11A0D920-9B20-4064-BB73-8B65001F8D79}" type="slidenum">
              <a:rPr lang="en-US" smtClean="0"/>
              <a:t>18</a:t>
            </a:fld>
            <a:endParaRPr lang="en-US"/>
          </a:p>
        </p:txBody>
      </p:sp>
    </p:spTree>
    <p:extLst>
      <p:ext uri="{BB962C8B-B14F-4D97-AF65-F5344CB8AC3E}">
        <p14:creationId xmlns:p14="http://schemas.microsoft.com/office/powerpoint/2010/main" val="36448460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err="1"/>
              <a:t>BubbleFormer</a:t>
            </a:r>
            <a:r>
              <a:rPr kumimoji="1" lang="en-US" altLang="zh-CN" dirty="0"/>
              <a:t> also supports unconstrained generation.</a:t>
            </a:r>
          </a:p>
          <a:p>
            <a:endParaRPr kumimoji="1" lang="en-US" altLang="zh-CN" dirty="0"/>
          </a:p>
          <a:p>
            <a:r>
              <a:rPr kumimoji="1" lang="en-US" altLang="zh-CN" dirty="0"/>
              <a:t>The resulting bubble diagrams are generated from the sampled noise map only.</a:t>
            </a:r>
            <a:endParaRPr kumimoji="1" lang="zh-CN" altLang="en-US" dirty="0"/>
          </a:p>
        </p:txBody>
      </p:sp>
      <p:sp>
        <p:nvSpPr>
          <p:cNvPr id="4" name="灯片编号占位符 3"/>
          <p:cNvSpPr>
            <a:spLocks noGrp="1"/>
          </p:cNvSpPr>
          <p:nvPr>
            <p:ph type="sldNum" sz="quarter" idx="5"/>
          </p:nvPr>
        </p:nvSpPr>
        <p:spPr/>
        <p:txBody>
          <a:bodyPr/>
          <a:lstStyle/>
          <a:p>
            <a:fld id="{11A0D920-9B20-4064-BB73-8B65001F8D79}" type="slidenum">
              <a:rPr lang="en-US" smtClean="0"/>
              <a:t>19</a:t>
            </a:fld>
            <a:endParaRPr lang="en-US"/>
          </a:p>
        </p:txBody>
      </p:sp>
    </p:spTree>
    <p:extLst>
      <p:ext uri="{BB962C8B-B14F-4D97-AF65-F5344CB8AC3E}">
        <p14:creationId xmlns:p14="http://schemas.microsoft.com/office/powerpoint/2010/main" val="3418770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OK.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First, let‘s get some motivation for this work.</a:t>
            </a:r>
            <a:endParaRPr lang="zh-CN" altLang="en-US" dirty="0"/>
          </a:p>
        </p:txBody>
      </p:sp>
      <p:sp>
        <p:nvSpPr>
          <p:cNvPr id="4" name="灯片编号占位符 3"/>
          <p:cNvSpPr>
            <a:spLocks noGrp="1"/>
          </p:cNvSpPr>
          <p:nvPr>
            <p:ph type="sldNum" sz="quarter" idx="5"/>
          </p:nvPr>
        </p:nvSpPr>
        <p:spPr/>
        <p:txBody>
          <a:bodyPr/>
          <a:lstStyle/>
          <a:p>
            <a:fld id="{11A0D920-9B20-4064-BB73-8B65001F8D79}" type="slidenum">
              <a:rPr lang="en-US" smtClean="0"/>
              <a:t>2</a:t>
            </a:fld>
            <a:endParaRPr lang="en-US"/>
          </a:p>
        </p:txBody>
      </p:sp>
    </p:spTree>
    <p:extLst>
      <p:ext uri="{BB962C8B-B14F-4D97-AF65-F5344CB8AC3E}">
        <p14:creationId xmlns:p14="http://schemas.microsoft.com/office/powerpoint/2010/main" val="31472998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dirty="0">
                <a:effectLst/>
                <a:latin typeface="NimbusRomNo9L"/>
              </a:rPr>
              <a:t>Given the input boundaries from the dataset, the generated bubble diagrams are displayed, including our method, DGMG, Graph2Plan, expert design, and the Ground Truth.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800" dirty="0">
              <a:effectLst/>
              <a:latin typeface="NimbusRomNo9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dirty="0">
                <a:effectLst/>
                <a:latin typeface="NimbusRomNo9L"/>
              </a:rPr>
              <a:t>From the results, we can observe that the Ground Truth, expert design, and our method follow similar design principles, where rooms are evenly distributed within the boundaries, and most rooms are connected to the living room.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800" dirty="0">
              <a:effectLst/>
              <a:latin typeface="NimbusRomNo9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dirty="0">
                <a:effectLst/>
                <a:latin typeface="NimbusRomNo9L"/>
              </a:rPr>
              <a:t>However, the results generated by DGMG exhibit terrible layouts, and the results of Graph2Plan cannot fully conform to boundaries.</a:t>
            </a:r>
            <a:endParaRPr lang="en-US" altLang="zh-CN" sz="1800" dirty="0"/>
          </a:p>
          <a:p>
            <a:endParaRPr kumimoji="1" lang="en-US" altLang="zh-CN" dirty="0"/>
          </a:p>
          <a:p>
            <a:endParaRPr kumimoji="1" lang="zh-CN" altLang="en-US" dirty="0"/>
          </a:p>
        </p:txBody>
      </p:sp>
      <p:sp>
        <p:nvSpPr>
          <p:cNvPr id="4" name="灯片编号占位符 3"/>
          <p:cNvSpPr>
            <a:spLocks noGrp="1"/>
          </p:cNvSpPr>
          <p:nvPr>
            <p:ph type="sldNum" sz="quarter" idx="5"/>
          </p:nvPr>
        </p:nvSpPr>
        <p:spPr/>
        <p:txBody>
          <a:bodyPr/>
          <a:lstStyle/>
          <a:p>
            <a:fld id="{11A0D920-9B20-4064-BB73-8B65001F8D79}" type="slidenum">
              <a:rPr lang="en-US" smtClean="0"/>
              <a:t>20</a:t>
            </a:fld>
            <a:endParaRPr lang="en-US"/>
          </a:p>
        </p:txBody>
      </p:sp>
    </p:spTree>
    <p:extLst>
      <p:ext uri="{BB962C8B-B14F-4D97-AF65-F5344CB8AC3E}">
        <p14:creationId xmlns:p14="http://schemas.microsoft.com/office/powerpoint/2010/main" val="24925379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dirty="0">
                <a:effectLst/>
                <a:latin typeface="NimbusRomNo9L"/>
              </a:rPr>
              <a:t>To demonstrate the effectiveness of </a:t>
            </a:r>
            <a:r>
              <a:rPr lang="en-US" altLang="zh-CN" sz="1800" dirty="0" err="1">
                <a:effectLst/>
                <a:latin typeface="NimbusRomNo9L"/>
              </a:rPr>
              <a:t>BubbleFormer</a:t>
            </a:r>
            <a:r>
              <a:rPr lang="en-US" altLang="zh-CN" sz="1800" dirty="0">
                <a:effectLst/>
                <a:latin typeface="NimbusRomNo9L"/>
              </a:rPr>
              <a:t>, we introduce hand-drawn boundaries as input.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800" dirty="0">
              <a:effectLst/>
              <a:latin typeface="NimbusRomNo9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dirty="0">
                <a:effectLst/>
                <a:latin typeface="NimbusRomNo9L"/>
              </a:rPr>
              <a:t>Compared to the realistic boundaries, these hand-drawn boundaries are simpler, rougher, lack of design considerations, and exhibit higher variability.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800" dirty="0">
              <a:effectLst/>
              <a:latin typeface="NimbusRomNo9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dirty="0">
                <a:effectLst/>
                <a:latin typeface="NimbusRomNo9L"/>
              </a:rPr>
              <a:t>Similarly, our results and expert-designed layouts both outperform other methods significantly.</a:t>
            </a:r>
            <a:endParaRPr kumimoji="1" lang="en-US" altLang="zh-CN" dirty="0"/>
          </a:p>
        </p:txBody>
      </p:sp>
      <p:sp>
        <p:nvSpPr>
          <p:cNvPr id="4" name="灯片编号占位符 3"/>
          <p:cNvSpPr>
            <a:spLocks noGrp="1"/>
          </p:cNvSpPr>
          <p:nvPr>
            <p:ph type="sldNum" sz="quarter" idx="5"/>
          </p:nvPr>
        </p:nvSpPr>
        <p:spPr/>
        <p:txBody>
          <a:bodyPr/>
          <a:lstStyle/>
          <a:p>
            <a:fld id="{11A0D920-9B20-4064-BB73-8B65001F8D79}" type="slidenum">
              <a:rPr lang="en-US" smtClean="0"/>
              <a:t>21</a:t>
            </a:fld>
            <a:endParaRPr lang="en-US"/>
          </a:p>
        </p:txBody>
      </p:sp>
    </p:spTree>
    <p:extLst>
      <p:ext uri="{BB962C8B-B14F-4D97-AF65-F5344CB8AC3E}">
        <p14:creationId xmlns:p14="http://schemas.microsoft.com/office/powerpoint/2010/main" val="6908689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dirty="0">
                <a:effectLst/>
                <a:latin typeface="NimbusRomNo9L"/>
              </a:rPr>
              <a:t>We also conduct quantitative experiments to provide a more objective evaluation of the generation quality of </a:t>
            </a:r>
            <a:r>
              <a:rPr lang="en-US" altLang="zh-CN" sz="1800" dirty="0" err="1">
                <a:effectLst/>
                <a:latin typeface="NimbusRomNo9L"/>
              </a:rPr>
              <a:t>BubbleFormer</a:t>
            </a:r>
            <a:r>
              <a:rPr lang="en-US" altLang="zh-CN" sz="1800" dirty="0">
                <a:effectLst/>
                <a:latin typeface="NimbusRomNo9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endParaRPr kumimoji="1" lang="zh-CN" altLang="en-US" dirty="0"/>
          </a:p>
        </p:txBody>
      </p:sp>
      <p:sp>
        <p:nvSpPr>
          <p:cNvPr id="4" name="灯片编号占位符 3"/>
          <p:cNvSpPr>
            <a:spLocks noGrp="1"/>
          </p:cNvSpPr>
          <p:nvPr>
            <p:ph type="sldNum" sz="quarter" idx="5"/>
          </p:nvPr>
        </p:nvSpPr>
        <p:spPr/>
        <p:txBody>
          <a:bodyPr/>
          <a:lstStyle/>
          <a:p>
            <a:fld id="{11A0D920-9B20-4064-BB73-8B65001F8D79}" type="slidenum">
              <a:rPr lang="en-US" smtClean="0"/>
              <a:t>22</a:t>
            </a:fld>
            <a:endParaRPr lang="en-US"/>
          </a:p>
        </p:txBody>
      </p:sp>
    </p:spTree>
    <p:extLst>
      <p:ext uri="{BB962C8B-B14F-4D97-AF65-F5344CB8AC3E}">
        <p14:creationId xmlns:p14="http://schemas.microsoft.com/office/powerpoint/2010/main" val="8345682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dirty="0">
                <a:effectLst/>
                <a:latin typeface="NimbusRomNo9L"/>
              </a:rPr>
              <a:t>To better evaluate from a professional view, we have also conducted a perceptual study to evaluate the plausibility of the generated bubble diagrams.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800" dirty="0">
              <a:effectLst/>
              <a:latin typeface="NimbusRomNo9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dirty="0">
                <a:effectLst/>
                <a:latin typeface="NimbusRomNo9L"/>
              </a:rPr>
              <a:t>For each task, the participants are asked to evaluate the results on a five-point rating from 1 to 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800" dirty="0">
              <a:effectLst/>
              <a:latin typeface="NimbusRomNo9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latin typeface="Arial" panose="020B0604020202020204" pitchFamily="34" charset="0"/>
                <a:ea typeface="+mn-ea"/>
                <a:cs typeface="Arial" panose="020B0604020202020204" pitchFamily="34" charset="0"/>
              </a:rPr>
              <a:t>with 1 being the terrible and 5 being the excellent.</a:t>
            </a:r>
            <a:endParaRPr lang="en-US" altLang="zh-CN" dirty="0"/>
          </a:p>
        </p:txBody>
      </p:sp>
      <p:sp>
        <p:nvSpPr>
          <p:cNvPr id="4" name="灯片编号占位符 3"/>
          <p:cNvSpPr>
            <a:spLocks noGrp="1"/>
          </p:cNvSpPr>
          <p:nvPr>
            <p:ph type="sldNum" sz="quarter" idx="5"/>
          </p:nvPr>
        </p:nvSpPr>
        <p:spPr/>
        <p:txBody>
          <a:bodyPr/>
          <a:lstStyle/>
          <a:p>
            <a:fld id="{11A0D920-9B20-4064-BB73-8B65001F8D79}" type="slidenum">
              <a:rPr lang="en-US" smtClean="0"/>
              <a:t>23</a:t>
            </a:fld>
            <a:endParaRPr lang="en-US"/>
          </a:p>
        </p:txBody>
      </p:sp>
    </p:spTree>
    <p:extLst>
      <p:ext uri="{BB962C8B-B14F-4D97-AF65-F5344CB8AC3E}">
        <p14:creationId xmlns:p14="http://schemas.microsoft.com/office/powerpoint/2010/main" val="3388038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dirty="0">
                <a:effectLst/>
                <a:latin typeface="NimbusRomNo9L"/>
              </a:rPr>
              <a:t>We collect a total of 1,000 results from 20 designers with professional design backgrounds.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800" dirty="0">
              <a:effectLst/>
              <a:latin typeface="NimbusRomNo9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dirty="0">
                <a:effectLst/>
                <a:latin typeface="NimbusRomNo9L"/>
              </a:rPr>
              <a:t>According to the feedback from designers, 70.6% of our results received a score of 3 or higher.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800" dirty="0">
              <a:effectLst/>
              <a:latin typeface="NimbusRomNo9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dirty="0">
                <a:effectLst/>
                <a:latin typeface="NimbusRomNo9L"/>
              </a:rPr>
              <a:t>This indicates that the most of our results have achieved a high level of quality.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800" dirty="0">
              <a:effectLst/>
              <a:latin typeface="NimbusRomNo9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dirty="0">
                <a:effectLst/>
                <a:latin typeface="NimbusRomNo9L"/>
              </a:rPr>
              <a:t>We can offer designers various inspiring alternative solutions.</a:t>
            </a:r>
            <a:endParaRPr kumimoji="1" lang="zh-CN" altLang="en-US" dirty="0"/>
          </a:p>
        </p:txBody>
      </p:sp>
      <p:sp>
        <p:nvSpPr>
          <p:cNvPr id="4" name="灯片编号占位符 3"/>
          <p:cNvSpPr>
            <a:spLocks noGrp="1"/>
          </p:cNvSpPr>
          <p:nvPr>
            <p:ph type="sldNum" sz="quarter" idx="5"/>
          </p:nvPr>
        </p:nvSpPr>
        <p:spPr/>
        <p:txBody>
          <a:bodyPr/>
          <a:lstStyle/>
          <a:p>
            <a:fld id="{11A0D920-9B20-4064-BB73-8B65001F8D79}" type="slidenum">
              <a:rPr lang="en-US" smtClean="0"/>
              <a:t>24</a:t>
            </a:fld>
            <a:endParaRPr lang="en-US"/>
          </a:p>
        </p:txBody>
      </p:sp>
    </p:spTree>
    <p:extLst>
      <p:ext uri="{BB962C8B-B14F-4D97-AF65-F5344CB8AC3E}">
        <p14:creationId xmlns:p14="http://schemas.microsoft.com/office/powerpoint/2010/main" val="2770862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err="1"/>
              <a:t>BubbleFormer</a:t>
            </a:r>
            <a:r>
              <a:rPr kumimoji="1" lang="en-US" altLang="zh-CN" dirty="0"/>
              <a:t> can support downstream layout generation, such as floorplan generation. </a:t>
            </a:r>
          </a:p>
          <a:p>
            <a:endParaRPr kumimoji="1" lang="en-US" altLang="zh-CN" dirty="0"/>
          </a:p>
          <a:p>
            <a:r>
              <a:rPr kumimoji="1" lang="en-US" altLang="zh-CN" dirty="0"/>
              <a:t>We can use our generated bubble diagrams to drive </a:t>
            </a:r>
            <a:r>
              <a:rPr kumimoji="1" lang="en-US" altLang="zh-CN" dirty="0" err="1"/>
              <a:t>HouseGAN</a:t>
            </a:r>
            <a:r>
              <a:rPr kumimoji="1" lang="en-US" altLang="zh-CN" dirty="0"/>
              <a:t>++ to generate various floorplans.</a:t>
            </a:r>
          </a:p>
          <a:p>
            <a:endParaRPr kumimoji="1" lang="en-US" altLang="zh-CN" dirty="0"/>
          </a:p>
          <a:p>
            <a:endParaRPr kumimoji="1" lang="zh-CN" altLang="en-US" dirty="0"/>
          </a:p>
        </p:txBody>
      </p:sp>
      <p:sp>
        <p:nvSpPr>
          <p:cNvPr id="4" name="灯片编号占位符 3"/>
          <p:cNvSpPr>
            <a:spLocks noGrp="1"/>
          </p:cNvSpPr>
          <p:nvPr>
            <p:ph type="sldNum" sz="quarter" idx="5"/>
          </p:nvPr>
        </p:nvSpPr>
        <p:spPr/>
        <p:txBody>
          <a:bodyPr/>
          <a:lstStyle/>
          <a:p>
            <a:fld id="{11A0D920-9B20-4064-BB73-8B65001F8D79}" type="slidenum">
              <a:rPr lang="en-US" smtClean="0"/>
              <a:t>25</a:t>
            </a:fld>
            <a:endParaRPr lang="en-US"/>
          </a:p>
        </p:txBody>
      </p:sp>
    </p:spTree>
    <p:extLst>
      <p:ext uri="{BB962C8B-B14F-4D97-AF65-F5344CB8AC3E}">
        <p14:creationId xmlns:p14="http://schemas.microsoft.com/office/powerpoint/2010/main" val="16593458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Here are generated floorplans by </a:t>
            </a:r>
            <a:r>
              <a:rPr kumimoji="1" lang="en-US" altLang="zh-CN" dirty="0" err="1"/>
              <a:t>WallPlan</a:t>
            </a:r>
            <a:r>
              <a:rPr kumimoji="1" lang="en-US" altLang="zh-CN" dirty="0"/>
              <a:t> </a:t>
            </a:r>
            <a:r>
              <a:rPr lang="en-US" altLang="zh-CN" sz="1200" dirty="0">
                <a:solidFill>
                  <a:srgbClr val="000000"/>
                </a:solidFill>
                <a:latin typeface="Arial" panose="020B0604020202020204" pitchFamily="34" charset="0"/>
                <a:cs typeface="Arial" panose="020B0604020202020204" pitchFamily="34" charset="0"/>
                <a:sym typeface="Arial"/>
                <a:rtl val="0"/>
              </a:rPr>
              <a:t>using</a:t>
            </a:r>
            <a:r>
              <a:rPr lang="en-US" altLang="zh-CN" sz="1200" spc="0" baseline="0" dirty="0">
                <a:solidFill>
                  <a:srgbClr val="000000"/>
                </a:solidFill>
                <a:latin typeface="Arial" panose="020B0604020202020204" pitchFamily="34" charset="0"/>
                <a:cs typeface="Arial" panose="020B0604020202020204" pitchFamily="34" charset="0"/>
                <a:sym typeface="Arial"/>
                <a:rtl val="0"/>
              </a:rPr>
              <a:t> our bubble diagrams</a:t>
            </a:r>
            <a:r>
              <a:rPr kumimoji="1" lang="en-US" altLang="zh-CN" dirty="0"/>
              <a:t>.</a:t>
            </a:r>
          </a:p>
          <a:p>
            <a:endParaRPr kumimoji="1" lang="zh-CN" altLang="en-US" dirty="0"/>
          </a:p>
        </p:txBody>
      </p:sp>
      <p:sp>
        <p:nvSpPr>
          <p:cNvPr id="4" name="灯片编号占位符 3"/>
          <p:cNvSpPr>
            <a:spLocks noGrp="1"/>
          </p:cNvSpPr>
          <p:nvPr>
            <p:ph type="sldNum" sz="quarter" idx="5"/>
          </p:nvPr>
        </p:nvSpPr>
        <p:spPr/>
        <p:txBody>
          <a:bodyPr/>
          <a:lstStyle/>
          <a:p>
            <a:fld id="{11A0D920-9B20-4064-BB73-8B65001F8D79}" type="slidenum">
              <a:rPr lang="en-US" smtClean="0"/>
              <a:t>26</a:t>
            </a:fld>
            <a:endParaRPr lang="en-US"/>
          </a:p>
        </p:txBody>
      </p:sp>
    </p:spTree>
    <p:extLst>
      <p:ext uri="{BB962C8B-B14F-4D97-AF65-F5344CB8AC3E}">
        <p14:creationId xmlns:p14="http://schemas.microsoft.com/office/powerpoint/2010/main" val="31990200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We also explore the potential of </a:t>
            </a:r>
            <a:r>
              <a:rPr kumimoji="1" lang="en-US" altLang="zh-CN" dirty="0" err="1"/>
              <a:t>BubbleFormer</a:t>
            </a:r>
            <a:r>
              <a:rPr kumimoji="1" lang="en-US" altLang="zh-CN" dirty="0"/>
              <a:t> in generating other graphic designs, such as the furniture arrangement and document layout.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We can observe that in both of these tasks, </a:t>
            </a:r>
            <a:r>
              <a:rPr kumimoji="1" lang="en-US" altLang="zh-CN" dirty="0" err="1"/>
              <a:t>BubbleFormer</a:t>
            </a:r>
            <a:r>
              <a:rPr kumimoji="1" lang="en-US" altLang="zh-CN" dirty="0"/>
              <a:t> can generate high-quality layouts.</a:t>
            </a:r>
            <a:endParaRPr kumimoji="1" lang="en-US" altLang="zh-CN"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sz="1200" kern="1200" dirty="0">
              <a:solidFill>
                <a:schemeClr val="tx1"/>
              </a:solidFill>
              <a:latin typeface="+mn-lt"/>
              <a:ea typeface="+mn-ea"/>
              <a:cs typeface="+mn-cs"/>
            </a:endParaRPr>
          </a:p>
          <a:p>
            <a:r>
              <a:rPr kumimoji="1" lang="en-US" altLang="zh-CN" sz="1200" kern="1200" dirty="0">
                <a:solidFill>
                  <a:schemeClr val="tx1"/>
                </a:solidFill>
                <a:latin typeface="+mn-lt"/>
                <a:ea typeface="+mn-ea"/>
                <a:cs typeface="+mn-cs"/>
              </a:rPr>
              <a:t> </a:t>
            </a:r>
          </a:p>
          <a:p>
            <a:endParaRPr kumimoji="1" lang="en-US" altLang="zh-CN" dirty="0"/>
          </a:p>
        </p:txBody>
      </p:sp>
      <p:sp>
        <p:nvSpPr>
          <p:cNvPr id="4" name="灯片编号占位符 3"/>
          <p:cNvSpPr>
            <a:spLocks noGrp="1"/>
          </p:cNvSpPr>
          <p:nvPr>
            <p:ph type="sldNum" sz="quarter" idx="5"/>
          </p:nvPr>
        </p:nvSpPr>
        <p:spPr/>
        <p:txBody>
          <a:bodyPr/>
          <a:lstStyle/>
          <a:p>
            <a:fld id="{11A0D920-9B20-4064-BB73-8B65001F8D79}" type="slidenum">
              <a:rPr lang="en-US" smtClean="0"/>
              <a:t>27</a:t>
            </a:fld>
            <a:endParaRPr lang="en-US"/>
          </a:p>
        </p:txBody>
      </p:sp>
    </p:spTree>
    <p:extLst>
      <p:ext uri="{BB962C8B-B14F-4D97-AF65-F5344CB8AC3E}">
        <p14:creationId xmlns:p14="http://schemas.microsoft.com/office/powerpoint/2010/main" val="32838008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dirty="0">
                <a:effectLst/>
                <a:latin typeface="NimbusRomNo9L"/>
              </a:rPr>
              <a:t>In conclusion, to the best of our knowledge, this is the first learning-based method for generating bubble diagrams.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800" dirty="0">
              <a:effectLst/>
              <a:latin typeface="NimbusRomNo9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dirty="0">
                <a:effectLst/>
                <a:latin typeface="NimbusRomNo9L"/>
              </a:rPr>
              <a:t>It completes existing graph-driven generation methods by addressing a crucial missing link - the generation of graph.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800" dirty="0">
              <a:effectLst/>
              <a:latin typeface="NimbusRomNo9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dirty="0">
                <a:effectLst/>
                <a:latin typeface="NimbusRomNo9L"/>
              </a:rPr>
              <a:t>Technically, we have designed a dual-transformer structure embedded with VAE that can produce a large number of high-quality bubble diagrams.</a:t>
            </a:r>
            <a:endParaRPr kumimoji="1" lang="zh-CN" altLang="en-US" dirty="0"/>
          </a:p>
        </p:txBody>
      </p:sp>
      <p:sp>
        <p:nvSpPr>
          <p:cNvPr id="4" name="灯片编号占位符 3"/>
          <p:cNvSpPr>
            <a:spLocks noGrp="1"/>
          </p:cNvSpPr>
          <p:nvPr>
            <p:ph type="sldNum" sz="quarter" idx="5"/>
          </p:nvPr>
        </p:nvSpPr>
        <p:spPr/>
        <p:txBody>
          <a:bodyPr/>
          <a:lstStyle/>
          <a:p>
            <a:fld id="{11A0D920-9B20-4064-BB73-8B65001F8D79}" type="slidenum">
              <a:rPr lang="en-US" smtClean="0"/>
              <a:t>29</a:t>
            </a:fld>
            <a:endParaRPr lang="en-US"/>
          </a:p>
        </p:txBody>
      </p:sp>
    </p:spTree>
    <p:extLst>
      <p:ext uri="{BB962C8B-B14F-4D97-AF65-F5344CB8AC3E}">
        <p14:creationId xmlns:p14="http://schemas.microsoft.com/office/powerpoint/2010/main" val="38206238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kern="1200" dirty="0">
                <a:solidFill>
                  <a:schemeClr val="tx1"/>
                </a:solidFill>
                <a:effectLst/>
                <a:latin typeface="+mn-lt"/>
                <a:ea typeface="+mn-ea"/>
                <a:cs typeface="+mn-cs"/>
              </a:rPr>
              <a:t>We would like to thank all participants for evaluating our results,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kern="1200" dirty="0">
                <a:solidFill>
                  <a:schemeClr val="tx1"/>
                </a:solidFill>
                <a:effectLst/>
                <a:latin typeface="+mn-lt"/>
                <a:ea typeface="+mn-ea"/>
                <a:cs typeface="+mn-cs"/>
              </a:rPr>
              <a:t>and all the anonymous reviewers for their constructive suggestions and comments.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kern="1200" dirty="0">
                <a:solidFill>
                  <a:schemeClr val="tx1"/>
                </a:solidFill>
                <a:effectLst/>
                <a:latin typeface="+mn-lt"/>
                <a:ea typeface="+mn-ea"/>
                <a:cs typeface="+mn-cs"/>
              </a:rPr>
              <a:t>And all funding agencies for their contribution to this project.</a:t>
            </a:r>
            <a:endParaRPr kumimoji="1" lang="zh-CN" altLang="en-US" dirty="0"/>
          </a:p>
        </p:txBody>
      </p:sp>
      <p:sp>
        <p:nvSpPr>
          <p:cNvPr id="4" name="灯片编号占位符 3"/>
          <p:cNvSpPr>
            <a:spLocks noGrp="1"/>
          </p:cNvSpPr>
          <p:nvPr>
            <p:ph type="sldNum" sz="quarter" idx="5"/>
          </p:nvPr>
        </p:nvSpPr>
        <p:spPr/>
        <p:txBody>
          <a:bodyPr/>
          <a:lstStyle/>
          <a:p>
            <a:fld id="{11A0D920-9B20-4064-BB73-8B65001F8D79}" type="slidenum">
              <a:rPr lang="en-US" smtClean="0"/>
              <a:t>30</a:t>
            </a:fld>
            <a:endParaRPr lang="en-US"/>
          </a:p>
        </p:txBody>
      </p:sp>
    </p:spTree>
    <p:extLst>
      <p:ext uri="{BB962C8B-B14F-4D97-AF65-F5344CB8AC3E}">
        <p14:creationId xmlns:p14="http://schemas.microsoft.com/office/powerpoint/2010/main" val="3678546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Bubble diagrams are able to show the initial division of space, </a:t>
            </a:r>
            <a:r>
              <a:rPr lang="en-US" altLang="zh-CN" sz="1200" b="0" i="0" kern="1200" dirty="0">
                <a:solidFill>
                  <a:schemeClr val="tx1"/>
                </a:solidFill>
                <a:effectLst/>
                <a:latin typeface="+mn-lt"/>
                <a:ea typeface="+mn-ea"/>
                <a:cs typeface="+mn-cs"/>
              </a:rPr>
              <a:t>widely used in architectural planning and graphic design.</a:t>
            </a:r>
          </a:p>
          <a:p>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In the past, bubble diagrams are obtained through hand-drawn sketches or computer-aided design software.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kern="1200" dirty="0">
                <a:solidFill>
                  <a:schemeClr val="tx1"/>
                </a:solidFill>
                <a:effectLst/>
                <a:latin typeface="+mn-lt"/>
                <a:ea typeface="+mn-ea"/>
                <a:cs typeface="+mn-cs"/>
              </a:rPr>
              <a:t>There is a lack of research focused on bubble diagram generation.</a:t>
            </a:r>
            <a:br>
              <a:rPr lang="en-US" altLang="zh-CN" dirty="0"/>
            </a:br>
            <a:endParaRPr kumimoji="1" lang="en-US" altLang="zh-CN" dirty="0"/>
          </a:p>
        </p:txBody>
      </p:sp>
      <p:sp>
        <p:nvSpPr>
          <p:cNvPr id="4" name="灯片编号占位符 3"/>
          <p:cNvSpPr>
            <a:spLocks noGrp="1"/>
          </p:cNvSpPr>
          <p:nvPr>
            <p:ph type="sldNum" sz="quarter" idx="5"/>
          </p:nvPr>
        </p:nvSpPr>
        <p:spPr/>
        <p:txBody>
          <a:bodyPr/>
          <a:lstStyle/>
          <a:p>
            <a:fld id="{11A0D920-9B20-4064-BB73-8B65001F8D79}" type="slidenum">
              <a:rPr lang="en-US" smtClean="0"/>
              <a:t>3</a:t>
            </a:fld>
            <a:endParaRPr lang="en-US"/>
          </a:p>
        </p:txBody>
      </p:sp>
    </p:spTree>
    <p:extLst>
      <p:ext uri="{BB962C8B-B14F-4D97-AF65-F5344CB8AC3E}">
        <p14:creationId xmlns:p14="http://schemas.microsoft.com/office/powerpoint/2010/main" val="39073490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Thanks for your attention.</a:t>
            </a:r>
            <a:endParaRPr kumimoji="1" lang="zh-CN" altLang="en-US" dirty="0"/>
          </a:p>
        </p:txBody>
      </p:sp>
      <p:sp>
        <p:nvSpPr>
          <p:cNvPr id="4" name="灯片编号占位符 3"/>
          <p:cNvSpPr>
            <a:spLocks noGrp="1"/>
          </p:cNvSpPr>
          <p:nvPr>
            <p:ph type="sldNum" sz="quarter" idx="5"/>
          </p:nvPr>
        </p:nvSpPr>
        <p:spPr/>
        <p:txBody>
          <a:bodyPr/>
          <a:lstStyle/>
          <a:p>
            <a:fld id="{11A0D920-9B20-4064-BB73-8B65001F8D79}" type="slidenum">
              <a:rPr lang="en-US" smtClean="0"/>
              <a:t>31</a:t>
            </a:fld>
            <a:endParaRPr lang="en-US"/>
          </a:p>
        </p:txBody>
      </p:sp>
    </p:spTree>
    <p:extLst>
      <p:ext uri="{BB962C8B-B14F-4D97-AF65-F5344CB8AC3E}">
        <p14:creationId xmlns:p14="http://schemas.microsoft.com/office/powerpoint/2010/main" val="34155410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I am Wenming Wu from Hefei University of Technology in China.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My research interests are Computer Graphics and Computer Vision.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You can pick up your phone to scan the QR code for more research work of mine if you want.</a:t>
            </a:r>
          </a:p>
        </p:txBody>
      </p:sp>
      <p:sp>
        <p:nvSpPr>
          <p:cNvPr id="4" name="灯片编号占位符 3"/>
          <p:cNvSpPr>
            <a:spLocks noGrp="1"/>
          </p:cNvSpPr>
          <p:nvPr>
            <p:ph type="sldNum" sz="quarter" idx="5"/>
          </p:nvPr>
        </p:nvSpPr>
        <p:spPr/>
        <p:txBody>
          <a:bodyPr/>
          <a:lstStyle/>
          <a:p>
            <a:fld id="{11A0D920-9B20-4064-BB73-8B65001F8D79}" type="slidenum">
              <a:rPr lang="en-US" smtClean="0"/>
              <a:t>32</a:t>
            </a:fld>
            <a:endParaRPr lang="en-US"/>
          </a:p>
        </p:txBody>
      </p:sp>
    </p:spTree>
    <p:extLst>
      <p:ext uri="{BB962C8B-B14F-4D97-AF65-F5344CB8AC3E}">
        <p14:creationId xmlns:p14="http://schemas.microsoft.com/office/powerpoint/2010/main" val="3676477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Our goal is to automate the generation of bubble diagrams. </a:t>
            </a:r>
          </a:p>
          <a:p>
            <a:endParaRPr lang="en-US" altLang="zh-CN" dirty="0"/>
          </a:p>
          <a:p>
            <a:r>
              <a:rPr lang="en-US" altLang="zh-CN" dirty="0"/>
              <a:t>Then we can support the downstream tasks of layout design, such as floor plans, furniture arrangements, or magazine plans.</a:t>
            </a:r>
            <a:endParaRPr kumimoji="1" lang="zh-CN" altLang="en-US" dirty="0"/>
          </a:p>
        </p:txBody>
      </p:sp>
      <p:sp>
        <p:nvSpPr>
          <p:cNvPr id="4" name="灯片编号占位符 3"/>
          <p:cNvSpPr>
            <a:spLocks noGrp="1"/>
          </p:cNvSpPr>
          <p:nvPr>
            <p:ph type="sldNum" sz="quarter" idx="5"/>
          </p:nvPr>
        </p:nvSpPr>
        <p:spPr/>
        <p:txBody>
          <a:bodyPr/>
          <a:lstStyle/>
          <a:p>
            <a:fld id="{11A0D920-9B20-4064-BB73-8B65001F8D79}" type="slidenum">
              <a:rPr lang="en-US" smtClean="0"/>
              <a:t>4</a:t>
            </a:fld>
            <a:endParaRPr lang="en-US"/>
          </a:p>
        </p:txBody>
      </p:sp>
    </p:spTree>
    <p:extLst>
      <p:ext uri="{BB962C8B-B14F-4D97-AF65-F5344CB8AC3E}">
        <p14:creationId xmlns:p14="http://schemas.microsoft.com/office/powerpoint/2010/main" val="1642749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In recent years, many methods have used bubble diagrams as input to study various layout generation problems.</a:t>
            </a:r>
            <a:endParaRPr kumimoji="1" lang="zh-CN" altLang="en-US" dirty="0"/>
          </a:p>
        </p:txBody>
      </p:sp>
      <p:sp>
        <p:nvSpPr>
          <p:cNvPr id="4" name="灯片编号占位符 3"/>
          <p:cNvSpPr>
            <a:spLocks noGrp="1"/>
          </p:cNvSpPr>
          <p:nvPr>
            <p:ph type="sldNum" sz="quarter" idx="5"/>
          </p:nvPr>
        </p:nvSpPr>
        <p:spPr/>
        <p:txBody>
          <a:bodyPr/>
          <a:lstStyle/>
          <a:p>
            <a:fld id="{11A0D920-9B20-4064-BB73-8B65001F8D79}" type="slidenum">
              <a:rPr lang="en-US" smtClean="0"/>
              <a:t>5</a:t>
            </a:fld>
            <a:endParaRPr lang="en-US"/>
          </a:p>
        </p:txBody>
      </p:sp>
    </p:spTree>
    <p:extLst>
      <p:ext uri="{BB962C8B-B14F-4D97-AF65-F5344CB8AC3E}">
        <p14:creationId xmlns:p14="http://schemas.microsoft.com/office/powerpoint/2010/main" val="4957673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However, in most of the current methods, the input bubble </a:t>
            </a:r>
            <a:r>
              <a:rPr lang="en-US" altLang="zh-CN" dirty="0"/>
              <a:t>diagram</a:t>
            </a:r>
            <a:r>
              <a:rPr kumimoji="1" lang="en-US" altLang="zh-CN" dirty="0"/>
              <a:t>s are provided by users, such as. </a:t>
            </a:r>
            <a:r>
              <a:rPr kumimoji="1" lang="en-US" altLang="zh-CN" dirty="0" err="1"/>
              <a:t>WallPlan</a:t>
            </a:r>
            <a:r>
              <a:rPr kumimoji="1" lang="en-US" altLang="zh-CN" dirty="0"/>
              <a:t>.</a:t>
            </a:r>
            <a:endParaRPr kumimoji="1" lang="zh-CN" altLang="en-US" dirty="0"/>
          </a:p>
        </p:txBody>
      </p:sp>
      <p:sp>
        <p:nvSpPr>
          <p:cNvPr id="4" name="灯片编号占位符 3"/>
          <p:cNvSpPr>
            <a:spLocks noGrp="1"/>
          </p:cNvSpPr>
          <p:nvPr>
            <p:ph type="sldNum" sz="quarter" idx="5"/>
          </p:nvPr>
        </p:nvSpPr>
        <p:spPr/>
        <p:txBody>
          <a:bodyPr/>
          <a:lstStyle/>
          <a:p>
            <a:fld id="{11A0D920-9B20-4064-BB73-8B65001F8D79}" type="slidenum">
              <a:rPr lang="en-US" smtClean="0"/>
              <a:t>6</a:t>
            </a:fld>
            <a:endParaRPr lang="en-US"/>
          </a:p>
        </p:txBody>
      </p:sp>
    </p:spTree>
    <p:extLst>
      <p:ext uri="{BB962C8B-B14F-4D97-AF65-F5344CB8AC3E}">
        <p14:creationId xmlns:p14="http://schemas.microsoft.com/office/powerpoint/2010/main" val="34239225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Other methods use an indirect way to obtain bubble diagrams, such as Graph2Plan, retrieving bubble diagrams from a dataset to obtain the input bubble diagrams.</a:t>
            </a:r>
          </a:p>
        </p:txBody>
      </p:sp>
      <p:sp>
        <p:nvSpPr>
          <p:cNvPr id="4" name="灯片编号占位符 3"/>
          <p:cNvSpPr>
            <a:spLocks noGrp="1"/>
          </p:cNvSpPr>
          <p:nvPr>
            <p:ph type="sldNum" sz="quarter" idx="5"/>
          </p:nvPr>
        </p:nvSpPr>
        <p:spPr/>
        <p:txBody>
          <a:bodyPr/>
          <a:lstStyle/>
          <a:p>
            <a:fld id="{11A0D920-9B20-4064-BB73-8B65001F8D79}" type="slidenum">
              <a:rPr lang="en-US" smtClean="0"/>
              <a:t>7</a:t>
            </a:fld>
            <a:endParaRPr lang="en-US"/>
          </a:p>
        </p:txBody>
      </p:sp>
    </p:spTree>
    <p:extLst>
      <p:ext uri="{BB962C8B-B14F-4D97-AF65-F5344CB8AC3E}">
        <p14:creationId xmlns:p14="http://schemas.microsoft.com/office/powerpoint/2010/main" val="7146950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We find that an important part of layout generation is missing, that is,</a:t>
            </a:r>
            <a:r>
              <a:rPr kumimoji="1" lang="zh-CN" altLang="en-US" dirty="0"/>
              <a:t> </a:t>
            </a:r>
            <a:r>
              <a:rPr kumimoji="1" lang="en-US" altLang="zh-CN" dirty="0"/>
              <a:t>the generation of bubble diagrams.</a:t>
            </a:r>
          </a:p>
          <a:p>
            <a:endParaRPr kumimoji="1" lang="en-US" altLang="zh-CN" dirty="0"/>
          </a:p>
          <a:p>
            <a:r>
              <a:rPr kumimoji="1" lang="en-US" altLang="zh-CN" dirty="0"/>
              <a:t>In this work, our goal is to generate diverse bubble diagrams from the given boundary.</a:t>
            </a:r>
            <a:endParaRPr kumimoji="1" lang="zh-CN" altLang="en-US" dirty="0"/>
          </a:p>
        </p:txBody>
      </p:sp>
      <p:sp>
        <p:nvSpPr>
          <p:cNvPr id="4" name="灯片编号占位符 3"/>
          <p:cNvSpPr>
            <a:spLocks noGrp="1"/>
          </p:cNvSpPr>
          <p:nvPr>
            <p:ph type="sldNum" sz="quarter" idx="5"/>
          </p:nvPr>
        </p:nvSpPr>
        <p:spPr/>
        <p:txBody>
          <a:bodyPr/>
          <a:lstStyle/>
          <a:p>
            <a:fld id="{11A0D920-9B20-4064-BB73-8B65001F8D79}" type="slidenum">
              <a:rPr lang="en-US" smtClean="0"/>
              <a:t>8</a:t>
            </a:fld>
            <a:endParaRPr lang="en-US"/>
          </a:p>
        </p:txBody>
      </p:sp>
    </p:spTree>
    <p:extLst>
      <p:ext uri="{BB962C8B-B14F-4D97-AF65-F5344CB8AC3E}">
        <p14:creationId xmlns:p14="http://schemas.microsoft.com/office/powerpoint/2010/main" val="20539448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OK.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We now introduce our method.</a:t>
            </a:r>
            <a:endParaRPr lang="zh-CN" altLang="en-US" dirty="0"/>
          </a:p>
        </p:txBody>
      </p:sp>
      <p:sp>
        <p:nvSpPr>
          <p:cNvPr id="4" name="灯片编号占位符 3"/>
          <p:cNvSpPr>
            <a:spLocks noGrp="1"/>
          </p:cNvSpPr>
          <p:nvPr>
            <p:ph type="sldNum" sz="quarter" idx="5"/>
          </p:nvPr>
        </p:nvSpPr>
        <p:spPr/>
        <p:txBody>
          <a:bodyPr/>
          <a:lstStyle/>
          <a:p>
            <a:fld id="{11A0D920-9B20-4064-BB73-8B65001F8D79}" type="slidenum">
              <a:rPr lang="en-US" smtClean="0"/>
              <a:t>9</a:t>
            </a:fld>
            <a:endParaRPr lang="en-US"/>
          </a:p>
        </p:txBody>
      </p:sp>
    </p:spTree>
    <p:extLst>
      <p:ext uri="{BB962C8B-B14F-4D97-AF65-F5344CB8AC3E}">
        <p14:creationId xmlns:p14="http://schemas.microsoft.com/office/powerpoint/2010/main" val="38295612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pic>
        <p:nvPicPr>
          <p:cNvPr id="10" name="그림 9">
            <a:extLst>
              <a:ext uri="{FF2B5EF4-FFF2-40B4-BE49-F238E27FC236}">
                <a16:creationId xmlns:a16="http://schemas.microsoft.com/office/drawing/2014/main" id="{48333F19-A0EE-43D6-AA15-23BBD26F9F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제목 1">
            <a:extLst>
              <a:ext uri="{FF2B5EF4-FFF2-40B4-BE49-F238E27FC236}">
                <a16:creationId xmlns:a16="http://schemas.microsoft.com/office/drawing/2014/main" id="{4180BAF7-F885-4924-A46F-78ACDD3E377A}"/>
              </a:ext>
            </a:extLst>
          </p:cNvPr>
          <p:cNvSpPr>
            <a:spLocks noGrp="1"/>
          </p:cNvSpPr>
          <p:nvPr>
            <p:ph type="ctrTitle" hasCustomPrompt="1"/>
          </p:nvPr>
        </p:nvSpPr>
        <p:spPr>
          <a:xfrm>
            <a:off x="609599" y="578666"/>
            <a:ext cx="11005751" cy="879475"/>
          </a:xfrm>
        </p:spPr>
        <p:txBody>
          <a:bodyPr anchor="ctr">
            <a:normAutofit/>
          </a:bodyPr>
          <a:lstStyle>
            <a:lvl1pPr algn="l">
              <a:defRPr sz="5000" b="1" i="1">
                <a:solidFill>
                  <a:schemeClr val="bg1"/>
                </a:solidFill>
                <a:latin typeface="Arial Narrow" panose="020B0606020202030204" pitchFamily="34" charset="0"/>
                <a:cs typeface="Arial" panose="020B0604020202020204" pitchFamily="34" charset="0"/>
              </a:defRPr>
            </a:lvl1pPr>
          </a:lstStyle>
          <a:p>
            <a:r>
              <a:rPr lang="en-US" altLang="ko-KR" dirty="0"/>
              <a:t>PRESENTATION TITLE</a:t>
            </a:r>
            <a:endParaRPr lang="en-US" dirty="0"/>
          </a:p>
        </p:txBody>
      </p:sp>
      <p:sp>
        <p:nvSpPr>
          <p:cNvPr id="3" name="부제목 2">
            <a:extLst>
              <a:ext uri="{FF2B5EF4-FFF2-40B4-BE49-F238E27FC236}">
                <a16:creationId xmlns:a16="http://schemas.microsoft.com/office/drawing/2014/main" id="{0C822D7D-3E5A-445E-9349-A30EFC98C1C1}"/>
              </a:ext>
            </a:extLst>
          </p:cNvPr>
          <p:cNvSpPr>
            <a:spLocks noGrp="1"/>
          </p:cNvSpPr>
          <p:nvPr>
            <p:ph type="subTitle" idx="1" hasCustomPrompt="1"/>
          </p:nvPr>
        </p:nvSpPr>
        <p:spPr>
          <a:xfrm>
            <a:off x="609599" y="1246017"/>
            <a:ext cx="11005750" cy="615735"/>
          </a:xfrm>
        </p:spPr>
        <p:txBody>
          <a:bodyPr anchor="ctr">
            <a:normAutofit/>
          </a:bodyPr>
          <a:lstStyle>
            <a:lvl1pPr marL="0" indent="0" algn="l">
              <a:buNone/>
              <a:defRPr lang="en-US" sz="3000" i="1" dirty="0">
                <a:solidFill>
                  <a:schemeClr val="bg1"/>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SAMPLE SUBTITLE</a:t>
            </a:r>
          </a:p>
        </p:txBody>
      </p:sp>
    </p:spTree>
    <p:extLst>
      <p:ext uri="{BB962C8B-B14F-4D97-AF65-F5344CB8AC3E}">
        <p14:creationId xmlns:p14="http://schemas.microsoft.com/office/powerpoint/2010/main" val="21162721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peaker - Single">
    <p:spTree>
      <p:nvGrpSpPr>
        <p:cNvPr id="1" name=""/>
        <p:cNvGrpSpPr/>
        <p:nvPr/>
      </p:nvGrpSpPr>
      <p:grpSpPr>
        <a:xfrm>
          <a:off x="0" y="0"/>
          <a:ext cx="0" cy="0"/>
          <a:chOff x="0" y="0"/>
          <a:chExt cx="0" cy="0"/>
        </a:xfrm>
      </p:grpSpPr>
      <p:sp>
        <p:nvSpPr>
          <p:cNvPr id="4" name="슬라이드 번호 개체 틀 3">
            <a:extLst>
              <a:ext uri="{FF2B5EF4-FFF2-40B4-BE49-F238E27FC236}">
                <a16:creationId xmlns:a16="http://schemas.microsoft.com/office/drawing/2014/main" id="{95251B22-C4A5-4EF1-BB23-414CBE42131B}"/>
              </a:ext>
            </a:extLst>
          </p:cNvPr>
          <p:cNvSpPr>
            <a:spLocks noGrp="1"/>
          </p:cNvSpPr>
          <p:nvPr>
            <p:ph type="sldNum" sz="quarter" idx="12"/>
          </p:nvPr>
        </p:nvSpPr>
        <p:spPr/>
        <p:txBody>
          <a:bodyPr/>
          <a:lstStyle/>
          <a:p>
            <a:fld id="{E810C518-F830-431D-8D5C-6BC52F406456}" type="slidenum">
              <a:rPr lang="en-US" smtClean="0"/>
              <a:t>‹#›</a:t>
            </a:fld>
            <a:endParaRPr lang="en-US"/>
          </a:p>
        </p:txBody>
      </p:sp>
      <p:sp>
        <p:nvSpPr>
          <p:cNvPr id="3" name="내용 개체 틀 2">
            <a:extLst>
              <a:ext uri="{FF2B5EF4-FFF2-40B4-BE49-F238E27FC236}">
                <a16:creationId xmlns:a16="http://schemas.microsoft.com/office/drawing/2014/main" id="{911F8038-6974-45E5-A71C-395DB4694AE9}"/>
              </a:ext>
            </a:extLst>
          </p:cNvPr>
          <p:cNvSpPr>
            <a:spLocks noGrp="1"/>
          </p:cNvSpPr>
          <p:nvPr>
            <p:ph sz="quarter" idx="13" hasCustomPrompt="1"/>
          </p:nvPr>
        </p:nvSpPr>
        <p:spPr>
          <a:xfrm>
            <a:off x="6096000" y="2689412"/>
            <a:ext cx="4829432" cy="2660820"/>
          </a:xfrm>
        </p:spPr>
        <p:txBody>
          <a:bodyPr>
            <a:normAutofit/>
          </a:bodyPr>
          <a:lstStyle>
            <a:lvl1pPr marL="0" indent="0">
              <a:buNone/>
              <a:defRPr lang="en-US" sz="2200" dirty="0"/>
            </a:lvl1pPr>
          </a:lstStyle>
          <a:p>
            <a:pPr lvl="0"/>
            <a:r>
              <a:rPr lang="en-US" dirty="0"/>
              <a:t>Click to edit Master text styles</a:t>
            </a:r>
          </a:p>
        </p:txBody>
      </p:sp>
      <p:sp>
        <p:nvSpPr>
          <p:cNvPr id="8" name="그림 개체 틀 7">
            <a:extLst>
              <a:ext uri="{FF2B5EF4-FFF2-40B4-BE49-F238E27FC236}">
                <a16:creationId xmlns:a16="http://schemas.microsoft.com/office/drawing/2014/main" id="{E7FC66DE-23CF-479A-9CE6-3817ED59CEBB}"/>
              </a:ext>
            </a:extLst>
          </p:cNvPr>
          <p:cNvSpPr>
            <a:spLocks noGrp="1"/>
          </p:cNvSpPr>
          <p:nvPr>
            <p:ph type="pic" sz="quarter" idx="14"/>
          </p:nvPr>
        </p:nvSpPr>
        <p:spPr>
          <a:xfrm>
            <a:off x="1109273" y="1296002"/>
            <a:ext cx="4121754" cy="4120132"/>
          </a:xfrm>
          <a:prstGeom prst="ellipse">
            <a:avLst/>
          </a:prstGeom>
          <a:solidFill>
            <a:srgbClr val="1B1464"/>
          </a:solidFill>
        </p:spPr>
        <p:txBody>
          <a:bodyPr anchor="ctr">
            <a:normAutofit/>
          </a:bodyPr>
          <a:lstStyle>
            <a:lvl1pPr marL="0" indent="0" algn="ctr">
              <a:buNone/>
              <a:defRPr sz="2200">
                <a:solidFill>
                  <a:schemeClr val="bg1"/>
                </a:solidFill>
              </a:defRPr>
            </a:lvl1pPr>
          </a:lstStyle>
          <a:p>
            <a:endParaRPr lang="en-US" dirty="0"/>
          </a:p>
        </p:txBody>
      </p:sp>
      <p:sp>
        <p:nvSpPr>
          <p:cNvPr id="9" name="텍스트 개체 틀 2">
            <a:extLst>
              <a:ext uri="{FF2B5EF4-FFF2-40B4-BE49-F238E27FC236}">
                <a16:creationId xmlns:a16="http://schemas.microsoft.com/office/drawing/2014/main" id="{5AF038B0-7E47-4497-A1B4-6C22736CF93F}"/>
              </a:ext>
            </a:extLst>
          </p:cNvPr>
          <p:cNvSpPr>
            <a:spLocks noGrp="1"/>
          </p:cNvSpPr>
          <p:nvPr>
            <p:ph type="body" idx="15" hasCustomPrompt="1"/>
          </p:nvPr>
        </p:nvSpPr>
        <p:spPr>
          <a:xfrm>
            <a:off x="6096001" y="2019679"/>
            <a:ext cx="4829432" cy="427723"/>
          </a:xfrm>
        </p:spPr>
        <p:txBody>
          <a:bodyPr anchor="ctr">
            <a:noAutofit/>
          </a:bodyPr>
          <a:lstStyle>
            <a:lvl1pPr marL="0" indent="0">
              <a:buNone/>
              <a:defRPr sz="3800" b="1" i="1">
                <a:latin typeface="Arial Narrow" panose="020B0606020202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SPEAKER NAME</a:t>
            </a:r>
            <a:endParaRPr lang="ko-KR" altLang="en-US" dirty="0"/>
          </a:p>
        </p:txBody>
      </p:sp>
    </p:spTree>
    <p:extLst>
      <p:ext uri="{BB962C8B-B14F-4D97-AF65-F5344CB8AC3E}">
        <p14:creationId xmlns:p14="http://schemas.microsoft.com/office/powerpoint/2010/main" val="3831835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peaker - Double">
    <p:spTree>
      <p:nvGrpSpPr>
        <p:cNvPr id="1" name=""/>
        <p:cNvGrpSpPr/>
        <p:nvPr/>
      </p:nvGrpSpPr>
      <p:grpSpPr>
        <a:xfrm>
          <a:off x="0" y="0"/>
          <a:ext cx="0" cy="0"/>
          <a:chOff x="0" y="0"/>
          <a:chExt cx="0" cy="0"/>
        </a:xfrm>
      </p:grpSpPr>
      <p:sp>
        <p:nvSpPr>
          <p:cNvPr id="4" name="슬라이드 번호 개체 틀 3">
            <a:extLst>
              <a:ext uri="{FF2B5EF4-FFF2-40B4-BE49-F238E27FC236}">
                <a16:creationId xmlns:a16="http://schemas.microsoft.com/office/drawing/2014/main" id="{95251B22-C4A5-4EF1-BB23-414CBE42131B}"/>
              </a:ext>
            </a:extLst>
          </p:cNvPr>
          <p:cNvSpPr>
            <a:spLocks noGrp="1"/>
          </p:cNvSpPr>
          <p:nvPr>
            <p:ph type="sldNum" sz="quarter" idx="12"/>
          </p:nvPr>
        </p:nvSpPr>
        <p:spPr/>
        <p:txBody>
          <a:bodyPr/>
          <a:lstStyle/>
          <a:p>
            <a:fld id="{E810C518-F830-431D-8D5C-6BC52F406456}" type="slidenum">
              <a:rPr lang="en-US" smtClean="0"/>
              <a:t>‹#›</a:t>
            </a:fld>
            <a:endParaRPr lang="en-US"/>
          </a:p>
        </p:txBody>
      </p:sp>
      <p:sp>
        <p:nvSpPr>
          <p:cNvPr id="3" name="내용 개체 틀 2">
            <a:extLst>
              <a:ext uri="{FF2B5EF4-FFF2-40B4-BE49-F238E27FC236}">
                <a16:creationId xmlns:a16="http://schemas.microsoft.com/office/drawing/2014/main" id="{911F8038-6974-45E5-A71C-395DB4694AE9}"/>
              </a:ext>
            </a:extLst>
          </p:cNvPr>
          <p:cNvSpPr>
            <a:spLocks noGrp="1"/>
          </p:cNvSpPr>
          <p:nvPr>
            <p:ph sz="quarter" idx="13" hasCustomPrompt="1"/>
          </p:nvPr>
        </p:nvSpPr>
        <p:spPr>
          <a:xfrm>
            <a:off x="1741365" y="4047199"/>
            <a:ext cx="3534032" cy="1886060"/>
          </a:xfrm>
        </p:spPr>
        <p:txBody>
          <a:bodyPr>
            <a:normAutofit/>
          </a:bodyPr>
          <a:lstStyle>
            <a:lvl1pPr marL="0" indent="0">
              <a:buNone/>
              <a:defRPr lang="en-US" sz="1800" dirty="0"/>
            </a:lvl1pPr>
          </a:lstStyle>
          <a:p>
            <a:pPr lvl="0"/>
            <a:r>
              <a:rPr lang="en-US" dirty="0"/>
              <a:t>Click to edit Master text styles</a:t>
            </a:r>
          </a:p>
        </p:txBody>
      </p:sp>
      <p:sp>
        <p:nvSpPr>
          <p:cNvPr id="8" name="그림 개체 틀 7">
            <a:extLst>
              <a:ext uri="{FF2B5EF4-FFF2-40B4-BE49-F238E27FC236}">
                <a16:creationId xmlns:a16="http://schemas.microsoft.com/office/drawing/2014/main" id="{E7FC66DE-23CF-479A-9CE6-3817ED59CEBB}"/>
              </a:ext>
            </a:extLst>
          </p:cNvPr>
          <p:cNvSpPr>
            <a:spLocks noGrp="1"/>
          </p:cNvSpPr>
          <p:nvPr>
            <p:ph type="pic" sz="quarter" idx="14"/>
          </p:nvPr>
        </p:nvSpPr>
        <p:spPr>
          <a:xfrm>
            <a:off x="2177446" y="437979"/>
            <a:ext cx="2661868" cy="2660820"/>
          </a:xfrm>
          <a:prstGeom prst="ellipse">
            <a:avLst/>
          </a:prstGeom>
          <a:solidFill>
            <a:srgbClr val="1B1464"/>
          </a:solidFill>
        </p:spPr>
        <p:txBody>
          <a:bodyPr anchor="ctr">
            <a:normAutofit/>
          </a:bodyPr>
          <a:lstStyle>
            <a:lvl1pPr marL="0" indent="0" algn="ctr">
              <a:buNone/>
              <a:defRPr sz="2200">
                <a:solidFill>
                  <a:schemeClr val="bg1"/>
                </a:solidFill>
              </a:defRPr>
            </a:lvl1pPr>
          </a:lstStyle>
          <a:p>
            <a:endParaRPr lang="en-US" dirty="0"/>
          </a:p>
        </p:txBody>
      </p:sp>
      <p:sp>
        <p:nvSpPr>
          <p:cNvPr id="7" name="내용 개체 틀 2">
            <a:extLst>
              <a:ext uri="{FF2B5EF4-FFF2-40B4-BE49-F238E27FC236}">
                <a16:creationId xmlns:a16="http://schemas.microsoft.com/office/drawing/2014/main" id="{B24F0A05-0995-4B3C-910F-7F22A3018F56}"/>
              </a:ext>
            </a:extLst>
          </p:cNvPr>
          <p:cNvSpPr>
            <a:spLocks noGrp="1"/>
          </p:cNvSpPr>
          <p:nvPr>
            <p:ph sz="quarter" idx="15" hasCustomPrompt="1"/>
          </p:nvPr>
        </p:nvSpPr>
        <p:spPr>
          <a:xfrm>
            <a:off x="6886922" y="4047199"/>
            <a:ext cx="3534032" cy="1886060"/>
          </a:xfrm>
        </p:spPr>
        <p:txBody>
          <a:bodyPr>
            <a:normAutofit/>
          </a:bodyPr>
          <a:lstStyle>
            <a:lvl1pPr marL="0" indent="0">
              <a:buNone/>
              <a:defRPr lang="en-US" sz="1800" dirty="0"/>
            </a:lvl1pPr>
          </a:lstStyle>
          <a:p>
            <a:pPr lvl="0"/>
            <a:r>
              <a:rPr lang="en-US" dirty="0"/>
              <a:t>Click to edit Master text styles</a:t>
            </a:r>
          </a:p>
        </p:txBody>
      </p:sp>
      <p:sp>
        <p:nvSpPr>
          <p:cNvPr id="10" name="그림 개체 틀 7">
            <a:extLst>
              <a:ext uri="{FF2B5EF4-FFF2-40B4-BE49-F238E27FC236}">
                <a16:creationId xmlns:a16="http://schemas.microsoft.com/office/drawing/2014/main" id="{F93F6918-2F3B-4879-AB06-00502096E8BF}"/>
              </a:ext>
            </a:extLst>
          </p:cNvPr>
          <p:cNvSpPr>
            <a:spLocks noGrp="1"/>
          </p:cNvSpPr>
          <p:nvPr>
            <p:ph type="pic" sz="quarter" idx="16"/>
          </p:nvPr>
        </p:nvSpPr>
        <p:spPr>
          <a:xfrm>
            <a:off x="7323003" y="437979"/>
            <a:ext cx="2661868" cy="2660820"/>
          </a:xfrm>
          <a:prstGeom prst="ellipse">
            <a:avLst/>
          </a:prstGeom>
          <a:solidFill>
            <a:srgbClr val="1B1464"/>
          </a:solidFill>
        </p:spPr>
        <p:txBody>
          <a:bodyPr anchor="ctr">
            <a:normAutofit/>
          </a:bodyPr>
          <a:lstStyle>
            <a:lvl1pPr marL="0" indent="0" algn="ctr">
              <a:buNone/>
              <a:defRPr sz="2200">
                <a:solidFill>
                  <a:schemeClr val="bg1"/>
                </a:solidFill>
              </a:defRPr>
            </a:lvl1pPr>
          </a:lstStyle>
          <a:p>
            <a:endParaRPr lang="en-US" dirty="0"/>
          </a:p>
        </p:txBody>
      </p:sp>
      <p:sp>
        <p:nvSpPr>
          <p:cNvPr id="15" name="텍스트 개체 틀 2">
            <a:extLst>
              <a:ext uri="{FF2B5EF4-FFF2-40B4-BE49-F238E27FC236}">
                <a16:creationId xmlns:a16="http://schemas.microsoft.com/office/drawing/2014/main" id="{63F20395-59B7-4F46-B322-BC66CC021CDD}"/>
              </a:ext>
            </a:extLst>
          </p:cNvPr>
          <p:cNvSpPr>
            <a:spLocks noGrp="1"/>
          </p:cNvSpPr>
          <p:nvPr>
            <p:ph type="body" idx="19" hasCustomPrompt="1"/>
          </p:nvPr>
        </p:nvSpPr>
        <p:spPr>
          <a:xfrm>
            <a:off x="1603760" y="3384386"/>
            <a:ext cx="3809239" cy="427723"/>
          </a:xfrm>
        </p:spPr>
        <p:txBody>
          <a:bodyPr anchor="ctr">
            <a:noAutofit/>
          </a:bodyPr>
          <a:lstStyle>
            <a:lvl1pPr marL="0" indent="0" algn="ctr">
              <a:buNone/>
              <a:defRPr sz="3400" b="1" i="1">
                <a:latin typeface="Arial Narrow" panose="020B0606020202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SPEAKER NAME</a:t>
            </a:r>
            <a:endParaRPr lang="ko-KR" altLang="en-US" dirty="0"/>
          </a:p>
        </p:txBody>
      </p:sp>
      <p:sp>
        <p:nvSpPr>
          <p:cNvPr id="16" name="텍스트 개체 틀 2">
            <a:extLst>
              <a:ext uri="{FF2B5EF4-FFF2-40B4-BE49-F238E27FC236}">
                <a16:creationId xmlns:a16="http://schemas.microsoft.com/office/drawing/2014/main" id="{2396BB8F-BD88-45A7-8215-836F2563DC92}"/>
              </a:ext>
            </a:extLst>
          </p:cNvPr>
          <p:cNvSpPr>
            <a:spLocks noGrp="1"/>
          </p:cNvSpPr>
          <p:nvPr>
            <p:ph type="body" idx="20" hasCustomPrompt="1"/>
          </p:nvPr>
        </p:nvSpPr>
        <p:spPr>
          <a:xfrm>
            <a:off x="6749317" y="3384386"/>
            <a:ext cx="3809239" cy="427723"/>
          </a:xfrm>
        </p:spPr>
        <p:txBody>
          <a:bodyPr anchor="ctr">
            <a:noAutofit/>
          </a:bodyPr>
          <a:lstStyle>
            <a:lvl1pPr marL="0" indent="0" algn="ctr">
              <a:buNone/>
              <a:defRPr sz="3400" b="1" i="1">
                <a:latin typeface="Arial Narrow" panose="020B0606020202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SPEAKER NAME</a:t>
            </a:r>
            <a:endParaRPr lang="ko-KR" altLang="en-US" dirty="0"/>
          </a:p>
        </p:txBody>
      </p:sp>
    </p:spTree>
    <p:extLst>
      <p:ext uri="{BB962C8B-B14F-4D97-AF65-F5344CB8AC3E}">
        <p14:creationId xmlns:p14="http://schemas.microsoft.com/office/powerpoint/2010/main" val="34318042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vider 1">
    <p:spTree>
      <p:nvGrpSpPr>
        <p:cNvPr id="1" name=""/>
        <p:cNvGrpSpPr/>
        <p:nvPr/>
      </p:nvGrpSpPr>
      <p:grpSpPr>
        <a:xfrm>
          <a:off x="0" y="0"/>
          <a:ext cx="0" cy="0"/>
          <a:chOff x="0" y="0"/>
          <a:chExt cx="0" cy="0"/>
        </a:xfrm>
      </p:grpSpPr>
      <p:pic>
        <p:nvPicPr>
          <p:cNvPr id="5" name="그림 4">
            <a:extLst>
              <a:ext uri="{FF2B5EF4-FFF2-40B4-BE49-F238E27FC236}">
                <a16:creationId xmlns:a16="http://schemas.microsoft.com/office/drawing/2014/main" id="{853C91A5-8BF9-41AA-B359-6320768A0D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제목 1">
            <a:extLst>
              <a:ext uri="{FF2B5EF4-FFF2-40B4-BE49-F238E27FC236}">
                <a16:creationId xmlns:a16="http://schemas.microsoft.com/office/drawing/2014/main" id="{4180BAF7-F885-4924-A46F-78ACDD3E377A}"/>
              </a:ext>
            </a:extLst>
          </p:cNvPr>
          <p:cNvSpPr>
            <a:spLocks noGrp="1"/>
          </p:cNvSpPr>
          <p:nvPr>
            <p:ph type="ctrTitle" hasCustomPrompt="1"/>
          </p:nvPr>
        </p:nvSpPr>
        <p:spPr>
          <a:xfrm>
            <a:off x="609599" y="2453781"/>
            <a:ext cx="11005751" cy="879475"/>
          </a:xfrm>
        </p:spPr>
        <p:txBody>
          <a:bodyPr anchor="ctr">
            <a:normAutofit/>
          </a:bodyPr>
          <a:lstStyle>
            <a:lvl1pPr algn="l">
              <a:defRPr sz="5000" b="1" i="1">
                <a:solidFill>
                  <a:schemeClr val="bg1"/>
                </a:solidFill>
                <a:latin typeface="Arial Narrow" panose="020B0606020202030204" pitchFamily="34" charset="0"/>
                <a:cs typeface="Arial" panose="020B0604020202020204" pitchFamily="34" charset="0"/>
              </a:defRPr>
            </a:lvl1pPr>
          </a:lstStyle>
          <a:p>
            <a:r>
              <a:rPr lang="en-US" altLang="ko-KR" dirty="0"/>
              <a:t>DIVIDER TITLE</a:t>
            </a:r>
            <a:endParaRPr lang="en-US" dirty="0"/>
          </a:p>
        </p:txBody>
      </p:sp>
      <p:sp>
        <p:nvSpPr>
          <p:cNvPr id="3" name="부제목 2">
            <a:extLst>
              <a:ext uri="{FF2B5EF4-FFF2-40B4-BE49-F238E27FC236}">
                <a16:creationId xmlns:a16="http://schemas.microsoft.com/office/drawing/2014/main" id="{0C822D7D-3E5A-445E-9349-A30EFC98C1C1}"/>
              </a:ext>
            </a:extLst>
          </p:cNvPr>
          <p:cNvSpPr>
            <a:spLocks noGrp="1"/>
          </p:cNvSpPr>
          <p:nvPr>
            <p:ph type="subTitle" idx="1" hasCustomPrompt="1"/>
          </p:nvPr>
        </p:nvSpPr>
        <p:spPr>
          <a:xfrm>
            <a:off x="609599" y="3121132"/>
            <a:ext cx="11005750" cy="615735"/>
          </a:xfrm>
        </p:spPr>
        <p:txBody>
          <a:bodyPr anchor="ctr">
            <a:normAutofit/>
          </a:bodyPr>
          <a:lstStyle>
            <a:lvl1pPr marL="0" indent="0" algn="l">
              <a:buNone/>
              <a:defRPr lang="en-US" sz="3000" i="1" dirty="0">
                <a:solidFill>
                  <a:schemeClr val="bg1"/>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SAMPLE DIVIDER SUBTITLE</a:t>
            </a:r>
          </a:p>
        </p:txBody>
      </p:sp>
    </p:spTree>
    <p:extLst>
      <p:ext uri="{BB962C8B-B14F-4D97-AF65-F5344CB8AC3E}">
        <p14:creationId xmlns:p14="http://schemas.microsoft.com/office/powerpoint/2010/main" val="4293793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Divider 2">
    <p:spTree>
      <p:nvGrpSpPr>
        <p:cNvPr id="1" name=""/>
        <p:cNvGrpSpPr/>
        <p:nvPr/>
      </p:nvGrpSpPr>
      <p:grpSpPr>
        <a:xfrm>
          <a:off x="0" y="0"/>
          <a:ext cx="0" cy="0"/>
          <a:chOff x="0" y="0"/>
          <a:chExt cx="0" cy="0"/>
        </a:xfrm>
      </p:grpSpPr>
      <p:pic>
        <p:nvPicPr>
          <p:cNvPr id="6" name="그림 5">
            <a:extLst>
              <a:ext uri="{FF2B5EF4-FFF2-40B4-BE49-F238E27FC236}">
                <a16:creationId xmlns:a16="http://schemas.microsoft.com/office/drawing/2014/main" id="{375E80F4-DA70-47FC-A22F-A36E05E031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39" y="0"/>
            <a:ext cx="12180722" cy="6858000"/>
          </a:xfrm>
          <a:prstGeom prst="rect">
            <a:avLst/>
          </a:prstGeom>
        </p:spPr>
      </p:pic>
      <p:sp>
        <p:nvSpPr>
          <p:cNvPr id="2" name="제목 1">
            <a:extLst>
              <a:ext uri="{FF2B5EF4-FFF2-40B4-BE49-F238E27FC236}">
                <a16:creationId xmlns:a16="http://schemas.microsoft.com/office/drawing/2014/main" id="{4180BAF7-F885-4924-A46F-78ACDD3E377A}"/>
              </a:ext>
            </a:extLst>
          </p:cNvPr>
          <p:cNvSpPr>
            <a:spLocks noGrp="1"/>
          </p:cNvSpPr>
          <p:nvPr>
            <p:ph type="ctrTitle" hasCustomPrompt="1"/>
          </p:nvPr>
        </p:nvSpPr>
        <p:spPr>
          <a:xfrm>
            <a:off x="609599" y="2453781"/>
            <a:ext cx="11005751" cy="879475"/>
          </a:xfrm>
        </p:spPr>
        <p:txBody>
          <a:bodyPr anchor="ctr">
            <a:normAutofit/>
          </a:bodyPr>
          <a:lstStyle>
            <a:lvl1pPr algn="l">
              <a:defRPr sz="5000" b="1" i="1">
                <a:solidFill>
                  <a:srgbClr val="1B1464"/>
                </a:solidFill>
                <a:latin typeface="Arial Narrow" panose="020B0606020202030204" pitchFamily="34" charset="0"/>
                <a:cs typeface="Arial" panose="020B0604020202020204" pitchFamily="34" charset="0"/>
              </a:defRPr>
            </a:lvl1pPr>
          </a:lstStyle>
          <a:p>
            <a:r>
              <a:rPr lang="en-US" altLang="ko-KR" dirty="0"/>
              <a:t>DIVIDER TITLE</a:t>
            </a:r>
            <a:endParaRPr lang="en-US" dirty="0"/>
          </a:p>
        </p:txBody>
      </p:sp>
      <p:sp>
        <p:nvSpPr>
          <p:cNvPr id="3" name="부제목 2">
            <a:extLst>
              <a:ext uri="{FF2B5EF4-FFF2-40B4-BE49-F238E27FC236}">
                <a16:creationId xmlns:a16="http://schemas.microsoft.com/office/drawing/2014/main" id="{0C822D7D-3E5A-445E-9349-A30EFC98C1C1}"/>
              </a:ext>
            </a:extLst>
          </p:cNvPr>
          <p:cNvSpPr>
            <a:spLocks noGrp="1"/>
          </p:cNvSpPr>
          <p:nvPr>
            <p:ph type="subTitle" idx="1" hasCustomPrompt="1"/>
          </p:nvPr>
        </p:nvSpPr>
        <p:spPr>
          <a:xfrm>
            <a:off x="609599" y="3121132"/>
            <a:ext cx="11005750" cy="615735"/>
          </a:xfrm>
        </p:spPr>
        <p:txBody>
          <a:bodyPr anchor="ctr">
            <a:normAutofit/>
          </a:bodyPr>
          <a:lstStyle>
            <a:lvl1pPr marL="0" indent="0" algn="l">
              <a:buNone/>
              <a:defRPr lang="en-US" sz="3000" i="1" dirty="0">
                <a:solidFill>
                  <a:srgbClr val="1B1464"/>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SAMPLE DIVIDER SUBTITLE</a:t>
            </a:r>
          </a:p>
        </p:txBody>
      </p:sp>
    </p:spTree>
    <p:extLst>
      <p:ext uri="{BB962C8B-B14F-4D97-AF65-F5344CB8AC3E}">
        <p14:creationId xmlns:p14="http://schemas.microsoft.com/office/powerpoint/2010/main" val="32619539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슬라이드 번호 개체 틀 3">
            <a:extLst>
              <a:ext uri="{FF2B5EF4-FFF2-40B4-BE49-F238E27FC236}">
                <a16:creationId xmlns:a16="http://schemas.microsoft.com/office/drawing/2014/main" id="{95251B22-C4A5-4EF1-BB23-414CBE42131B}"/>
              </a:ext>
            </a:extLst>
          </p:cNvPr>
          <p:cNvSpPr>
            <a:spLocks noGrp="1"/>
          </p:cNvSpPr>
          <p:nvPr>
            <p:ph type="sldNum" sz="quarter" idx="12"/>
          </p:nvPr>
        </p:nvSpPr>
        <p:spPr/>
        <p:txBody>
          <a:bodyPr/>
          <a:lstStyle/>
          <a:p>
            <a:fld id="{E810C518-F830-431D-8D5C-6BC52F406456}" type="slidenum">
              <a:rPr lang="en-US" smtClean="0"/>
              <a:t>‹#›</a:t>
            </a:fld>
            <a:endParaRPr lang="en-US"/>
          </a:p>
        </p:txBody>
      </p:sp>
    </p:spTree>
    <p:extLst>
      <p:ext uri="{BB962C8B-B14F-4D97-AF65-F5344CB8AC3E}">
        <p14:creationId xmlns:p14="http://schemas.microsoft.com/office/powerpoint/2010/main" val="1423581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슬라이드 번호 개체 틀 3">
            <a:extLst>
              <a:ext uri="{FF2B5EF4-FFF2-40B4-BE49-F238E27FC236}">
                <a16:creationId xmlns:a16="http://schemas.microsoft.com/office/drawing/2014/main" id="{95251B22-C4A5-4EF1-BB23-414CBE42131B}"/>
              </a:ext>
            </a:extLst>
          </p:cNvPr>
          <p:cNvSpPr>
            <a:spLocks noGrp="1"/>
          </p:cNvSpPr>
          <p:nvPr>
            <p:ph type="sldNum" sz="quarter" idx="12"/>
          </p:nvPr>
        </p:nvSpPr>
        <p:spPr/>
        <p:txBody>
          <a:bodyPr/>
          <a:lstStyle/>
          <a:p>
            <a:fld id="{E810C518-F830-431D-8D5C-6BC52F406456}" type="slidenum">
              <a:rPr lang="en-US" smtClean="0"/>
              <a:t>‹#›</a:t>
            </a:fld>
            <a:endParaRPr lang="en-US"/>
          </a:p>
        </p:txBody>
      </p:sp>
      <p:sp>
        <p:nvSpPr>
          <p:cNvPr id="3" name="제목 1">
            <a:extLst>
              <a:ext uri="{FF2B5EF4-FFF2-40B4-BE49-F238E27FC236}">
                <a16:creationId xmlns:a16="http://schemas.microsoft.com/office/drawing/2014/main" id="{E5E33490-8A10-437C-8855-55CDED281FAC}"/>
              </a:ext>
            </a:extLst>
          </p:cNvPr>
          <p:cNvSpPr>
            <a:spLocks noGrp="1"/>
          </p:cNvSpPr>
          <p:nvPr>
            <p:ph type="title" hasCustomPrompt="1"/>
          </p:nvPr>
        </p:nvSpPr>
        <p:spPr>
          <a:xfrm>
            <a:off x="838200" y="365125"/>
            <a:ext cx="10515600" cy="1325563"/>
          </a:xfrm>
        </p:spPr>
        <p:txBody>
          <a:bodyPr/>
          <a:lstStyle>
            <a:lvl1pPr>
              <a:defRPr>
                <a:latin typeface="Arial Narrow" panose="020B060602020203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9483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그림 7">
            <a:extLst>
              <a:ext uri="{FF2B5EF4-FFF2-40B4-BE49-F238E27FC236}">
                <a16:creationId xmlns:a16="http://schemas.microsoft.com/office/drawing/2014/main" id="{1FD4FE0B-CA94-48E4-B882-9E19D8E29C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67" y="0"/>
            <a:ext cx="12187066" cy="6858000"/>
          </a:xfrm>
          <a:prstGeom prst="rect">
            <a:avLst/>
          </a:prstGeom>
        </p:spPr>
      </p:pic>
      <p:sp>
        <p:nvSpPr>
          <p:cNvPr id="2" name="제목 1">
            <a:extLst>
              <a:ext uri="{FF2B5EF4-FFF2-40B4-BE49-F238E27FC236}">
                <a16:creationId xmlns:a16="http://schemas.microsoft.com/office/drawing/2014/main" id="{69E8050E-2052-4F61-85A4-6E839C0B7BE5}"/>
              </a:ext>
            </a:extLst>
          </p:cNvPr>
          <p:cNvSpPr>
            <a:spLocks noGrp="1"/>
          </p:cNvSpPr>
          <p:nvPr>
            <p:ph type="title" hasCustomPrompt="1"/>
          </p:nvPr>
        </p:nvSpPr>
        <p:spPr/>
        <p:txBody>
          <a:bodyPr/>
          <a:lstStyle>
            <a:lvl1pPr>
              <a:defRPr>
                <a:latin typeface="Arial Narrow" panose="020B0606020202030204" pitchFamily="34" charset="0"/>
                <a:cs typeface="Arial" panose="020B0604020202020204" pitchFamily="34" charset="0"/>
              </a:defRPr>
            </a:lvl1pPr>
          </a:lstStyle>
          <a:p>
            <a:r>
              <a:rPr lang="en-US" dirty="0"/>
              <a:t>CLICK TO EDIT MASTER TITLE STYLE</a:t>
            </a:r>
          </a:p>
        </p:txBody>
      </p:sp>
      <p:sp>
        <p:nvSpPr>
          <p:cNvPr id="3" name="내용 개체 틀 2">
            <a:extLst>
              <a:ext uri="{FF2B5EF4-FFF2-40B4-BE49-F238E27FC236}">
                <a16:creationId xmlns:a16="http://schemas.microsoft.com/office/drawing/2014/main" id="{A5FCF204-5D29-42FD-92B7-09DD7F67B02F}"/>
              </a:ext>
            </a:extLst>
          </p:cNvPr>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ko-KR" dirty="0"/>
              <a:t>Click to edit Master text styles</a:t>
            </a:r>
          </a:p>
          <a:p>
            <a:pPr lvl="1"/>
            <a:r>
              <a:rPr lang="en-US" altLang="ko-KR" dirty="0"/>
              <a:t>Second level</a:t>
            </a:r>
          </a:p>
          <a:p>
            <a:pPr lvl="2"/>
            <a:r>
              <a:rPr lang="en-US" altLang="ko-KR" dirty="0"/>
              <a:t>Third level</a:t>
            </a:r>
          </a:p>
          <a:p>
            <a:pPr lvl="3"/>
            <a:r>
              <a:rPr lang="en-US" altLang="ko-KR" dirty="0"/>
              <a:t>Fourth level</a:t>
            </a:r>
          </a:p>
          <a:p>
            <a:pPr lvl="4"/>
            <a:r>
              <a:rPr lang="en-US" altLang="ko-KR" dirty="0"/>
              <a:t>Fifth level</a:t>
            </a:r>
          </a:p>
        </p:txBody>
      </p:sp>
      <p:sp>
        <p:nvSpPr>
          <p:cNvPr id="6" name="슬라이드 번호 개체 틀 5">
            <a:extLst>
              <a:ext uri="{FF2B5EF4-FFF2-40B4-BE49-F238E27FC236}">
                <a16:creationId xmlns:a16="http://schemas.microsoft.com/office/drawing/2014/main" id="{49367537-6D99-419B-9E41-E23A4E189D85}"/>
              </a:ext>
            </a:extLst>
          </p:cNvPr>
          <p:cNvSpPr>
            <a:spLocks noGrp="1"/>
          </p:cNvSpPr>
          <p:nvPr>
            <p:ph type="sldNum" sz="quarter" idx="12"/>
          </p:nvPr>
        </p:nvSpPr>
        <p:spPr/>
        <p:txBody>
          <a:bodyPr/>
          <a:lstStyle/>
          <a:p>
            <a:fld id="{E810C518-F830-431D-8D5C-6BC52F406456}" type="slidenum">
              <a:rPr lang="en-US" smtClean="0"/>
              <a:t>‹#›</a:t>
            </a:fld>
            <a:endParaRPr lang="en-US"/>
          </a:p>
        </p:txBody>
      </p:sp>
    </p:spTree>
    <p:extLst>
      <p:ext uri="{BB962C8B-B14F-4D97-AF65-F5344CB8AC3E}">
        <p14:creationId xmlns:p14="http://schemas.microsoft.com/office/powerpoint/2010/main" val="31266402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74014B13-97AC-4ABA-8504-0C45B8DE579C}"/>
              </a:ext>
            </a:extLst>
          </p:cNvPr>
          <p:cNvSpPr>
            <a:spLocks noGrp="1"/>
          </p:cNvSpPr>
          <p:nvPr>
            <p:ph type="title" hasCustomPrompt="1"/>
          </p:nvPr>
        </p:nvSpPr>
        <p:spPr>
          <a:xfrm>
            <a:off x="839788" y="365125"/>
            <a:ext cx="10515600" cy="1325563"/>
          </a:xfrm>
        </p:spPr>
        <p:txBody>
          <a:bodyPr/>
          <a:lstStyle>
            <a:lvl1pPr>
              <a:defRPr/>
            </a:lvl1pPr>
          </a:lstStyle>
          <a:p>
            <a:r>
              <a:rPr lang="en-US" dirty="0"/>
              <a:t>CLICK TO EDIT MASTER TITLE STYLE</a:t>
            </a:r>
          </a:p>
        </p:txBody>
      </p:sp>
      <p:sp>
        <p:nvSpPr>
          <p:cNvPr id="3" name="텍스트 개체 틀 2">
            <a:extLst>
              <a:ext uri="{FF2B5EF4-FFF2-40B4-BE49-F238E27FC236}">
                <a16:creationId xmlns:a16="http://schemas.microsoft.com/office/drawing/2014/main" id="{5426AB2B-969F-44B8-A5C1-FE72AD76D10E}"/>
              </a:ext>
            </a:extLst>
          </p:cNvPr>
          <p:cNvSpPr>
            <a:spLocks noGrp="1"/>
          </p:cNvSpPr>
          <p:nvPr>
            <p:ph type="body" idx="1" hasCustomPrompt="1"/>
          </p:nvPr>
        </p:nvSpPr>
        <p:spPr>
          <a:xfrm>
            <a:off x="839788" y="1755110"/>
            <a:ext cx="5157787" cy="427723"/>
          </a:xfrm>
        </p:spPr>
        <p:txBody>
          <a:bodyPr anchor="ctr"/>
          <a:lstStyle>
            <a:lvl1pPr marL="0" indent="0">
              <a:buNone/>
              <a:defRPr sz="2400" b="1" i="1">
                <a:latin typeface="Arial Narrow" panose="020B0606020202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TITLE STYLE</a:t>
            </a:r>
            <a:endParaRPr lang="ko-KR" altLang="en-US" dirty="0"/>
          </a:p>
        </p:txBody>
      </p:sp>
      <p:sp>
        <p:nvSpPr>
          <p:cNvPr id="4" name="내용 개체 틀 3">
            <a:extLst>
              <a:ext uri="{FF2B5EF4-FFF2-40B4-BE49-F238E27FC236}">
                <a16:creationId xmlns:a16="http://schemas.microsoft.com/office/drawing/2014/main" id="{2C9E81E1-C762-4CD3-9189-2358EBBF0186}"/>
              </a:ext>
            </a:extLst>
          </p:cNvPr>
          <p:cNvSpPr>
            <a:spLocks noGrp="1"/>
          </p:cNvSpPr>
          <p:nvPr>
            <p:ph sz="half" idx="2" hasCustomPrompt="1"/>
          </p:nvPr>
        </p:nvSpPr>
        <p:spPr>
          <a:xfrm>
            <a:off x="839788" y="2266177"/>
            <a:ext cx="5157787" cy="3684588"/>
          </a:xfrm>
        </p:spPr>
        <p:txBody>
          <a:bodyPr/>
          <a:lstStyle>
            <a:lvl1pPr>
              <a:defRPr/>
            </a:lvl1pPr>
            <a:lvl2pPr>
              <a:defRPr/>
            </a:lvl2pPr>
            <a:lvl3pPr>
              <a:defRPr/>
            </a:lvl3pPr>
            <a:lvl4pPr>
              <a:defRPr/>
            </a:lvl4pPr>
            <a:lvl5pPr>
              <a:defRPr/>
            </a:lvl5pPr>
          </a:lstStyle>
          <a:p>
            <a:pPr lvl="0"/>
            <a:r>
              <a:rPr lang="en-US" altLang="ko-KR" dirty="0"/>
              <a:t>Click to edit Master text styles</a:t>
            </a:r>
          </a:p>
          <a:p>
            <a:pPr lvl="1"/>
            <a:r>
              <a:rPr lang="en-US" altLang="ko-KR" dirty="0"/>
              <a:t>Second level</a:t>
            </a:r>
          </a:p>
          <a:p>
            <a:pPr lvl="2"/>
            <a:r>
              <a:rPr lang="en-US" altLang="ko-KR" dirty="0"/>
              <a:t>Third level</a:t>
            </a:r>
          </a:p>
          <a:p>
            <a:pPr lvl="3"/>
            <a:r>
              <a:rPr lang="en-US" altLang="ko-KR" dirty="0"/>
              <a:t>Fourth level</a:t>
            </a:r>
          </a:p>
          <a:p>
            <a:pPr lvl="4"/>
            <a:r>
              <a:rPr lang="en-US" altLang="ko-KR" dirty="0"/>
              <a:t>Fifth level</a:t>
            </a:r>
          </a:p>
        </p:txBody>
      </p:sp>
      <p:sp>
        <p:nvSpPr>
          <p:cNvPr id="6" name="내용 개체 틀 5">
            <a:extLst>
              <a:ext uri="{FF2B5EF4-FFF2-40B4-BE49-F238E27FC236}">
                <a16:creationId xmlns:a16="http://schemas.microsoft.com/office/drawing/2014/main" id="{0DBCB997-9A82-4BF1-9BA5-F914EC695C96}"/>
              </a:ext>
            </a:extLst>
          </p:cNvPr>
          <p:cNvSpPr>
            <a:spLocks noGrp="1"/>
          </p:cNvSpPr>
          <p:nvPr>
            <p:ph sz="quarter" idx="4" hasCustomPrompt="1"/>
          </p:nvPr>
        </p:nvSpPr>
        <p:spPr>
          <a:xfrm>
            <a:off x="6172200" y="2266177"/>
            <a:ext cx="5183188" cy="3684588"/>
          </a:xfrm>
        </p:spPr>
        <p:txBody>
          <a:bodyPr/>
          <a:lstStyle>
            <a:lvl1pPr>
              <a:defRPr/>
            </a:lvl1pPr>
            <a:lvl2pPr>
              <a:defRPr/>
            </a:lvl2pPr>
            <a:lvl3pPr>
              <a:defRPr/>
            </a:lvl3pPr>
            <a:lvl4pPr>
              <a:defRPr/>
            </a:lvl4pPr>
            <a:lvl5pPr>
              <a:defRPr/>
            </a:lvl5pPr>
          </a:lstStyle>
          <a:p>
            <a:pPr lvl="0"/>
            <a:r>
              <a:rPr lang="en-US" altLang="ko-KR" dirty="0"/>
              <a:t>Click to edit Master text styles</a:t>
            </a:r>
          </a:p>
          <a:p>
            <a:pPr lvl="1"/>
            <a:r>
              <a:rPr lang="en-US" altLang="ko-KR" dirty="0"/>
              <a:t>Second level</a:t>
            </a:r>
          </a:p>
          <a:p>
            <a:pPr lvl="2"/>
            <a:r>
              <a:rPr lang="en-US" altLang="ko-KR" dirty="0"/>
              <a:t>Third level</a:t>
            </a:r>
          </a:p>
          <a:p>
            <a:pPr lvl="3"/>
            <a:r>
              <a:rPr lang="en-US" altLang="ko-KR" dirty="0"/>
              <a:t>Fourth level</a:t>
            </a:r>
          </a:p>
          <a:p>
            <a:pPr lvl="4"/>
            <a:r>
              <a:rPr lang="en-US" altLang="ko-KR" dirty="0"/>
              <a:t>Fifth level</a:t>
            </a:r>
          </a:p>
        </p:txBody>
      </p:sp>
      <p:sp>
        <p:nvSpPr>
          <p:cNvPr id="9" name="슬라이드 번호 개체 틀 8">
            <a:extLst>
              <a:ext uri="{FF2B5EF4-FFF2-40B4-BE49-F238E27FC236}">
                <a16:creationId xmlns:a16="http://schemas.microsoft.com/office/drawing/2014/main" id="{6BC2AA75-86C1-4DF0-B27E-84438F9A6D0C}"/>
              </a:ext>
            </a:extLst>
          </p:cNvPr>
          <p:cNvSpPr>
            <a:spLocks noGrp="1"/>
          </p:cNvSpPr>
          <p:nvPr>
            <p:ph type="sldNum" sz="quarter" idx="12"/>
          </p:nvPr>
        </p:nvSpPr>
        <p:spPr/>
        <p:txBody>
          <a:bodyPr/>
          <a:lstStyle/>
          <a:p>
            <a:fld id="{E810C518-F830-431D-8D5C-6BC52F406456}" type="slidenum">
              <a:rPr lang="en-US" smtClean="0"/>
              <a:t>‹#›</a:t>
            </a:fld>
            <a:endParaRPr lang="en-US"/>
          </a:p>
        </p:txBody>
      </p:sp>
      <p:sp>
        <p:nvSpPr>
          <p:cNvPr id="10" name="텍스트 개체 틀 2">
            <a:extLst>
              <a:ext uri="{FF2B5EF4-FFF2-40B4-BE49-F238E27FC236}">
                <a16:creationId xmlns:a16="http://schemas.microsoft.com/office/drawing/2014/main" id="{3E30BA9D-F364-4D1D-B5EB-90F96ACE60BF}"/>
              </a:ext>
            </a:extLst>
          </p:cNvPr>
          <p:cNvSpPr>
            <a:spLocks noGrp="1"/>
          </p:cNvSpPr>
          <p:nvPr>
            <p:ph type="body" idx="13" hasCustomPrompt="1"/>
          </p:nvPr>
        </p:nvSpPr>
        <p:spPr>
          <a:xfrm>
            <a:off x="6172200" y="1752452"/>
            <a:ext cx="5157787" cy="427723"/>
          </a:xfrm>
        </p:spPr>
        <p:txBody>
          <a:bodyPr anchor="ctr"/>
          <a:lstStyle>
            <a:lvl1pPr marL="0" indent="0">
              <a:buNone/>
              <a:defRPr sz="2400" b="1" i="1">
                <a:latin typeface="Arial Narrow" panose="020B0606020202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TITLE STYLE</a:t>
            </a:r>
            <a:endParaRPr lang="ko-KR" altLang="en-US" dirty="0"/>
          </a:p>
        </p:txBody>
      </p:sp>
    </p:spTree>
    <p:extLst>
      <p:ext uri="{BB962C8B-B14F-4D97-AF65-F5344CB8AC3E}">
        <p14:creationId xmlns:p14="http://schemas.microsoft.com/office/powerpoint/2010/main" val="3000593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with Copy">
    <p:spTree>
      <p:nvGrpSpPr>
        <p:cNvPr id="1" name=""/>
        <p:cNvGrpSpPr/>
        <p:nvPr/>
      </p:nvGrpSpPr>
      <p:grpSpPr>
        <a:xfrm>
          <a:off x="0" y="0"/>
          <a:ext cx="0" cy="0"/>
          <a:chOff x="0" y="0"/>
          <a:chExt cx="0" cy="0"/>
        </a:xfrm>
      </p:grpSpPr>
      <p:sp>
        <p:nvSpPr>
          <p:cNvPr id="4" name="슬라이드 번호 개체 틀 3">
            <a:extLst>
              <a:ext uri="{FF2B5EF4-FFF2-40B4-BE49-F238E27FC236}">
                <a16:creationId xmlns:a16="http://schemas.microsoft.com/office/drawing/2014/main" id="{95251B22-C4A5-4EF1-BB23-414CBE42131B}"/>
              </a:ext>
            </a:extLst>
          </p:cNvPr>
          <p:cNvSpPr>
            <a:spLocks noGrp="1"/>
          </p:cNvSpPr>
          <p:nvPr>
            <p:ph type="sldNum" sz="quarter" idx="12"/>
          </p:nvPr>
        </p:nvSpPr>
        <p:spPr/>
        <p:txBody>
          <a:bodyPr/>
          <a:lstStyle/>
          <a:p>
            <a:fld id="{E810C518-F830-431D-8D5C-6BC52F406456}" type="slidenum">
              <a:rPr lang="en-US" smtClean="0"/>
              <a:t>‹#›</a:t>
            </a:fld>
            <a:endParaRPr lang="en-US"/>
          </a:p>
        </p:txBody>
      </p:sp>
      <p:sp>
        <p:nvSpPr>
          <p:cNvPr id="5" name="내용 개체 틀 5">
            <a:extLst>
              <a:ext uri="{FF2B5EF4-FFF2-40B4-BE49-F238E27FC236}">
                <a16:creationId xmlns:a16="http://schemas.microsoft.com/office/drawing/2014/main" id="{347421E6-5919-4B12-8C6D-55A94D1FB2F6}"/>
              </a:ext>
            </a:extLst>
          </p:cNvPr>
          <p:cNvSpPr>
            <a:spLocks noGrp="1"/>
          </p:cNvSpPr>
          <p:nvPr>
            <p:ph sz="quarter" idx="4" hasCustomPrompt="1"/>
          </p:nvPr>
        </p:nvSpPr>
        <p:spPr>
          <a:xfrm>
            <a:off x="6172200" y="2266177"/>
            <a:ext cx="5183188" cy="3684588"/>
          </a:xfrm>
        </p:spPr>
        <p:txBody>
          <a:bodyPr/>
          <a:lstStyle>
            <a:lvl1pPr>
              <a:defRPr/>
            </a:lvl1pPr>
            <a:lvl2pPr>
              <a:defRPr/>
            </a:lvl2pPr>
            <a:lvl3pPr>
              <a:defRPr/>
            </a:lvl3pPr>
            <a:lvl4pPr>
              <a:defRPr/>
            </a:lvl4pPr>
            <a:lvl5pPr>
              <a:defRPr/>
            </a:lvl5pPr>
          </a:lstStyle>
          <a:p>
            <a:pPr lvl="0"/>
            <a:r>
              <a:rPr lang="en-US" altLang="ko-KR" dirty="0"/>
              <a:t>Click to edit Master text styles</a:t>
            </a:r>
          </a:p>
          <a:p>
            <a:pPr lvl="1"/>
            <a:r>
              <a:rPr lang="en-US" altLang="ko-KR" dirty="0"/>
              <a:t>Second level</a:t>
            </a:r>
          </a:p>
          <a:p>
            <a:pPr lvl="2"/>
            <a:r>
              <a:rPr lang="en-US" altLang="ko-KR" dirty="0"/>
              <a:t>Third level</a:t>
            </a:r>
          </a:p>
          <a:p>
            <a:pPr lvl="3"/>
            <a:r>
              <a:rPr lang="en-US" altLang="ko-KR" dirty="0"/>
              <a:t>Fourth level</a:t>
            </a:r>
          </a:p>
          <a:p>
            <a:pPr lvl="4"/>
            <a:r>
              <a:rPr lang="en-US" altLang="ko-KR" dirty="0"/>
              <a:t>Fifth level</a:t>
            </a:r>
          </a:p>
        </p:txBody>
      </p:sp>
      <p:sp>
        <p:nvSpPr>
          <p:cNvPr id="6" name="제목 1">
            <a:extLst>
              <a:ext uri="{FF2B5EF4-FFF2-40B4-BE49-F238E27FC236}">
                <a16:creationId xmlns:a16="http://schemas.microsoft.com/office/drawing/2014/main" id="{CA2BAFE6-D83F-4230-9226-EB9714E8E833}"/>
              </a:ext>
            </a:extLst>
          </p:cNvPr>
          <p:cNvSpPr>
            <a:spLocks noGrp="1"/>
          </p:cNvSpPr>
          <p:nvPr>
            <p:ph type="title" hasCustomPrompt="1"/>
          </p:nvPr>
        </p:nvSpPr>
        <p:spPr>
          <a:xfrm>
            <a:off x="839788" y="365125"/>
            <a:ext cx="10515600" cy="1325563"/>
          </a:xfrm>
        </p:spPr>
        <p:txBody>
          <a:bodyPr/>
          <a:lstStyle>
            <a:lvl1pPr>
              <a:defRPr/>
            </a:lvl1pPr>
          </a:lstStyle>
          <a:p>
            <a:r>
              <a:rPr lang="en-US" dirty="0"/>
              <a:t>CLICK TO EDIT MASTER TITLE STYLE</a:t>
            </a:r>
          </a:p>
        </p:txBody>
      </p:sp>
      <p:sp>
        <p:nvSpPr>
          <p:cNvPr id="7" name="그림 개체 틀 6">
            <a:extLst>
              <a:ext uri="{FF2B5EF4-FFF2-40B4-BE49-F238E27FC236}">
                <a16:creationId xmlns:a16="http://schemas.microsoft.com/office/drawing/2014/main" id="{637FAE0C-F57D-46CC-BA95-7B01F44C148D}"/>
              </a:ext>
            </a:extLst>
          </p:cNvPr>
          <p:cNvSpPr>
            <a:spLocks noGrp="1"/>
          </p:cNvSpPr>
          <p:nvPr>
            <p:ph type="pic" sz="quarter" idx="13"/>
          </p:nvPr>
        </p:nvSpPr>
        <p:spPr>
          <a:xfrm>
            <a:off x="836612" y="1763519"/>
            <a:ext cx="5183188" cy="4187246"/>
          </a:xfrm>
          <a:prstGeom prst="roundRect">
            <a:avLst>
              <a:gd name="adj" fmla="val 5650"/>
            </a:avLst>
          </a:prstGeom>
          <a:solidFill>
            <a:srgbClr val="1B1464"/>
          </a:solidFill>
        </p:spPr>
        <p:txBody>
          <a:bodyPr anchor="ctr"/>
          <a:lstStyle>
            <a:lvl1pPr marL="0" indent="0" algn="ctr">
              <a:buNone/>
              <a:defRPr>
                <a:solidFill>
                  <a:schemeClr val="bg1"/>
                </a:solidFill>
              </a:defRPr>
            </a:lvl1pPr>
          </a:lstStyle>
          <a:p>
            <a:endParaRPr lang="en-US" dirty="0"/>
          </a:p>
        </p:txBody>
      </p:sp>
      <p:sp>
        <p:nvSpPr>
          <p:cNvPr id="9" name="텍스트 개체 틀 2">
            <a:extLst>
              <a:ext uri="{FF2B5EF4-FFF2-40B4-BE49-F238E27FC236}">
                <a16:creationId xmlns:a16="http://schemas.microsoft.com/office/drawing/2014/main" id="{F713362C-C8D0-4AC9-AED0-AB0F84033358}"/>
              </a:ext>
            </a:extLst>
          </p:cNvPr>
          <p:cNvSpPr>
            <a:spLocks noGrp="1"/>
          </p:cNvSpPr>
          <p:nvPr>
            <p:ph type="body" idx="14" hasCustomPrompt="1"/>
          </p:nvPr>
        </p:nvSpPr>
        <p:spPr>
          <a:xfrm>
            <a:off x="6172200" y="1752452"/>
            <a:ext cx="5157787" cy="427723"/>
          </a:xfrm>
        </p:spPr>
        <p:txBody>
          <a:bodyPr anchor="ctr"/>
          <a:lstStyle>
            <a:lvl1pPr marL="0" indent="0">
              <a:buNone/>
              <a:defRPr sz="2400" b="1" i="1">
                <a:latin typeface="Arial Narrow" panose="020B0606020202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TITLE STYLE</a:t>
            </a:r>
            <a:endParaRPr lang="ko-KR" altLang="en-US" dirty="0"/>
          </a:p>
        </p:txBody>
      </p:sp>
    </p:spTree>
    <p:extLst>
      <p:ext uri="{BB962C8B-B14F-4D97-AF65-F5344CB8AC3E}">
        <p14:creationId xmlns:p14="http://schemas.microsoft.com/office/powerpoint/2010/main" val="2943120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Collage with Copy">
    <p:spTree>
      <p:nvGrpSpPr>
        <p:cNvPr id="1" name=""/>
        <p:cNvGrpSpPr/>
        <p:nvPr/>
      </p:nvGrpSpPr>
      <p:grpSpPr>
        <a:xfrm>
          <a:off x="0" y="0"/>
          <a:ext cx="0" cy="0"/>
          <a:chOff x="0" y="0"/>
          <a:chExt cx="0" cy="0"/>
        </a:xfrm>
      </p:grpSpPr>
      <p:sp>
        <p:nvSpPr>
          <p:cNvPr id="4" name="슬라이드 번호 개체 틀 3">
            <a:extLst>
              <a:ext uri="{FF2B5EF4-FFF2-40B4-BE49-F238E27FC236}">
                <a16:creationId xmlns:a16="http://schemas.microsoft.com/office/drawing/2014/main" id="{95251B22-C4A5-4EF1-BB23-414CBE42131B}"/>
              </a:ext>
            </a:extLst>
          </p:cNvPr>
          <p:cNvSpPr>
            <a:spLocks noGrp="1"/>
          </p:cNvSpPr>
          <p:nvPr>
            <p:ph type="sldNum" sz="quarter" idx="12"/>
          </p:nvPr>
        </p:nvSpPr>
        <p:spPr/>
        <p:txBody>
          <a:bodyPr/>
          <a:lstStyle/>
          <a:p>
            <a:fld id="{E810C518-F830-431D-8D5C-6BC52F406456}" type="slidenum">
              <a:rPr lang="en-US" smtClean="0"/>
              <a:t>‹#›</a:t>
            </a:fld>
            <a:endParaRPr lang="en-US"/>
          </a:p>
        </p:txBody>
      </p:sp>
      <p:sp>
        <p:nvSpPr>
          <p:cNvPr id="5" name="내용 개체 틀 5">
            <a:extLst>
              <a:ext uri="{FF2B5EF4-FFF2-40B4-BE49-F238E27FC236}">
                <a16:creationId xmlns:a16="http://schemas.microsoft.com/office/drawing/2014/main" id="{347421E6-5919-4B12-8C6D-55A94D1FB2F6}"/>
              </a:ext>
            </a:extLst>
          </p:cNvPr>
          <p:cNvSpPr>
            <a:spLocks noGrp="1"/>
          </p:cNvSpPr>
          <p:nvPr>
            <p:ph sz="quarter" idx="4" hasCustomPrompt="1"/>
          </p:nvPr>
        </p:nvSpPr>
        <p:spPr>
          <a:xfrm>
            <a:off x="836613" y="3870477"/>
            <a:ext cx="2499712" cy="1912486"/>
          </a:xfrm>
        </p:spPr>
        <p:txBody>
          <a:bodyPr>
            <a:normAutofit/>
          </a:bodyPr>
          <a:lstStyle>
            <a:lvl1pPr>
              <a:defRPr sz="1800"/>
            </a:lvl1pPr>
            <a:lvl2pPr>
              <a:defRPr lang="en-US" altLang="ko-KR" sz="1600" dirty="0" smtClean="0"/>
            </a:lvl2pPr>
            <a:lvl3pPr>
              <a:defRPr lang="en-US" altLang="ko-KR" sz="1600" dirty="0" smtClean="0"/>
            </a:lvl3pPr>
            <a:lvl4pPr>
              <a:defRPr lang="en-US" altLang="ko-KR" sz="1600" dirty="0" smtClean="0"/>
            </a:lvl4pPr>
            <a:lvl5pPr>
              <a:defRPr lang="en-US" altLang="ko-KR" sz="1600" dirty="0" smtClean="0"/>
            </a:lvl5pPr>
          </a:lstStyle>
          <a:p>
            <a:pPr lvl="0"/>
            <a:r>
              <a:rPr lang="en-US" altLang="ko-KR" dirty="0"/>
              <a:t>Click to edit Master text styles</a:t>
            </a:r>
          </a:p>
          <a:p>
            <a:pPr lvl="1"/>
            <a:r>
              <a:rPr lang="en-US" altLang="ko-KR" dirty="0"/>
              <a:t>Second level</a:t>
            </a:r>
          </a:p>
          <a:p>
            <a:pPr lvl="1"/>
            <a:endParaRPr lang="en-US" altLang="ko-KR" dirty="0"/>
          </a:p>
        </p:txBody>
      </p:sp>
      <p:sp>
        <p:nvSpPr>
          <p:cNvPr id="6" name="제목 1">
            <a:extLst>
              <a:ext uri="{FF2B5EF4-FFF2-40B4-BE49-F238E27FC236}">
                <a16:creationId xmlns:a16="http://schemas.microsoft.com/office/drawing/2014/main" id="{CA2BAFE6-D83F-4230-9226-EB9714E8E833}"/>
              </a:ext>
            </a:extLst>
          </p:cNvPr>
          <p:cNvSpPr>
            <a:spLocks noGrp="1"/>
          </p:cNvSpPr>
          <p:nvPr>
            <p:ph type="title" hasCustomPrompt="1"/>
          </p:nvPr>
        </p:nvSpPr>
        <p:spPr>
          <a:xfrm>
            <a:off x="839788" y="365125"/>
            <a:ext cx="10515600" cy="1325563"/>
          </a:xfrm>
        </p:spPr>
        <p:txBody>
          <a:bodyPr/>
          <a:lstStyle>
            <a:lvl1pPr>
              <a:defRPr/>
            </a:lvl1pPr>
          </a:lstStyle>
          <a:p>
            <a:r>
              <a:rPr lang="en-US" dirty="0"/>
              <a:t>CLICK TO EDIT MASTER TITLE STYLE</a:t>
            </a:r>
          </a:p>
        </p:txBody>
      </p:sp>
      <p:sp>
        <p:nvSpPr>
          <p:cNvPr id="7" name="그림 개체 틀 6">
            <a:extLst>
              <a:ext uri="{FF2B5EF4-FFF2-40B4-BE49-F238E27FC236}">
                <a16:creationId xmlns:a16="http://schemas.microsoft.com/office/drawing/2014/main" id="{637FAE0C-F57D-46CC-BA95-7B01F44C148D}"/>
              </a:ext>
            </a:extLst>
          </p:cNvPr>
          <p:cNvSpPr>
            <a:spLocks noGrp="1"/>
          </p:cNvSpPr>
          <p:nvPr>
            <p:ph type="pic" sz="quarter" idx="13"/>
          </p:nvPr>
        </p:nvSpPr>
        <p:spPr>
          <a:xfrm>
            <a:off x="836613" y="1969466"/>
            <a:ext cx="2499712" cy="1828178"/>
          </a:xfrm>
          <a:prstGeom prst="roundRect">
            <a:avLst>
              <a:gd name="adj" fmla="val 5650"/>
            </a:avLst>
          </a:prstGeom>
          <a:solidFill>
            <a:srgbClr val="1B1464"/>
          </a:solidFill>
        </p:spPr>
        <p:txBody>
          <a:bodyPr anchor="ctr"/>
          <a:lstStyle>
            <a:lvl1pPr marL="0" indent="0" algn="ctr">
              <a:buNone/>
              <a:defRPr>
                <a:solidFill>
                  <a:schemeClr val="bg1"/>
                </a:solidFill>
              </a:defRPr>
            </a:lvl1pPr>
          </a:lstStyle>
          <a:p>
            <a:endParaRPr lang="en-US" dirty="0"/>
          </a:p>
        </p:txBody>
      </p:sp>
      <p:sp>
        <p:nvSpPr>
          <p:cNvPr id="9" name="그림 개체 틀 6">
            <a:extLst>
              <a:ext uri="{FF2B5EF4-FFF2-40B4-BE49-F238E27FC236}">
                <a16:creationId xmlns:a16="http://schemas.microsoft.com/office/drawing/2014/main" id="{FB94F7FD-7A57-4556-AA3C-9BCE157F832F}"/>
              </a:ext>
            </a:extLst>
          </p:cNvPr>
          <p:cNvSpPr>
            <a:spLocks noGrp="1"/>
          </p:cNvSpPr>
          <p:nvPr>
            <p:ph type="pic" sz="quarter" idx="14"/>
          </p:nvPr>
        </p:nvSpPr>
        <p:spPr>
          <a:xfrm>
            <a:off x="3512644" y="1969466"/>
            <a:ext cx="2499712" cy="1828178"/>
          </a:xfrm>
          <a:prstGeom prst="roundRect">
            <a:avLst>
              <a:gd name="adj" fmla="val 5650"/>
            </a:avLst>
          </a:prstGeom>
          <a:solidFill>
            <a:srgbClr val="1B1464"/>
          </a:solidFill>
        </p:spPr>
        <p:txBody>
          <a:bodyPr anchor="ctr"/>
          <a:lstStyle>
            <a:lvl1pPr marL="0" indent="0" algn="ctr">
              <a:buNone/>
              <a:defRPr>
                <a:solidFill>
                  <a:schemeClr val="bg1"/>
                </a:solidFill>
              </a:defRPr>
            </a:lvl1pPr>
          </a:lstStyle>
          <a:p>
            <a:endParaRPr lang="en-US" dirty="0"/>
          </a:p>
        </p:txBody>
      </p:sp>
      <p:sp>
        <p:nvSpPr>
          <p:cNvPr id="10" name="그림 개체 틀 6">
            <a:extLst>
              <a:ext uri="{FF2B5EF4-FFF2-40B4-BE49-F238E27FC236}">
                <a16:creationId xmlns:a16="http://schemas.microsoft.com/office/drawing/2014/main" id="{F57B9B30-3784-424C-8A70-06EA24844E80}"/>
              </a:ext>
            </a:extLst>
          </p:cNvPr>
          <p:cNvSpPr>
            <a:spLocks noGrp="1"/>
          </p:cNvSpPr>
          <p:nvPr>
            <p:ph type="pic" sz="quarter" idx="15"/>
          </p:nvPr>
        </p:nvSpPr>
        <p:spPr>
          <a:xfrm>
            <a:off x="6179646" y="1973586"/>
            <a:ext cx="2499712" cy="1828178"/>
          </a:xfrm>
          <a:prstGeom prst="roundRect">
            <a:avLst>
              <a:gd name="adj" fmla="val 5650"/>
            </a:avLst>
          </a:prstGeom>
          <a:solidFill>
            <a:srgbClr val="1B1464"/>
          </a:solidFill>
        </p:spPr>
        <p:txBody>
          <a:bodyPr anchor="ctr"/>
          <a:lstStyle>
            <a:lvl1pPr marL="0" indent="0" algn="ctr">
              <a:buNone/>
              <a:defRPr>
                <a:solidFill>
                  <a:schemeClr val="bg1"/>
                </a:solidFill>
              </a:defRPr>
            </a:lvl1pPr>
          </a:lstStyle>
          <a:p>
            <a:endParaRPr lang="en-US" dirty="0"/>
          </a:p>
        </p:txBody>
      </p:sp>
      <p:sp>
        <p:nvSpPr>
          <p:cNvPr id="11" name="그림 개체 틀 6">
            <a:extLst>
              <a:ext uri="{FF2B5EF4-FFF2-40B4-BE49-F238E27FC236}">
                <a16:creationId xmlns:a16="http://schemas.microsoft.com/office/drawing/2014/main" id="{082D7835-02A9-4878-9D6E-6FF64A987DF6}"/>
              </a:ext>
            </a:extLst>
          </p:cNvPr>
          <p:cNvSpPr>
            <a:spLocks noGrp="1"/>
          </p:cNvSpPr>
          <p:nvPr>
            <p:ph type="pic" sz="quarter" idx="16"/>
          </p:nvPr>
        </p:nvSpPr>
        <p:spPr>
          <a:xfrm>
            <a:off x="8855677" y="1973586"/>
            <a:ext cx="2499712" cy="1828178"/>
          </a:xfrm>
          <a:prstGeom prst="roundRect">
            <a:avLst>
              <a:gd name="adj" fmla="val 5650"/>
            </a:avLst>
          </a:prstGeom>
          <a:solidFill>
            <a:srgbClr val="1B1464"/>
          </a:solidFill>
        </p:spPr>
        <p:txBody>
          <a:bodyPr anchor="ctr"/>
          <a:lstStyle>
            <a:lvl1pPr marL="0" indent="0" algn="ctr">
              <a:buNone/>
              <a:defRPr>
                <a:solidFill>
                  <a:schemeClr val="bg1"/>
                </a:solidFill>
              </a:defRPr>
            </a:lvl1pPr>
          </a:lstStyle>
          <a:p>
            <a:endParaRPr lang="en-US" dirty="0"/>
          </a:p>
        </p:txBody>
      </p:sp>
      <p:sp>
        <p:nvSpPr>
          <p:cNvPr id="15" name="내용 개체 틀 5">
            <a:extLst>
              <a:ext uri="{FF2B5EF4-FFF2-40B4-BE49-F238E27FC236}">
                <a16:creationId xmlns:a16="http://schemas.microsoft.com/office/drawing/2014/main" id="{A1669D96-E578-4EF5-B9A2-5730C91786BF}"/>
              </a:ext>
            </a:extLst>
          </p:cNvPr>
          <p:cNvSpPr>
            <a:spLocks noGrp="1"/>
          </p:cNvSpPr>
          <p:nvPr>
            <p:ph sz="quarter" idx="17" hasCustomPrompt="1"/>
          </p:nvPr>
        </p:nvSpPr>
        <p:spPr>
          <a:xfrm>
            <a:off x="3512644" y="3870477"/>
            <a:ext cx="2499712" cy="1912486"/>
          </a:xfrm>
        </p:spPr>
        <p:txBody>
          <a:bodyPr>
            <a:normAutofit/>
          </a:bodyPr>
          <a:lstStyle>
            <a:lvl1pPr>
              <a:defRPr sz="1800"/>
            </a:lvl1pPr>
            <a:lvl2pPr>
              <a:defRPr lang="en-US" altLang="ko-KR" sz="1600" dirty="0" smtClean="0"/>
            </a:lvl2pPr>
            <a:lvl3pPr>
              <a:defRPr lang="en-US" altLang="ko-KR" sz="1600" dirty="0" smtClean="0"/>
            </a:lvl3pPr>
            <a:lvl4pPr>
              <a:defRPr lang="en-US" altLang="ko-KR" sz="1600" dirty="0" smtClean="0"/>
            </a:lvl4pPr>
            <a:lvl5pPr>
              <a:defRPr lang="en-US" altLang="ko-KR" sz="1600" dirty="0" smtClean="0"/>
            </a:lvl5pPr>
          </a:lstStyle>
          <a:p>
            <a:pPr lvl="0"/>
            <a:r>
              <a:rPr lang="en-US" altLang="ko-KR" dirty="0"/>
              <a:t>Click to edit Master text styles</a:t>
            </a:r>
          </a:p>
          <a:p>
            <a:pPr lvl="1"/>
            <a:r>
              <a:rPr lang="en-US" altLang="ko-KR" dirty="0"/>
              <a:t>Second level</a:t>
            </a:r>
          </a:p>
          <a:p>
            <a:pPr lvl="1"/>
            <a:endParaRPr lang="en-US" altLang="ko-KR" dirty="0"/>
          </a:p>
        </p:txBody>
      </p:sp>
      <p:sp>
        <p:nvSpPr>
          <p:cNvPr id="16" name="내용 개체 틀 5">
            <a:extLst>
              <a:ext uri="{FF2B5EF4-FFF2-40B4-BE49-F238E27FC236}">
                <a16:creationId xmlns:a16="http://schemas.microsoft.com/office/drawing/2014/main" id="{59F466C2-68DE-4199-87A0-0AEA756DE7BF}"/>
              </a:ext>
            </a:extLst>
          </p:cNvPr>
          <p:cNvSpPr>
            <a:spLocks noGrp="1"/>
          </p:cNvSpPr>
          <p:nvPr>
            <p:ph sz="quarter" idx="18" hasCustomPrompt="1"/>
          </p:nvPr>
        </p:nvSpPr>
        <p:spPr>
          <a:xfrm>
            <a:off x="6179644" y="3870476"/>
            <a:ext cx="2499712" cy="1912486"/>
          </a:xfrm>
        </p:spPr>
        <p:txBody>
          <a:bodyPr>
            <a:normAutofit/>
          </a:bodyPr>
          <a:lstStyle>
            <a:lvl1pPr>
              <a:defRPr sz="1800"/>
            </a:lvl1pPr>
            <a:lvl2pPr>
              <a:defRPr lang="en-US" altLang="ko-KR" sz="1600" dirty="0" smtClean="0"/>
            </a:lvl2pPr>
            <a:lvl3pPr>
              <a:defRPr lang="en-US" altLang="ko-KR" sz="1600" dirty="0" smtClean="0"/>
            </a:lvl3pPr>
            <a:lvl4pPr>
              <a:defRPr lang="en-US" altLang="ko-KR" sz="1600" dirty="0" smtClean="0"/>
            </a:lvl4pPr>
            <a:lvl5pPr>
              <a:defRPr lang="en-US" altLang="ko-KR" sz="1600" dirty="0" smtClean="0"/>
            </a:lvl5pPr>
          </a:lstStyle>
          <a:p>
            <a:pPr lvl="0"/>
            <a:r>
              <a:rPr lang="en-US" altLang="ko-KR" dirty="0"/>
              <a:t>Click to edit Master text styles</a:t>
            </a:r>
          </a:p>
          <a:p>
            <a:pPr lvl="1"/>
            <a:r>
              <a:rPr lang="en-US" altLang="ko-KR" dirty="0"/>
              <a:t>Second level</a:t>
            </a:r>
          </a:p>
          <a:p>
            <a:pPr lvl="1"/>
            <a:endParaRPr lang="en-US" altLang="ko-KR" dirty="0"/>
          </a:p>
        </p:txBody>
      </p:sp>
      <p:sp>
        <p:nvSpPr>
          <p:cNvPr id="17" name="내용 개체 틀 5">
            <a:extLst>
              <a:ext uri="{FF2B5EF4-FFF2-40B4-BE49-F238E27FC236}">
                <a16:creationId xmlns:a16="http://schemas.microsoft.com/office/drawing/2014/main" id="{965E5CFE-F171-4442-B556-A9645CD6B4FB}"/>
              </a:ext>
            </a:extLst>
          </p:cNvPr>
          <p:cNvSpPr>
            <a:spLocks noGrp="1"/>
          </p:cNvSpPr>
          <p:nvPr>
            <p:ph sz="quarter" idx="19" hasCustomPrompt="1"/>
          </p:nvPr>
        </p:nvSpPr>
        <p:spPr>
          <a:xfrm>
            <a:off x="8855677" y="3870475"/>
            <a:ext cx="2499712" cy="1912486"/>
          </a:xfrm>
        </p:spPr>
        <p:txBody>
          <a:bodyPr>
            <a:normAutofit/>
          </a:bodyPr>
          <a:lstStyle>
            <a:lvl1pPr>
              <a:defRPr sz="1800"/>
            </a:lvl1pPr>
            <a:lvl2pPr>
              <a:defRPr lang="en-US" altLang="ko-KR" sz="1600" dirty="0" smtClean="0"/>
            </a:lvl2pPr>
            <a:lvl3pPr>
              <a:defRPr lang="en-US" altLang="ko-KR" sz="1600" dirty="0" smtClean="0"/>
            </a:lvl3pPr>
            <a:lvl4pPr>
              <a:defRPr lang="en-US" altLang="ko-KR" sz="1600" dirty="0" smtClean="0"/>
            </a:lvl4pPr>
            <a:lvl5pPr>
              <a:defRPr lang="en-US" altLang="ko-KR" sz="1600" dirty="0" smtClean="0"/>
            </a:lvl5pPr>
          </a:lstStyle>
          <a:p>
            <a:pPr lvl="0"/>
            <a:r>
              <a:rPr lang="en-US" altLang="ko-KR" dirty="0"/>
              <a:t>Click to edit Master text styles</a:t>
            </a:r>
          </a:p>
          <a:p>
            <a:pPr lvl="1"/>
            <a:r>
              <a:rPr lang="en-US" altLang="ko-KR" dirty="0"/>
              <a:t>Second level</a:t>
            </a:r>
          </a:p>
          <a:p>
            <a:pPr lvl="1"/>
            <a:endParaRPr lang="en-US" altLang="ko-KR" dirty="0"/>
          </a:p>
        </p:txBody>
      </p:sp>
    </p:spTree>
    <p:extLst>
      <p:ext uri="{BB962C8B-B14F-4D97-AF65-F5344CB8AC3E}">
        <p14:creationId xmlns:p14="http://schemas.microsoft.com/office/powerpoint/2010/main" val="38845356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그림 6">
            <a:extLst>
              <a:ext uri="{FF2B5EF4-FFF2-40B4-BE49-F238E27FC236}">
                <a16:creationId xmlns:a16="http://schemas.microsoft.com/office/drawing/2014/main" id="{D60DD533-C788-47AD-B477-138CA258A3A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934" y="0"/>
            <a:ext cx="12187066" cy="6858000"/>
          </a:xfrm>
          <a:prstGeom prst="rect">
            <a:avLst/>
          </a:prstGeom>
        </p:spPr>
      </p:pic>
      <p:sp>
        <p:nvSpPr>
          <p:cNvPr id="2" name="제목 개체 틀 1">
            <a:extLst>
              <a:ext uri="{FF2B5EF4-FFF2-40B4-BE49-F238E27FC236}">
                <a16:creationId xmlns:a16="http://schemas.microsoft.com/office/drawing/2014/main" id="{860E9507-25C6-429A-833A-64952373E9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텍스트 개체 틀 2">
            <a:extLst>
              <a:ext uri="{FF2B5EF4-FFF2-40B4-BE49-F238E27FC236}">
                <a16:creationId xmlns:a16="http://schemas.microsoft.com/office/drawing/2014/main" id="{0EEA542E-A75D-44B1-ACAE-999C258584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ltLang="ko-KR" dirty="0"/>
              <a:t>Click to edit Master text styles</a:t>
            </a:r>
          </a:p>
          <a:p>
            <a:pPr lvl="1"/>
            <a:r>
              <a:rPr lang="en-US" altLang="ko-KR" dirty="0"/>
              <a:t>Second level</a:t>
            </a:r>
          </a:p>
          <a:p>
            <a:pPr lvl="2"/>
            <a:r>
              <a:rPr lang="en-US" altLang="ko-KR" dirty="0"/>
              <a:t>Third level</a:t>
            </a:r>
          </a:p>
          <a:p>
            <a:pPr lvl="3"/>
            <a:r>
              <a:rPr lang="en-US" altLang="ko-KR" dirty="0"/>
              <a:t>Fourth level</a:t>
            </a:r>
          </a:p>
          <a:p>
            <a:pPr lvl="4"/>
            <a:r>
              <a:rPr lang="en-US" altLang="ko-KR" dirty="0"/>
              <a:t>Fifth level</a:t>
            </a:r>
          </a:p>
        </p:txBody>
      </p:sp>
      <p:sp>
        <p:nvSpPr>
          <p:cNvPr id="6" name="슬라이드 번호 개체 틀 5">
            <a:extLst>
              <a:ext uri="{FF2B5EF4-FFF2-40B4-BE49-F238E27FC236}">
                <a16:creationId xmlns:a16="http://schemas.microsoft.com/office/drawing/2014/main" id="{365B8CD1-4A6C-451B-9772-FE67DB97AE0F}"/>
              </a:ext>
            </a:extLst>
          </p:cNvPr>
          <p:cNvSpPr>
            <a:spLocks noGrp="1"/>
          </p:cNvSpPr>
          <p:nvPr>
            <p:ph type="sldNum" sz="quarter" idx="4"/>
          </p:nvPr>
        </p:nvSpPr>
        <p:spPr>
          <a:xfrm>
            <a:off x="4724400" y="6489859"/>
            <a:ext cx="2743200" cy="365125"/>
          </a:xfrm>
          <a:prstGeom prst="rect">
            <a:avLst/>
          </a:prstGeom>
        </p:spPr>
        <p:txBody>
          <a:bodyPr vert="horz" lIns="91440" tIns="45720" rIns="91440" bIns="45720" rtlCol="0" anchor="ctr"/>
          <a:lstStyle>
            <a:lvl1pPr algn="ctr">
              <a:defRPr sz="1200" b="1">
                <a:solidFill>
                  <a:srgbClr val="1B1464"/>
                </a:solidFill>
                <a:latin typeface="Arial Narrow" panose="020B0606020202030204" pitchFamily="34" charset="0"/>
              </a:defRPr>
            </a:lvl1pPr>
          </a:lstStyle>
          <a:p>
            <a:fld id="{E810C518-F830-431D-8D5C-6BC52F406456}" type="slidenum">
              <a:rPr lang="en-US" smtClean="0"/>
              <a:pPr/>
              <a:t>‹#›</a:t>
            </a:fld>
            <a:endParaRPr lang="en-US" dirty="0"/>
          </a:p>
        </p:txBody>
      </p:sp>
    </p:spTree>
    <p:extLst>
      <p:ext uri="{BB962C8B-B14F-4D97-AF65-F5344CB8AC3E}">
        <p14:creationId xmlns:p14="http://schemas.microsoft.com/office/powerpoint/2010/main" val="987842688"/>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7" r:id="rId3"/>
    <p:sldLayoutId id="2147483655" r:id="rId4"/>
    <p:sldLayoutId id="2147483664" r:id="rId5"/>
    <p:sldLayoutId id="2147483650" r:id="rId6"/>
    <p:sldLayoutId id="2147483653" r:id="rId7"/>
    <p:sldLayoutId id="2147483662" r:id="rId8"/>
    <p:sldLayoutId id="2147483663" r:id="rId9"/>
    <p:sldLayoutId id="2147483665" r:id="rId10"/>
    <p:sldLayoutId id="2147483666" r:id="rId11"/>
  </p:sldLayoutIdLst>
  <p:hf hdr="0" ftr="0" dt="0"/>
  <p:txStyles>
    <p:titleStyle>
      <a:lvl1pPr algn="l" defTabSz="914400" rtl="0" eaLnBrk="1" latinLnBrk="0" hangingPunct="1">
        <a:lnSpc>
          <a:spcPct val="90000"/>
        </a:lnSpc>
        <a:spcBef>
          <a:spcPct val="0"/>
        </a:spcBef>
        <a:buNone/>
        <a:defRPr sz="4400" b="1" i="1" kern="1200">
          <a:solidFill>
            <a:srgbClr val="1B1464"/>
          </a:solidFill>
          <a:latin typeface="Arial Narrow" panose="020B0606020202030204" pitchFamily="34" charset="0"/>
          <a:ea typeface="+mj-ea"/>
          <a:cs typeface="+mj-cs"/>
        </a:defRPr>
      </a:lvl1pPr>
    </p:titleStyle>
    <p:bodyStyle>
      <a:lvl1pPr marL="457200" indent="-457200" algn="l" defTabSz="914400" rtl="0" eaLnBrk="1" latinLnBrk="0" hangingPunct="1">
        <a:lnSpc>
          <a:spcPct val="90000"/>
        </a:lnSpc>
        <a:spcBef>
          <a:spcPts val="1000"/>
        </a:spcBef>
        <a:buClr>
          <a:srgbClr val="1B1464"/>
        </a:buClr>
        <a:buFont typeface="Arial" panose="020B0604020202020204" pitchFamily="34" charset="0"/>
        <a:buChar char="►"/>
        <a:defRPr sz="2400" kern="1200">
          <a:solidFill>
            <a:srgbClr val="1B1464"/>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rgbClr val="1B1464"/>
        </a:buClr>
        <a:buFont typeface="Arial" panose="020B0604020202020204" pitchFamily="34" charset="0"/>
        <a:buChar char="•"/>
        <a:defRPr sz="2000" kern="1200">
          <a:solidFill>
            <a:srgbClr val="1B1464"/>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90000"/>
        </a:lnSpc>
        <a:spcBef>
          <a:spcPts val="500"/>
        </a:spcBef>
        <a:buClr>
          <a:srgbClr val="1B1464"/>
        </a:buClr>
        <a:buFont typeface="Calibri" panose="020F0502020204030204" pitchFamily="34" charset="0"/>
        <a:buChar char="−"/>
        <a:defRPr sz="2000" kern="1200">
          <a:solidFill>
            <a:srgbClr val="1B1464"/>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90000"/>
        </a:lnSpc>
        <a:spcBef>
          <a:spcPts val="500"/>
        </a:spcBef>
        <a:buClr>
          <a:srgbClr val="1B1464"/>
        </a:buClr>
        <a:buFont typeface="Arial" panose="020B0604020202020204" pitchFamily="34" charset="0"/>
        <a:buChar char="•"/>
        <a:defRPr sz="2000" kern="1200">
          <a:solidFill>
            <a:srgbClr val="1B1464"/>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90000"/>
        </a:lnSpc>
        <a:spcBef>
          <a:spcPts val="500"/>
        </a:spcBef>
        <a:buClr>
          <a:srgbClr val="1B1464"/>
        </a:buClr>
        <a:buFont typeface="Calibri" panose="020F0502020204030204" pitchFamily="34" charset="0"/>
        <a:buChar char="−"/>
        <a:defRPr sz="2000" kern="1200">
          <a:solidFill>
            <a:srgbClr val="1B146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0.emf"/><Relationship Id="rId7" Type="http://schemas.openxmlformats.org/officeDocument/2006/relationships/image" Target="../media/image230.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20.png"/><Relationship Id="rId5" Type="http://schemas.openxmlformats.org/officeDocument/2006/relationships/image" Target="../media/image210.png"/><Relationship Id="rId4" Type="http://schemas.openxmlformats.org/officeDocument/2006/relationships/image" Target="../media/image200.png"/></Relationships>
</file>

<file path=ppt/slides/_rels/slide11.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33.em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2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35.png"/><Relationship Id="rId4" Type="http://schemas.openxmlformats.org/officeDocument/2006/relationships/image" Target="../media/image350.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18" Type="http://schemas.openxmlformats.org/officeDocument/2006/relationships/image" Target="../media/image60.png"/><Relationship Id="rId3" Type="http://schemas.openxmlformats.org/officeDocument/2006/relationships/image" Target="../media/image45.png"/><Relationship Id="rId21" Type="http://schemas.openxmlformats.org/officeDocument/2006/relationships/image" Target="../media/image63.png"/><Relationship Id="rId7" Type="http://schemas.openxmlformats.org/officeDocument/2006/relationships/image" Target="../media/image49.png"/><Relationship Id="rId12" Type="http://schemas.openxmlformats.org/officeDocument/2006/relationships/image" Target="../media/image54.png"/><Relationship Id="rId17" Type="http://schemas.openxmlformats.org/officeDocument/2006/relationships/image" Target="../media/image59.png"/><Relationship Id="rId2" Type="http://schemas.openxmlformats.org/officeDocument/2006/relationships/notesSlide" Target="../notesSlides/notesSlide21.xml"/><Relationship Id="rId16" Type="http://schemas.openxmlformats.org/officeDocument/2006/relationships/image" Target="../media/image58.png"/><Relationship Id="rId20" Type="http://schemas.openxmlformats.org/officeDocument/2006/relationships/image" Target="../media/image62.png"/><Relationship Id="rId1" Type="http://schemas.openxmlformats.org/officeDocument/2006/relationships/slideLayout" Target="../slideLayouts/slideLayout5.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57.png"/><Relationship Id="rId10" Type="http://schemas.openxmlformats.org/officeDocument/2006/relationships/image" Target="../media/image52.png"/><Relationship Id="rId19" Type="http://schemas.openxmlformats.org/officeDocument/2006/relationships/image" Target="../media/image61.pn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56.png"/><Relationship Id="rId22" Type="http://schemas.openxmlformats.org/officeDocument/2006/relationships/image" Target="../media/image64.png"/></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68.emf"/></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70.png"/></Relationships>
</file>

<file path=ppt/slides/_rels/slide26.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18" Type="http://schemas.openxmlformats.org/officeDocument/2006/relationships/image" Target="../media/image86.png"/><Relationship Id="rId3" Type="http://schemas.openxmlformats.org/officeDocument/2006/relationships/image" Target="../media/image71.png"/><Relationship Id="rId21" Type="http://schemas.openxmlformats.org/officeDocument/2006/relationships/image" Target="../media/image89.png"/><Relationship Id="rId7" Type="http://schemas.openxmlformats.org/officeDocument/2006/relationships/image" Target="../media/image75.png"/><Relationship Id="rId12" Type="http://schemas.openxmlformats.org/officeDocument/2006/relationships/image" Target="../media/image80.png"/><Relationship Id="rId17" Type="http://schemas.openxmlformats.org/officeDocument/2006/relationships/image" Target="../media/image85.png"/><Relationship Id="rId2" Type="http://schemas.openxmlformats.org/officeDocument/2006/relationships/notesSlide" Target="../notesSlides/notesSlide26.xml"/><Relationship Id="rId16" Type="http://schemas.openxmlformats.org/officeDocument/2006/relationships/image" Target="../media/image84.png"/><Relationship Id="rId20" Type="http://schemas.openxmlformats.org/officeDocument/2006/relationships/image" Target="../media/image88.png"/><Relationship Id="rId1" Type="http://schemas.openxmlformats.org/officeDocument/2006/relationships/slideLayout" Target="../slideLayouts/slideLayout5.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png"/><Relationship Id="rId15" Type="http://schemas.openxmlformats.org/officeDocument/2006/relationships/image" Target="../media/image83.png"/><Relationship Id="rId10" Type="http://schemas.openxmlformats.org/officeDocument/2006/relationships/image" Target="../media/image78.png"/><Relationship Id="rId19" Type="http://schemas.openxmlformats.org/officeDocument/2006/relationships/image" Target="../media/image87.png"/><Relationship Id="rId4" Type="http://schemas.openxmlformats.org/officeDocument/2006/relationships/image" Target="../media/image72.png"/><Relationship Id="rId9" Type="http://schemas.openxmlformats.org/officeDocument/2006/relationships/image" Target="../media/image77.png"/><Relationship Id="rId14" Type="http://schemas.openxmlformats.org/officeDocument/2006/relationships/image" Target="../media/image82.png"/><Relationship Id="rId22" Type="http://schemas.openxmlformats.org/officeDocument/2006/relationships/image" Target="../media/image90.png"/></Relationships>
</file>

<file path=ppt/slides/_rels/slide2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9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1.xml"/><Relationship Id="rId1" Type="http://schemas.openxmlformats.org/officeDocument/2006/relationships/slideLayout" Target="../slideLayouts/slideLayout10.xml"/><Relationship Id="rId4" Type="http://schemas.openxmlformats.org/officeDocument/2006/relationships/image" Target="../media/image9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B8EDD3A0-FAFB-42B4-B9CB-555D7A39E342}"/>
              </a:ext>
            </a:extLst>
          </p:cNvPr>
          <p:cNvSpPr>
            <a:spLocks noGrp="1"/>
          </p:cNvSpPr>
          <p:nvPr>
            <p:ph type="ctrTitle"/>
          </p:nvPr>
        </p:nvSpPr>
        <p:spPr>
          <a:xfrm>
            <a:off x="609599" y="1108557"/>
            <a:ext cx="11005751" cy="879475"/>
          </a:xfrm>
        </p:spPr>
        <p:txBody>
          <a:bodyPr>
            <a:normAutofit fontScale="90000"/>
          </a:bodyPr>
          <a:lstStyle/>
          <a:p>
            <a:r>
              <a:rPr lang="en-US" dirty="0" err="1"/>
              <a:t>BubbleFormer</a:t>
            </a:r>
            <a:r>
              <a:rPr lang="en-US" dirty="0"/>
              <a:t>: Bubble Diagram Generation via Dual Transformer Models</a:t>
            </a:r>
          </a:p>
        </p:txBody>
      </p:sp>
      <p:sp>
        <p:nvSpPr>
          <p:cNvPr id="3" name="부제목 2">
            <a:extLst>
              <a:ext uri="{FF2B5EF4-FFF2-40B4-BE49-F238E27FC236}">
                <a16:creationId xmlns:a16="http://schemas.microsoft.com/office/drawing/2014/main" id="{F6609C6B-FA70-4105-B19B-9E0AC4C20E7C}"/>
              </a:ext>
            </a:extLst>
          </p:cNvPr>
          <p:cNvSpPr>
            <a:spLocks noGrp="1"/>
          </p:cNvSpPr>
          <p:nvPr>
            <p:ph type="subTitle" idx="1"/>
          </p:nvPr>
        </p:nvSpPr>
        <p:spPr>
          <a:xfrm>
            <a:off x="609599" y="2479255"/>
            <a:ext cx="11005750" cy="615735"/>
          </a:xfrm>
        </p:spPr>
        <p:txBody>
          <a:bodyPr/>
          <a:lstStyle/>
          <a:p>
            <a:r>
              <a:rPr lang="en-US" dirty="0" err="1"/>
              <a:t>Jiahui</a:t>
            </a:r>
            <a:r>
              <a:rPr lang="en-US" dirty="0"/>
              <a:t> Sun, </a:t>
            </a:r>
            <a:r>
              <a:rPr lang="en-US" dirty="0" err="1"/>
              <a:t>Liping</a:t>
            </a:r>
            <a:r>
              <a:rPr lang="en-US" dirty="0"/>
              <a:t> Zheng, </a:t>
            </a:r>
            <a:r>
              <a:rPr lang="en-US" dirty="0" err="1"/>
              <a:t>Gaofeng</a:t>
            </a:r>
            <a:r>
              <a:rPr lang="en-US" dirty="0"/>
              <a:t> Zhang, </a:t>
            </a:r>
            <a:r>
              <a:rPr lang="en-US" dirty="0" err="1"/>
              <a:t>Wenming</a:t>
            </a:r>
            <a:r>
              <a:rPr lang="en-US" dirty="0"/>
              <a:t> Wu</a:t>
            </a:r>
          </a:p>
        </p:txBody>
      </p:sp>
      <p:sp>
        <p:nvSpPr>
          <p:cNvPr id="5" name="부제목 2">
            <a:extLst>
              <a:ext uri="{FF2B5EF4-FFF2-40B4-BE49-F238E27FC236}">
                <a16:creationId xmlns:a16="http://schemas.microsoft.com/office/drawing/2014/main" id="{EDEE0DBF-0127-E6F7-A911-794B7FC69319}"/>
              </a:ext>
            </a:extLst>
          </p:cNvPr>
          <p:cNvSpPr txBox="1">
            <a:spLocks/>
          </p:cNvSpPr>
          <p:nvPr/>
        </p:nvSpPr>
        <p:spPr>
          <a:xfrm>
            <a:off x="609599" y="3319272"/>
            <a:ext cx="11005750" cy="615735"/>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Clr>
                <a:srgbClr val="1B1464"/>
              </a:buClr>
              <a:buFont typeface="Arial" panose="020B0604020202020204" pitchFamily="34" charset="0"/>
              <a:buNone/>
              <a:defRPr lang="en-US" sz="3000" i="1" kern="1200" dirty="0">
                <a:solidFill>
                  <a:schemeClr val="bg1"/>
                </a:solidFill>
                <a:latin typeface="Arial Narrow" panose="020B060602020203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Clr>
                <a:srgbClr val="1B1464"/>
              </a:buClr>
              <a:buFont typeface="Arial" panose="020B0604020202020204" pitchFamily="34" charset="0"/>
              <a:buNone/>
              <a:defRPr sz="2000" kern="1200">
                <a:solidFill>
                  <a:srgbClr val="1B1464"/>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Clr>
                <a:srgbClr val="1B1464"/>
              </a:buClr>
              <a:buFont typeface="Calibri" panose="020F0502020204030204" pitchFamily="34" charset="0"/>
              <a:buNone/>
              <a:defRPr sz="1800" kern="1200">
                <a:solidFill>
                  <a:srgbClr val="1B1464"/>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Clr>
                <a:srgbClr val="1B1464"/>
              </a:buClr>
              <a:buFont typeface="Arial" panose="020B0604020202020204" pitchFamily="34" charset="0"/>
              <a:buNone/>
              <a:defRPr sz="1600" kern="1200">
                <a:solidFill>
                  <a:srgbClr val="1B1464"/>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Clr>
                <a:srgbClr val="1B1464"/>
              </a:buClr>
              <a:buFont typeface="Calibri" panose="020F0502020204030204" pitchFamily="34" charset="0"/>
              <a:buNone/>
              <a:defRPr sz="1600" kern="1200">
                <a:solidFill>
                  <a:srgbClr val="1B1464"/>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Hefei University of Technology, China</a:t>
            </a:r>
          </a:p>
        </p:txBody>
      </p:sp>
    </p:spTree>
    <p:extLst>
      <p:ext uri="{BB962C8B-B14F-4D97-AF65-F5344CB8AC3E}">
        <p14:creationId xmlns:p14="http://schemas.microsoft.com/office/powerpoint/2010/main" val="18753597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D0F823AF-6C60-4054-A464-F2898A5BB2EF}"/>
              </a:ext>
            </a:extLst>
          </p:cNvPr>
          <p:cNvSpPr>
            <a:spLocks noGrp="1"/>
          </p:cNvSpPr>
          <p:nvPr>
            <p:ph type="title"/>
          </p:nvPr>
        </p:nvSpPr>
        <p:spPr>
          <a:xfrm>
            <a:off x="838200" y="266484"/>
            <a:ext cx="10515600" cy="1325563"/>
          </a:xfrm>
        </p:spPr>
        <p:txBody>
          <a:bodyPr/>
          <a:lstStyle/>
          <a:p>
            <a:r>
              <a:rPr lang="en-US" dirty="0"/>
              <a:t>Bubble diagram representation</a:t>
            </a:r>
          </a:p>
        </p:txBody>
      </p:sp>
      <p:sp>
        <p:nvSpPr>
          <p:cNvPr id="3" name="슬라이드 번호 개체 틀 2">
            <a:extLst>
              <a:ext uri="{FF2B5EF4-FFF2-40B4-BE49-F238E27FC236}">
                <a16:creationId xmlns:a16="http://schemas.microsoft.com/office/drawing/2014/main" id="{06877FFB-CBEB-48F8-8A74-AFB0135CCA6F}"/>
              </a:ext>
            </a:extLst>
          </p:cNvPr>
          <p:cNvSpPr>
            <a:spLocks noGrp="1"/>
          </p:cNvSpPr>
          <p:nvPr>
            <p:ph type="sldNum" sz="quarter" idx="12"/>
          </p:nvPr>
        </p:nvSpPr>
        <p:spPr/>
        <p:txBody>
          <a:bodyPr/>
          <a:lstStyle/>
          <a:p>
            <a:fld id="{E810C518-F830-431D-8D5C-6BC52F406456}" type="slidenum">
              <a:rPr lang="en-US" smtClean="0"/>
              <a:t>10</a:t>
            </a:fld>
            <a:endParaRPr lang="en-US" dirty="0"/>
          </a:p>
        </p:txBody>
      </p:sp>
      <p:grpSp>
        <p:nvGrpSpPr>
          <p:cNvPr id="49" name="组合 48">
            <a:extLst>
              <a:ext uri="{FF2B5EF4-FFF2-40B4-BE49-F238E27FC236}">
                <a16:creationId xmlns:a16="http://schemas.microsoft.com/office/drawing/2014/main" id="{94FF08EA-36E7-7FEC-4F78-A8FEE5050232}"/>
              </a:ext>
            </a:extLst>
          </p:cNvPr>
          <p:cNvGrpSpPr/>
          <p:nvPr/>
        </p:nvGrpSpPr>
        <p:grpSpPr>
          <a:xfrm>
            <a:off x="7977554" y="1592047"/>
            <a:ext cx="3229463" cy="3924695"/>
            <a:chOff x="7889631" y="1592047"/>
            <a:chExt cx="3229463" cy="3924695"/>
          </a:xfrm>
        </p:grpSpPr>
        <p:pic>
          <p:nvPicPr>
            <p:cNvPr id="44" name="图片 43">
              <a:extLst>
                <a:ext uri="{FF2B5EF4-FFF2-40B4-BE49-F238E27FC236}">
                  <a16:creationId xmlns:a16="http://schemas.microsoft.com/office/drawing/2014/main" id="{35414BC4-39CF-B4A4-F4D3-E343EBF36634}"/>
                </a:ext>
              </a:extLst>
            </p:cNvPr>
            <p:cNvPicPr>
              <a:picLocks noChangeAspect="1"/>
            </p:cNvPicPr>
            <p:nvPr/>
          </p:nvPicPr>
          <p:blipFill>
            <a:blip r:embed="rId3"/>
            <a:stretch>
              <a:fillRect/>
            </a:stretch>
          </p:blipFill>
          <p:spPr>
            <a:xfrm>
              <a:off x="7889631" y="1592047"/>
              <a:ext cx="3229463" cy="3924695"/>
            </a:xfrm>
            <a:prstGeom prst="rect">
              <a:avLst/>
            </a:prstGeom>
          </p:spPr>
        </p:pic>
        <mc:AlternateContent xmlns:mc="http://schemas.openxmlformats.org/markup-compatibility/2006" xmlns:a14="http://schemas.microsoft.com/office/drawing/2010/main">
          <mc:Choice Requires="a14">
            <p:sp>
              <p:nvSpPr>
                <p:cNvPr id="45" name="文本框 44">
                  <a:extLst>
                    <a:ext uri="{FF2B5EF4-FFF2-40B4-BE49-F238E27FC236}">
                      <a16:creationId xmlns:a16="http://schemas.microsoft.com/office/drawing/2014/main" id="{F389EAB9-0EF1-003B-5EC1-6338C8F6CA9F}"/>
                    </a:ext>
                  </a:extLst>
                </p:cNvPr>
                <p:cNvSpPr txBox="1"/>
                <p:nvPr/>
              </p:nvSpPr>
              <p:spPr>
                <a:xfrm>
                  <a:off x="8792307" y="3343162"/>
                  <a:ext cx="409343" cy="3758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CN" sz="2400" i="1" smtClean="0">
                                <a:latin typeface="Cambria Math" panose="02040503050406030204" pitchFamily="18" charset="0"/>
                              </a:rPr>
                            </m:ctrlPr>
                          </m:sSupPr>
                          <m:e>
                            <m:r>
                              <a:rPr kumimoji="1" lang="en-US" altLang="zh-CN" sz="2400" b="0" i="1" smtClean="0">
                                <a:latin typeface="Cambria Math" panose="02040503050406030204" pitchFamily="18" charset="0"/>
                              </a:rPr>
                              <m:t>𝑣</m:t>
                            </m:r>
                          </m:e>
                          <m:sup>
                            <m:r>
                              <a:rPr kumimoji="1" lang="en-US" altLang="zh-CN" sz="2400" b="0" i="1" smtClean="0">
                                <a:latin typeface="Cambria Math" panose="02040503050406030204" pitchFamily="18" charset="0"/>
                              </a:rPr>
                              <m:t>𝑘</m:t>
                            </m:r>
                          </m:sup>
                        </m:sSup>
                      </m:oMath>
                    </m:oMathPara>
                  </a14:m>
                  <a:endParaRPr kumimoji="1" lang="zh-CN" altLang="en-US" sz="2400" dirty="0"/>
                </a:p>
              </p:txBody>
            </p:sp>
          </mc:Choice>
          <mc:Fallback xmlns="">
            <p:sp>
              <p:nvSpPr>
                <p:cNvPr id="45" name="文本框 44">
                  <a:extLst>
                    <a:ext uri="{FF2B5EF4-FFF2-40B4-BE49-F238E27FC236}">
                      <a16:creationId xmlns:a16="http://schemas.microsoft.com/office/drawing/2014/main" id="{F389EAB9-0EF1-003B-5EC1-6338C8F6CA9F}"/>
                    </a:ext>
                  </a:extLst>
                </p:cNvPr>
                <p:cNvSpPr txBox="1">
                  <a:spLocks noRot="1" noChangeAspect="1" noMove="1" noResize="1" noEditPoints="1" noAdjustHandles="1" noChangeArrowheads="1" noChangeShapeType="1" noTextEdit="1"/>
                </p:cNvSpPr>
                <p:nvPr/>
              </p:nvSpPr>
              <p:spPr>
                <a:xfrm>
                  <a:off x="8792307" y="3343162"/>
                  <a:ext cx="409343" cy="375872"/>
                </a:xfrm>
                <a:prstGeom prst="rect">
                  <a:avLst/>
                </a:prstGeom>
                <a:blipFill>
                  <a:blip r:embed="rId4"/>
                  <a:stretch>
                    <a:fillRect l="-9091" t="-3333" r="-606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6" name="文本框 45">
                  <a:extLst>
                    <a:ext uri="{FF2B5EF4-FFF2-40B4-BE49-F238E27FC236}">
                      <a16:creationId xmlns:a16="http://schemas.microsoft.com/office/drawing/2014/main" id="{73E8F8B6-D457-14CC-8F36-11C86D7C4A6A}"/>
                    </a:ext>
                  </a:extLst>
                </p:cNvPr>
                <p:cNvSpPr txBox="1"/>
                <p:nvPr/>
              </p:nvSpPr>
              <p:spPr>
                <a:xfrm>
                  <a:off x="9067511" y="5047559"/>
                  <a:ext cx="338618" cy="3812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CN" sz="2400" i="1" smtClean="0">
                                <a:latin typeface="Cambria Math" panose="02040503050406030204" pitchFamily="18" charset="0"/>
                              </a:rPr>
                            </m:ctrlPr>
                          </m:sSupPr>
                          <m:e>
                            <m:r>
                              <a:rPr kumimoji="1" lang="en-US" altLang="zh-CN" sz="2400" b="0" i="1" smtClean="0">
                                <a:latin typeface="Cambria Math" panose="02040503050406030204" pitchFamily="18" charset="0"/>
                              </a:rPr>
                              <m:t>𝑣</m:t>
                            </m:r>
                          </m:e>
                          <m:sup>
                            <m:r>
                              <m:rPr>
                                <m:sty m:val="p"/>
                              </m:rPr>
                              <a:rPr kumimoji="1" lang="en-US" altLang="zh-CN" sz="2400" i="1">
                                <a:latin typeface="Cambria Math" panose="02040503050406030204" pitchFamily="18" charset="0"/>
                              </a:rPr>
                              <m:t>i</m:t>
                            </m:r>
                          </m:sup>
                        </m:sSup>
                      </m:oMath>
                    </m:oMathPara>
                  </a14:m>
                  <a:endParaRPr kumimoji="1" lang="zh-CN" altLang="en-US" sz="2400" dirty="0"/>
                </a:p>
              </p:txBody>
            </p:sp>
          </mc:Choice>
          <mc:Fallback xmlns="">
            <p:sp>
              <p:nvSpPr>
                <p:cNvPr id="46" name="文本框 45">
                  <a:extLst>
                    <a:ext uri="{FF2B5EF4-FFF2-40B4-BE49-F238E27FC236}">
                      <a16:creationId xmlns:a16="http://schemas.microsoft.com/office/drawing/2014/main" id="{73E8F8B6-D457-14CC-8F36-11C86D7C4A6A}"/>
                    </a:ext>
                  </a:extLst>
                </p:cNvPr>
                <p:cNvSpPr txBox="1">
                  <a:spLocks noRot="1" noChangeAspect="1" noMove="1" noResize="1" noEditPoints="1" noAdjustHandles="1" noChangeArrowheads="1" noChangeShapeType="1" noTextEdit="1"/>
                </p:cNvSpPr>
                <p:nvPr/>
              </p:nvSpPr>
              <p:spPr>
                <a:xfrm>
                  <a:off x="9067511" y="5047559"/>
                  <a:ext cx="338618" cy="381258"/>
                </a:xfrm>
                <a:prstGeom prst="rect">
                  <a:avLst/>
                </a:prstGeom>
                <a:blipFill>
                  <a:blip r:embed="rId5"/>
                  <a:stretch>
                    <a:fillRect l="-7143" r="-714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7" name="文本框 46">
                  <a:extLst>
                    <a:ext uri="{FF2B5EF4-FFF2-40B4-BE49-F238E27FC236}">
                      <a16:creationId xmlns:a16="http://schemas.microsoft.com/office/drawing/2014/main" id="{729F5323-C645-265E-53FD-FF0231AF0ED6}"/>
                    </a:ext>
                  </a:extLst>
                </p:cNvPr>
                <p:cNvSpPr txBox="1"/>
                <p:nvPr/>
              </p:nvSpPr>
              <p:spPr>
                <a:xfrm>
                  <a:off x="10533044" y="3857241"/>
                  <a:ext cx="373564" cy="3812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CN" sz="2400" i="1" smtClean="0">
                                <a:latin typeface="Cambria Math" panose="02040503050406030204" pitchFamily="18" charset="0"/>
                              </a:rPr>
                            </m:ctrlPr>
                          </m:sSupPr>
                          <m:e>
                            <m:r>
                              <a:rPr kumimoji="1" lang="en-US" altLang="zh-CN" sz="2400" b="0" i="1" smtClean="0">
                                <a:latin typeface="Cambria Math" panose="02040503050406030204" pitchFamily="18" charset="0"/>
                              </a:rPr>
                              <m:t>𝑣</m:t>
                            </m:r>
                          </m:e>
                          <m:sup>
                            <m:r>
                              <a:rPr kumimoji="1" lang="en-US" altLang="zh-CN" sz="2400" b="0" i="1" smtClean="0">
                                <a:latin typeface="Cambria Math" panose="02040503050406030204" pitchFamily="18" charset="0"/>
                              </a:rPr>
                              <m:t>𝑗</m:t>
                            </m:r>
                          </m:sup>
                        </m:sSup>
                      </m:oMath>
                    </m:oMathPara>
                  </a14:m>
                  <a:endParaRPr kumimoji="1" lang="zh-CN" altLang="en-US" sz="2400" dirty="0"/>
                </a:p>
              </p:txBody>
            </p:sp>
          </mc:Choice>
          <mc:Fallback xmlns="">
            <p:sp>
              <p:nvSpPr>
                <p:cNvPr id="47" name="文本框 46">
                  <a:extLst>
                    <a:ext uri="{FF2B5EF4-FFF2-40B4-BE49-F238E27FC236}">
                      <a16:creationId xmlns:a16="http://schemas.microsoft.com/office/drawing/2014/main" id="{729F5323-C645-265E-53FD-FF0231AF0ED6}"/>
                    </a:ext>
                  </a:extLst>
                </p:cNvPr>
                <p:cNvSpPr txBox="1">
                  <a:spLocks noRot="1" noChangeAspect="1" noMove="1" noResize="1" noEditPoints="1" noAdjustHandles="1" noChangeArrowheads="1" noChangeShapeType="1" noTextEdit="1"/>
                </p:cNvSpPr>
                <p:nvPr/>
              </p:nvSpPr>
              <p:spPr>
                <a:xfrm>
                  <a:off x="10533044" y="3857241"/>
                  <a:ext cx="373564" cy="381258"/>
                </a:xfrm>
                <a:prstGeom prst="rect">
                  <a:avLst/>
                </a:prstGeom>
                <a:blipFill>
                  <a:blip r:embed="rId6"/>
                  <a:stretch>
                    <a:fillRect l="-10000" t="-3226" r="-10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8" name="文本框 47">
                  <a:extLst>
                    <a:ext uri="{FF2B5EF4-FFF2-40B4-BE49-F238E27FC236}">
                      <a16:creationId xmlns:a16="http://schemas.microsoft.com/office/drawing/2014/main" id="{261BD629-FABD-5281-86C4-259164D982BB}"/>
                    </a:ext>
                  </a:extLst>
                </p:cNvPr>
                <p:cNvSpPr txBox="1"/>
                <p:nvPr/>
              </p:nvSpPr>
              <p:spPr>
                <a:xfrm>
                  <a:off x="10023315" y="4649881"/>
                  <a:ext cx="478593" cy="39908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CN" sz="2400" i="1" smtClean="0">
                                <a:latin typeface="Cambria Math" panose="02040503050406030204" pitchFamily="18" charset="0"/>
                              </a:rPr>
                            </m:ctrlPr>
                          </m:sSubPr>
                          <m:e>
                            <m:r>
                              <m:rPr>
                                <m:sty m:val="p"/>
                              </m:rPr>
                              <a:rPr kumimoji="1" lang="en-US" altLang="zh-CN" sz="2400" i="1">
                                <a:latin typeface="Cambria Math" panose="02040503050406030204" pitchFamily="18" charset="0"/>
                              </a:rPr>
                              <m:t>e</m:t>
                            </m:r>
                          </m:e>
                          <m:sub>
                            <m:r>
                              <a:rPr kumimoji="1" lang="en-US" altLang="zh-CN" sz="2400" b="0" i="1" smtClean="0">
                                <a:latin typeface="Cambria Math" panose="02040503050406030204" pitchFamily="18" charset="0"/>
                              </a:rPr>
                              <m:t>𝑖</m:t>
                            </m:r>
                            <m:r>
                              <a:rPr kumimoji="1" lang="en-US" altLang="zh-CN" sz="2400" b="0" i="1" smtClean="0">
                                <a:latin typeface="Cambria Math" panose="02040503050406030204" pitchFamily="18" charset="0"/>
                              </a:rPr>
                              <m:t>,</m:t>
                            </m:r>
                            <m:r>
                              <a:rPr kumimoji="1" lang="en-US" altLang="zh-CN" sz="2400" b="0" i="1" smtClean="0">
                                <a:latin typeface="Cambria Math" panose="02040503050406030204" pitchFamily="18" charset="0"/>
                              </a:rPr>
                              <m:t>𝑗</m:t>
                            </m:r>
                          </m:sub>
                        </m:sSub>
                      </m:oMath>
                    </m:oMathPara>
                  </a14:m>
                  <a:endParaRPr kumimoji="1" lang="zh-CN" altLang="en-US" sz="2400" dirty="0"/>
                </a:p>
              </p:txBody>
            </p:sp>
          </mc:Choice>
          <mc:Fallback xmlns="">
            <p:sp>
              <p:nvSpPr>
                <p:cNvPr id="48" name="文本框 47">
                  <a:extLst>
                    <a:ext uri="{FF2B5EF4-FFF2-40B4-BE49-F238E27FC236}">
                      <a16:creationId xmlns:a16="http://schemas.microsoft.com/office/drawing/2014/main" id="{261BD629-FABD-5281-86C4-259164D982BB}"/>
                    </a:ext>
                  </a:extLst>
                </p:cNvPr>
                <p:cNvSpPr txBox="1">
                  <a:spLocks noRot="1" noChangeAspect="1" noMove="1" noResize="1" noEditPoints="1" noAdjustHandles="1" noChangeArrowheads="1" noChangeShapeType="1" noTextEdit="1"/>
                </p:cNvSpPr>
                <p:nvPr/>
              </p:nvSpPr>
              <p:spPr>
                <a:xfrm>
                  <a:off x="10023315" y="4649881"/>
                  <a:ext cx="478593" cy="399084"/>
                </a:xfrm>
                <a:prstGeom prst="rect">
                  <a:avLst/>
                </a:prstGeom>
                <a:blipFill>
                  <a:blip r:embed="rId7"/>
                  <a:stretch>
                    <a:fillRect l="-7895" r="-10526" b="-28125"/>
                  </a:stretch>
                </a:blipFill>
              </p:spPr>
              <p:txBody>
                <a:bodyPr/>
                <a:lstStyle/>
                <a:p>
                  <a:r>
                    <a:rPr lang="zh-CN" altLang="en-US">
                      <a:noFill/>
                    </a:rPr>
                    <a:t> </a:t>
                  </a:r>
                </a:p>
              </p:txBody>
            </p:sp>
          </mc:Fallback>
        </mc:AlternateContent>
      </p:grpSp>
      <mc:AlternateContent xmlns:mc="http://schemas.openxmlformats.org/markup-compatibility/2006">
        <mc:Choice xmlns:a14="http://schemas.microsoft.com/office/drawing/2010/main" Requires="a14">
          <p:sp>
            <p:nvSpPr>
              <p:cNvPr id="50" name="文本占位符 3">
                <a:extLst>
                  <a:ext uri="{FF2B5EF4-FFF2-40B4-BE49-F238E27FC236}">
                    <a16:creationId xmlns:a16="http://schemas.microsoft.com/office/drawing/2014/main" id="{57DB082E-E20B-7DCC-0EF9-0D3E084570A1}"/>
                  </a:ext>
                </a:extLst>
              </p:cNvPr>
              <p:cNvSpPr txBox="1">
                <a:spLocks/>
              </p:cNvSpPr>
              <p:nvPr/>
            </p:nvSpPr>
            <p:spPr>
              <a:xfrm>
                <a:off x="1235349" y="1344626"/>
                <a:ext cx="6182282" cy="4662815"/>
              </a:xfrm>
              <a:prstGeom prst="rect">
                <a:avLst/>
              </a:prstGeom>
            </p:spPr>
            <p:txBody>
              <a:bodyPr/>
              <a:lstStyle>
                <a:lvl1pPr marL="457200" indent="-457200" algn="l" defTabSz="914400" rtl="0" eaLnBrk="1" latinLnBrk="0" hangingPunct="1">
                  <a:lnSpc>
                    <a:spcPct val="90000"/>
                  </a:lnSpc>
                  <a:spcBef>
                    <a:spcPts val="1000"/>
                  </a:spcBef>
                  <a:buClr>
                    <a:srgbClr val="1B1464"/>
                  </a:buClr>
                  <a:buFont typeface="Arial" panose="020B0604020202020204" pitchFamily="34" charset="0"/>
                  <a:buChar char="►"/>
                  <a:defRPr sz="2400" kern="1200">
                    <a:solidFill>
                      <a:srgbClr val="1B1464"/>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rgbClr val="1B1464"/>
                  </a:buClr>
                  <a:buFont typeface="Arial" panose="020B0604020202020204" pitchFamily="34" charset="0"/>
                  <a:buChar char="•"/>
                  <a:defRPr sz="2000" kern="1200">
                    <a:solidFill>
                      <a:srgbClr val="1B1464"/>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90000"/>
                  </a:lnSpc>
                  <a:spcBef>
                    <a:spcPts val="500"/>
                  </a:spcBef>
                  <a:buClr>
                    <a:srgbClr val="1B1464"/>
                  </a:buClr>
                  <a:buFont typeface="Calibri" panose="020F0502020204030204" pitchFamily="34" charset="0"/>
                  <a:buChar char="−"/>
                  <a:defRPr sz="2000" kern="1200">
                    <a:solidFill>
                      <a:srgbClr val="1B1464"/>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90000"/>
                  </a:lnSpc>
                  <a:spcBef>
                    <a:spcPts val="500"/>
                  </a:spcBef>
                  <a:buClr>
                    <a:srgbClr val="1B1464"/>
                  </a:buClr>
                  <a:buFont typeface="Arial" panose="020B0604020202020204" pitchFamily="34" charset="0"/>
                  <a:buChar char="•"/>
                  <a:defRPr sz="2000" kern="1200">
                    <a:solidFill>
                      <a:srgbClr val="1B1464"/>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90000"/>
                  </a:lnSpc>
                  <a:spcBef>
                    <a:spcPts val="500"/>
                  </a:spcBef>
                  <a:buClr>
                    <a:srgbClr val="1B1464"/>
                  </a:buClr>
                  <a:buFont typeface="Calibri" panose="020F0502020204030204" pitchFamily="34" charset="0"/>
                  <a:buChar char="−"/>
                  <a:defRPr sz="2000" kern="1200">
                    <a:solidFill>
                      <a:srgbClr val="1B146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tx1"/>
                  </a:buClr>
                  <a:buNone/>
                </a:pPr>
                <a:r>
                  <a:rPr lang="en-US" altLang="zh-CN" dirty="0">
                    <a:solidFill>
                      <a:schemeClr val="tx1"/>
                    </a:solidFill>
                    <a:latin typeface="微软雅黑" panose="020B0503020204020204" pitchFamily="34" charset="-122"/>
                    <a:ea typeface="微软雅黑" panose="020B0503020204020204" pitchFamily="34" charset="-122"/>
                  </a:rPr>
                  <a:t>	</a:t>
                </a:r>
              </a:p>
              <a:p>
                <a:pPr marL="285750" indent="-285750">
                  <a:buClr>
                    <a:schemeClr val="tx1"/>
                  </a:buClr>
                  <a:buFont typeface="Arial" panose="020B0604020202020204" pitchFamily="34" charset="0"/>
                  <a:buChar char="•"/>
                </a:pPr>
                <a:r>
                  <a:rPr lang="en-US" altLang="zh-CN" dirty="0">
                    <a:solidFill>
                      <a:schemeClr val="tx1"/>
                    </a:solidFill>
                    <a:ea typeface="微软雅黑" panose="020B0503020204020204" pitchFamily="34" charset="-122"/>
                  </a:rPr>
                  <a:t>We extract bubble diagrams from RPLAN [Wu et al. 2019]</a:t>
                </a:r>
              </a:p>
              <a:p>
                <a:pPr marL="285750" indent="-285750">
                  <a:buClr>
                    <a:schemeClr val="tx1"/>
                  </a:buClr>
                  <a:buFont typeface="Arial" panose="020B0604020202020204" pitchFamily="34" charset="0"/>
                  <a:buChar char="•"/>
                </a:pPr>
                <a:endParaRPr lang="en-US" altLang="zh-CN" dirty="0">
                  <a:solidFill>
                    <a:schemeClr val="tx1"/>
                  </a:solidFill>
                  <a:ea typeface="微软雅黑" panose="020B0503020204020204" pitchFamily="34" charset="-122"/>
                </a:endParaRPr>
              </a:p>
              <a:p>
                <a:pPr marL="285750" indent="-285750">
                  <a:buClr>
                    <a:schemeClr val="tx1"/>
                  </a:buClr>
                  <a:buFont typeface="Arial" panose="020B0604020202020204" pitchFamily="34" charset="0"/>
                  <a:buChar char="•"/>
                </a:pPr>
                <a:r>
                  <a:rPr lang="en-US" altLang="zh-CN" dirty="0">
                    <a:solidFill>
                      <a:schemeClr val="tx1"/>
                    </a:solidFill>
                    <a:ea typeface="微软雅黑" panose="020B0503020204020204" pitchFamily="34" charset="-122"/>
                  </a:rPr>
                  <a:t>The bubble diagram is formed by a node set (rooms) and an edge set (connections) </a:t>
                </a:r>
              </a:p>
              <a:p>
                <a:pPr marL="285750" indent="-285750">
                  <a:buClr>
                    <a:schemeClr val="tx1"/>
                  </a:buClr>
                  <a:buFont typeface="Arial" panose="020B0604020202020204" pitchFamily="34" charset="0"/>
                  <a:buChar char="•"/>
                </a:pPr>
                <a:endParaRPr lang="en-US" altLang="zh-CN" dirty="0">
                  <a:solidFill>
                    <a:schemeClr val="tx1"/>
                  </a:solidFill>
                  <a:ea typeface="微软雅黑" panose="020B0503020204020204" pitchFamily="34" charset="-122"/>
                </a:endParaRPr>
              </a:p>
              <a:p>
                <a:pPr marL="285750" indent="-285750">
                  <a:buClr>
                    <a:schemeClr val="tx1"/>
                  </a:buClr>
                  <a:buFont typeface="Arial" panose="020B0604020202020204" pitchFamily="34" charset="0"/>
                  <a:buChar char="•"/>
                </a:pPr>
                <a:r>
                  <a:rPr lang="en-US" altLang="zh-CN" dirty="0">
                    <a:solidFill>
                      <a:schemeClr val="tx1"/>
                    </a:solidFill>
                    <a:ea typeface="微软雅黑" panose="020B0503020204020204" pitchFamily="34" charset="-122"/>
                  </a:rPr>
                  <a:t>The node is represented as </a:t>
                </a:r>
                <a14:m>
                  <m:oMath xmlns:m="http://schemas.openxmlformats.org/officeDocument/2006/math">
                    <m:d>
                      <m:dPr>
                        <m:ctrlPr>
                          <a:rPr lang="en-US" altLang="zh-CN" i="1" smtClean="0">
                            <a:solidFill>
                              <a:schemeClr val="tx1"/>
                            </a:solidFill>
                            <a:latin typeface="Cambria Math" panose="02040503050406030204" pitchFamily="18" charset="0"/>
                            <a:ea typeface="微软雅黑" panose="020B0503020204020204" pitchFamily="34" charset="-122"/>
                          </a:rPr>
                        </m:ctrlPr>
                      </m:dPr>
                      <m:e>
                        <m:sSub>
                          <m:sSubPr>
                            <m:ctrlPr>
                              <a:rPr lang="en-US" altLang="zh-CN" i="1" smtClean="0">
                                <a:solidFill>
                                  <a:schemeClr val="tx1"/>
                                </a:solidFill>
                                <a:latin typeface="Cambria Math" panose="02040503050406030204" pitchFamily="18" charset="0"/>
                                <a:ea typeface="微软雅黑" panose="020B0503020204020204" pitchFamily="34" charset="-122"/>
                              </a:rPr>
                            </m:ctrlPr>
                          </m:sSubPr>
                          <m:e>
                            <m:r>
                              <a:rPr lang="en-US" altLang="zh-CN" b="0" i="1" smtClean="0">
                                <a:solidFill>
                                  <a:schemeClr val="tx1"/>
                                </a:solidFill>
                                <a:latin typeface="Cambria Math" panose="02040503050406030204" pitchFamily="18" charset="0"/>
                                <a:ea typeface="微软雅黑" panose="020B0503020204020204" pitchFamily="34" charset="-122"/>
                              </a:rPr>
                              <m:t>𝑐</m:t>
                            </m:r>
                          </m:e>
                          <m:sub>
                            <m:r>
                              <a:rPr lang="en-US" altLang="zh-CN" b="0" i="1" smtClean="0">
                                <a:solidFill>
                                  <a:schemeClr val="tx1"/>
                                </a:solidFill>
                                <a:latin typeface="Cambria Math" panose="02040503050406030204" pitchFamily="18" charset="0"/>
                                <a:ea typeface="微软雅黑" panose="020B0503020204020204" pitchFamily="34" charset="-122"/>
                              </a:rPr>
                              <m:t>𝑘</m:t>
                            </m:r>
                          </m:sub>
                        </m:sSub>
                        <m:r>
                          <a:rPr lang="en-US" altLang="zh-CN" b="0" i="1" smtClean="0">
                            <a:solidFill>
                              <a:schemeClr val="tx1"/>
                            </a:solidFill>
                            <a:latin typeface="Cambria Math" panose="02040503050406030204" pitchFamily="18" charset="0"/>
                            <a:ea typeface="微软雅黑" panose="020B0503020204020204" pitchFamily="34" charset="-122"/>
                          </a:rPr>
                          <m:t>,  </m:t>
                        </m:r>
                        <m:sSub>
                          <m:sSubPr>
                            <m:ctrlPr>
                              <a:rPr lang="en-US" altLang="zh-CN" b="0" i="1" smtClean="0">
                                <a:solidFill>
                                  <a:schemeClr val="tx1"/>
                                </a:solidFill>
                                <a:latin typeface="Cambria Math" panose="02040503050406030204" pitchFamily="18" charset="0"/>
                                <a:ea typeface="微软雅黑" panose="020B0503020204020204" pitchFamily="34" charset="-122"/>
                              </a:rPr>
                            </m:ctrlPr>
                          </m:sSubPr>
                          <m:e>
                            <m:r>
                              <a:rPr lang="en-US" altLang="zh-CN" b="0" i="1" smtClean="0">
                                <a:solidFill>
                                  <a:schemeClr val="tx1"/>
                                </a:solidFill>
                                <a:latin typeface="Cambria Math" panose="02040503050406030204" pitchFamily="18" charset="0"/>
                                <a:ea typeface="微软雅黑" panose="020B0503020204020204" pitchFamily="34" charset="-122"/>
                              </a:rPr>
                              <m:t>𝑝</m:t>
                            </m:r>
                          </m:e>
                          <m:sub>
                            <m:r>
                              <a:rPr lang="en-US" altLang="zh-CN" b="0" i="1" smtClean="0">
                                <a:solidFill>
                                  <a:schemeClr val="tx1"/>
                                </a:solidFill>
                                <a:latin typeface="Cambria Math" panose="02040503050406030204" pitchFamily="18" charset="0"/>
                                <a:ea typeface="微软雅黑" panose="020B0503020204020204" pitchFamily="34" charset="-122"/>
                              </a:rPr>
                              <m:t>𝑘</m:t>
                            </m:r>
                          </m:sub>
                        </m:sSub>
                        <m:r>
                          <a:rPr lang="en-US" altLang="zh-CN" i="1" smtClean="0">
                            <a:solidFill>
                              <a:schemeClr val="tx1"/>
                            </a:solidFill>
                            <a:latin typeface="Cambria Math" panose="02040503050406030204" pitchFamily="18" charset="0"/>
                            <a:ea typeface="微软雅黑" panose="020B0503020204020204" pitchFamily="34" charset="-122"/>
                          </a:rPr>
                          <m:t>,</m:t>
                        </m:r>
                        <m:r>
                          <a:rPr lang="en-US" altLang="zh-CN" b="0" i="1" smtClean="0">
                            <a:solidFill>
                              <a:schemeClr val="tx1"/>
                            </a:solidFill>
                            <a:latin typeface="Cambria Math" panose="02040503050406030204" pitchFamily="18" charset="0"/>
                            <a:ea typeface="微软雅黑" panose="020B0503020204020204" pitchFamily="34" charset="-122"/>
                          </a:rPr>
                          <m:t>  </m:t>
                        </m:r>
                        <m:sSub>
                          <m:sSubPr>
                            <m:ctrlPr>
                              <a:rPr lang="en-US" altLang="zh-CN" b="0" i="1" smtClean="0">
                                <a:solidFill>
                                  <a:schemeClr val="tx1"/>
                                </a:solidFill>
                                <a:latin typeface="Cambria Math" panose="02040503050406030204" pitchFamily="18" charset="0"/>
                                <a:ea typeface="微软雅黑" panose="020B0503020204020204" pitchFamily="34" charset="-122"/>
                              </a:rPr>
                            </m:ctrlPr>
                          </m:sSubPr>
                          <m:e>
                            <m:r>
                              <a:rPr lang="en-US" altLang="zh-CN" b="0" i="1" smtClean="0">
                                <a:solidFill>
                                  <a:schemeClr val="tx1"/>
                                </a:solidFill>
                                <a:latin typeface="Cambria Math" panose="02040503050406030204" pitchFamily="18" charset="0"/>
                                <a:ea typeface="微软雅黑" panose="020B0503020204020204" pitchFamily="34" charset="-122"/>
                              </a:rPr>
                              <m:t>𝑠</m:t>
                            </m:r>
                          </m:e>
                          <m:sub>
                            <m:r>
                              <a:rPr lang="en-US" altLang="zh-CN" b="0" i="1" smtClean="0">
                                <a:solidFill>
                                  <a:schemeClr val="tx1"/>
                                </a:solidFill>
                                <a:latin typeface="Cambria Math" panose="02040503050406030204" pitchFamily="18" charset="0"/>
                                <a:ea typeface="微软雅黑" panose="020B0503020204020204" pitchFamily="34" charset="-122"/>
                              </a:rPr>
                              <m:t>𝑘</m:t>
                            </m:r>
                          </m:sub>
                        </m:sSub>
                      </m:e>
                    </m:d>
                    <m:r>
                      <a:rPr lang="en-US" altLang="zh-CN" b="0" i="0" smtClean="0">
                        <a:solidFill>
                          <a:schemeClr val="tx1"/>
                        </a:solidFill>
                        <a:latin typeface="Cambria Math" panose="02040503050406030204" pitchFamily="18" charset="0"/>
                        <a:ea typeface="微软雅黑" panose="020B0503020204020204" pitchFamily="34" charset="-122"/>
                      </a:rPr>
                      <m:t>,</m:t>
                    </m:r>
                  </m:oMath>
                </a14:m>
                <a:r>
                  <a:rPr lang="en-US" altLang="zh-CN" dirty="0">
                    <a:solidFill>
                      <a:schemeClr val="tx1"/>
                    </a:solidFill>
                    <a:ea typeface="微软雅黑" panose="020B0503020204020204" pitchFamily="34" charset="-122"/>
                  </a:rPr>
                  <a:t> denoting the room category, central location, and space size, respectively.</a:t>
                </a:r>
              </a:p>
              <a:p>
                <a:pPr marL="285750" indent="-285750">
                  <a:buClr>
                    <a:schemeClr val="tx1"/>
                  </a:buClr>
                  <a:buFont typeface="Wingdings" panose="05000000000000000000" pitchFamily="2" charset="2"/>
                  <a:buChar char="l"/>
                </a:pPr>
                <a:endParaRPr lang="en-US" altLang="zh-CN" dirty="0">
                  <a:solidFill>
                    <a:schemeClr val="tx1"/>
                  </a:solidFill>
                </a:endParaRPr>
              </a:p>
              <a:p>
                <a:pPr>
                  <a:buClr>
                    <a:schemeClr val="tx1"/>
                  </a:buClr>
                </a:pPr>
                <a:endParaRPr lang="zh-CN" altLang="en-US" dirty="0">
                  <a:solidFill>
                    <a:schemeClr val="tx1"/>
                  </a:solidFill>
                </a:endParaRPr>
              </a:p>
            </p:txBody>
          </p:sp>
        </mc:Choice>
        <mc:Fallback>
          <p:sp>
            <p:nvSpPr>
              <p:cNvPr id="50" name="文本占位符 3">
                <a:extLst>
                  <a:ext uri="{FF2B5EF4-FFF2-40B4-BE49-F238E27FC236}">
                    <a16:creationId xmlns:a16="http://schemas.microsoft.com/office/drawing/2014/main" id="{57DB082E-E20B-7DCC-0EF9-0D3E084570A1}"/>
                  </a:ext>
                </a:extLst>
              </p:cNvPr>
              <p:cNvSpPr txBox="1">
                <a:spLocks noRot="1" noChangeAspect="1" noMove="1" noResize="1" noEditPoints="1" noAdjustHandles="1" noChangeArrowheads="1" noChangeShapeType="1" noTextEdit="1"/>
              </p:cNvSpPr>
              <p:nvPr/>
            </p:nvSpPr>
            <p:spPr>
              <a:xfrm>
                <a:off x="1235349" y="1344626"/>
                <a:ext cx="6182282" cy="4662815"/>
              </a:xfrm>
              <a:prstGeom prst="rect">
                <a:avLst/>
              </a:prstGeom>
              <a:blipFill>
                <a:blip r:embed="rId8"/>
                <a:stretch>
                  <a:fillRect l="-1381" r="-3156"/>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4099046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p:tgtEl>
                                          <p:spTgt spid="49"/>
                                        </p:tgtEl>
                                        <p:attrNameLst>
                                          <p:attrName>ppt_y</p:attrName>
                                        </p:attrNameLst>
                                      </p:cBhvr>
                                      <p:tavLst>
                                        <p:tav tm="0">
                                          <p:val>
                                            <p:strVal val="#ppt_y+#ppt_h*1.125000"/>
                                          </p:val>
                                        </p:tav>
                                        <p:tav tm="100000">
                                          <p:val>
                                            <p:strVal val="#ppt_y"/>
                                          </p:val>
                                        </p:tav>
                                      </p:tavLst>
                                    </p:anim>
                                    <p:animEffect transition="in" filter="wipe(up)">
                                      <p:cBhvr>
                                        <p:cTn id="8" dur="500"/>
                                        <p:tgtEl>
                                          <p:spTgt spid="49"/>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D0F823AF-6C60-4054-A464-F2898A5BB2EF}"/>
              </a:ext>
            </a:extLst>
          </p:cNvPr>
          <p:cNvSpPr>
            <a:spLocks noGrp="1"/>
          </p:cNvSpPr>
          <p:nvPr>
            <p:ph type="title"/>
          </p:nvPr>
        </p:nvSpPr>
        <p:spPr>
          <a:xfrm>
            <a:off x="838200" y="266484"/>
            <a:ext cx="10515600" cy="1325563"/>
          </a:xfrm>
        </p:spPr>
        <p:txBody>
          <a:bodyPr/>
          <a:lstStyle/>
          <a:p>
            <a:r>
              <a:rPr lang="en-US" dirty="0"/>
              <a:t>Bubble diagram generation</a:t>
            </a:r>
          </a:p>
        </p:txBody>
      </p:sp>
      <p:sp>
        <p:nvSpPr>
          <p:cNvPr id="3" name="슬라이드 번호 개체 틀 2">
            <a:extLst>
              <a:ext uri="{FF2B5EF4-FFF2-40B4-BE49-F238E27FC236}">
                <a16:creationId xmlns:a16="http://schemas.microsoft.com/office/drawing/2014/main" id="{06877FFB-CBEB-48F8-8A74-AFB0135CCA6F}"/>
              </a:ext>
            </a:extLst>
          </p:cNvPr>
          <p:cNvSpPr>
            <a:spLocks noGrp="1"/>
          </p:cNvSpPr>
          <p:nvPr>
            <p:ph type="sldNum" sz="quarter" idx="12"/>
          </p:nvPr>
        </p:nvSpPr>
        <p:spPr/>
        <p:txBody>
          <a:bodyPr/>
          <a:lstStyle/>
          <a:p>
            <a:fld id="{E810C518-F830-431D-8D5C-6BC52F406456}" type="slidenum">
              <a:rPr lang="en-US" smtClean="0"/>
              <a:t>11</a:t>
            </a:fld>
            <a:endParaRPr lang="en-US" dirty="0"/>
          </a:p>
        </p:txBody>
      </p:sp>
      <p:pic>
        <p:nvPicPr>
          <p:cNvPr id="5" name="图片 4">
            <a:extLst>
              <a:ext uri="{FF2B5EF4-FFF2-40B4-BE49-F238E27FC236}">
                <a16:creationId xmlns:a16="http://schemas.microsoft.com/office/drawing/2014/main" id="{E6A61649-6B1A-4DF3-5121-751CB72B1AB0}"/>
              </a:ext>
            </a:extLst>
          </p:cNvPr>
          <p:cNvPicPr>
            <a:picLocks noChangeAspect="1"/>
          </p:cNvPicPr>
          <p:nvPr/>
        </p:nvPicPr>
        <p:blipFill>
          <a:blip r:embed="rId3"/>
          <a:stretch>
            <a:fillRect/>
          </a:stretch>
        </p:blipFill>
        <p:spPr>
          <a:xfrm>
            <a:off x="2034066" y="1833530"/>
            <a:ext cx="3225800" cy="3886200"/>
          </a:xfrm>
          <a:prstGeom prst="rect">
            <a:avLst/>
          </a:prstGeom>
        </p:spPr>
      </p:pic>
      <p:pic>
        <p:nvPicPr>
          <p:cNvPr id="4" name="图片 3">
            <a:extLst>
              <a:ext uri="{FF2B5EF4-FFF2-40B4-BE49-F238E27FC236}">
                <a16:creationId xmlns:a16="http://schemas.microsoft.com/office/drawing/2014/main" id="{52D908AC-42B8-5CF9-E33F-D881143F4651}"/>
              </a:ext>
            </a:extLst>
          </p:cNvPr>
          <p:cNvPicPr>
            <a:picLocks noChangeAspect="1"/>
          </p:cNvPicPr>
          <p:nvPr/>
        </p:nvPicPr>
        <p:blipFill>
          <a:blip r:embed="rId4"/>
          <a:stretch>
            <a:fillRect/>
          </a:stretch>
        </p:blipFill>
        <p:spPr>
          <a:xfrm>
            <a:off x="1743885" y="1528061"/>
            <a:ext cx="3657600" cy="4445000"/>
          </a:xfrm>
          <a:prstGeom prst="rect">
            <a:avLst/>
          </a:prstGeom>
        </p:spPr>
      </p:pic>
      <p:grpSp>
        <p:nvGrpSpPr>
          <p:cNvPr id="11" name="组合 10">
            <a:extLst>
              <a:ext uri="{FF2B5EF4-FFF2-40B4-BE49-F238E27FC236}">
                <a16:creationId xmlns:a16="http://schemas.microsoft.com/office/drawing/2014/main" id="{914C5A9F-78CA-A6F6-50AA-DE751C795488}"/>
              </a:ext>
            </a:extLst>
          </p:cNvPr>
          <p:cNvGrpSpPr/>
          <p:nvPr/>
        </p:nvGrpSpPr>
        <p:grpSpPr>
          <a:xfrm>
            <a:off x="838200" y="4041091"/>
            <a:ext cx="1514614" cy="1514614"/>
            <a:chOff x="10359152" y="-111283"/>
            <a:chExt cx="1514614" cy="1514614"/>
          </a:xfrm>
        </p:grpSpPr>
        <p:sp>
          <p:nvSpPr>
            <p:cNvPr id="7" name="任意多边形: 形状 32">
              <a:extLst>
                <a:ext uri="{FF2B5EF4-FFF2-40B4-BE49-F238E27FC236}">
                  <a16:creationId xmlns:a16="http://schemas.microsoft.com/office/drawing/2014/main" id="{5C419CBB-6785-996A-DF4D-172C7BEE8CE1}"/>
                </a:ext>
              </a:extLst>
            </p:cNvPr>
            <p:cNvSpPr/>
            <p:nvPr/>
          </p:nvSpPr>
          <p:spPr>
            <a:xfrm rot="8100000">
              <a:off x="10359152" y="-111283"/>
              <a:ext cx="1514614" cy="1514614"/>
            </a:xfrm>
            <a:custGeom>
              <a:avLst/>
              <a:gdLst>
                <a:gd name="connsiteX0" fmla="*/ 0 w 2291026"/>
                <a:gd name="connsiteY0" fmla="*/ 763676 h 2291026"/>
                <a:gd name="connsiteX1" fmla="*/ 763675 w 2291026"/>
                <a:gd name="connsiteY1" fmla="*/ 0 h 2291026"/>
                <a:gd name="connsiteX2" fmla="*/ 1473410 w 2291026"/>
                <a:gd name="connsiteY2" fmla="*/ 709735 h 2291026"/>
                <a:gd name="connsiteX3" fmla="*/ 1495488 w 2291026"/>
                <a:gd name="connsiteY3" fmla="*/ 685437 h 2291026"/>
                <a:gd name="connsiteX4" fmla="*/ 1526229 w 2291026"/>
                <a:gd name="connsiteY4" fmla="*/ 584798 h 2291026"/>
                <a:gd name="connsiteX5" fmla="*/ 1706229 w 2291026"/>
                <a:gd name="connsiteY5" fmla="*/ 404798 h 2291026"/>
                <a:gd name="connsiteX6" fmla="*/ 1886229 w 2291026"/>
                <a:gd name="connsiteY6" fmla="*/ 584798 h 2291026"/>
                <a:gd name="connsiteX7" fmla="*/ 1706229 w 2291026"/>
                <a:gd name="connsiteY7" fmla="*/ 764798 h 2291026"/>
                <a:gd name="connsiteX8" fmla="*/ 1605590 w 2291026"/>
                <a:gd name="connsiteY8" fmla="*/ 795539 h 2291026"/>
                <a:gd name="connsiteX9" fmla="*/ 1581292 w 2291026"/>
                <a:gd name="connsiteY9" fmla="*/ 817617 h 2291026"/>
                <a:gd name="connsiteX10" fmla="*/ 2291026 w 2291026"/>
                <a:gd name="connsiteY10" fmla="*/ 1527351 h 2291026"/>
                <a:gd name="connsiteX11" fmla="*/ 1527351 w 2291026"/>
                <a:gd name="connsiteY11" fmla="*/ 2291026 h 229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91026" h="2291026">
                  <a:moveTo>
                    <a:pt x="0" y="763676"/>
                  </a:moveTo>
                  <a:lnTo>
                    <a:pt x="763675" y="0"/>
                  </a:lnTo>
                  <a:lnTo>
                    <a:pt x="1473410" y="709735"/>
                  </a:lnTo>
                  <a:lnTo>
                    <a:pt x="1495488" y="685437"/>
                  </a:lnTo>
                  <a:cubicBezTo>
                    <a:pt x="1514896" y="656709"/>
                    <a:pt x="1526229" y="622077"/>
                    <a:pt x="1526229" y="584798"/>
                  </a:cubicBezTo>
                  <a:cubicBezTo>
                    <a:pt x="1526229" y="485387"/>
                    <a:pt x="1606818" y="404798"/>
                    <a:pt x="1706229" y="404798"/>
                  </a:cubicBezTo>
                  <a:cubicBezTo>
                    <a:pt x="1805640" y="404798"/>
                    <a:pt x="1886229" y="485387"/>
                    <a:pt x="1886229" y="584798"/>
                  </a:cubicBezTo>
                  <a:cubicBezTo>
                    <a:pt x="1886229" y="684209"/>
                    <a:pt x="1805640" y="764798"/>
                    <a:pt x="1706229" y="764798"/>
                  </a:cubicBezTo>
                  <a:cubicBezTo>
                    <a:pt x="1668950" y="764798"/>
                    <a:pt x="1634318" y="776131"/>
                    <a:pt x="1605590" y="795539"/>
                  </a:cubicBezTo>
                  <a:lnTo>
                    <a:pt x="1581292" y="817617"/>
                  </a:lnTo>
                  <a:lnTo>
                    <a:pt x="2291026" y="1527351"/>
                  </a:lnTo>
                  <a:lnTo>
                    <a:pt x="1527351" y="2291026"/>
                  </a:lnTo>
                  <a:close/>
                </a:path>
              </a:pathLst>
            </a:custGeom>
          </p:spPr>
          <p:style>
            <a:lnRef idx="2">
              <a:schemeClr val="accent3">
                <a:shade val="50000"/>
              </a:schemeClr>
            </a:lnRef>
            <a:fillRef idx="1">
              <a:schemeClr val="accent3"/>
            </a:fillRef>
            <a:effectRef idx="0">
              <a:schemeClr val="accent3"/>
            </a:effectRef>
            <a:fontRef idx="minor">
              <a:schemeClr val="lt1"/>
            </a:fontRef>
          </p:style>
          <p:txBody>
            <a:bodyPr wrap="square" rtlCol="0" anchor="ctr">
              <a:noAutofit/>
            </a:bodyPr>
            <a:lstStyle/>
            <a:p>
              <a:pPr algn="ctr"/>
              <a:endParaRPr lang="zh-CN" altLang="en-US" dirty="0"/>
            </a:p>
          </p:txBody>
        </p:sp>
        <p:sp>
          <p:nvSpPr>
            <p:cNvPr id="9" name="矩形 8">
              <a:extLst>
                <a:ext uri="{FF2B5EF4-FFF2-40B4-BE49-F238E27FC236}">
                  <a16:creationId xmlns:a16="http://schemas.microsoft.com/office/drawing/2014/main" id="{CA16142E-724B-BD74-E6CC-51CB2EA1683B}"/>
                </a:ext>
              </a:extLst>
            </p:cNvPr>
            <p:cNvSpPr/>
            <p:nvPr/>
          </p:nvSpPr>
          <p:spPr>
            <a:xfrm flipH="1">
              <a:off x="10698032" y="431784"/>
              <a:ext cx="841898" cy="769441"/>
            </a:xfrm>
            <a:prstGeom prst="rect">
              <a:avLst/>
            </a:prstGeom>
          </p:spPr>
          <p:txBody>
            <a:bodyPr wrap="none">
              <a:spAutoFit/>
            </a:bodyPr>
            <a:lstStyle/>
            <a:p>
              <a:pPr algn="ctr"/>
              <a:r>
                <a:rPr lang="en-US" altLang="zh-CN" sz="2000" b="1" dirty="0">
                  <a:solidFill>
                    <a:schemeClr val="tx1">
                      <a:lumMod val="75000"/>
                      <a:lumOff val="25000"/>
                    </a:schemeClr>
                  </a:solidFill>
                  <a:latin typeface="Segoe UI" panose="020B0502040204020203" pitchFamily="34" charset="0"/>
                  <a:cs typeface="Segoe UI" panose="020B0502040204020203" pitchFamily="34" charset="0"/>
                </a:rPr>
                <a:t>Node</a:t>
              </a:r>
            </a:p>
            <a:p>
              <a:pPr algn="ctr"/>
              <a:endParaRPr lang="zh-CN" altLang="en-US" sz="2400" dirty="0"/>
            </a:p>
          </p:txBody>
        </p:sp>
      </p:grpSp>
      <p:grpSp>
        <p:nvGrpSpPr>
          <p:cNvPr id="12" name="组合 11">
            <a:extLst>
              <a:ext uri="{FF2B5EF4-FFF2-40B4-BE49-F238E27FC236}">
                <a16:creationId xmlns:a16="http://schemas.microsoft.com/office/drawing/2014/main" id="{8E2CE0FD-1C75-BBD3-A880-A55C980C0951}"/>
              </a:ext>
            </a:extLst>
          </p:cNvPr>
          <p:cNvGrpSpPr/>
          <p:nvPr/>
        </p:nvGrpSpPr>
        <p:grpSpPr>
          <a:xfrm>
            <a:off x="881512" y="5155397"/>
            <a:ext cx="1427992" cy="966789"/>
            <a:chOff x="10402464" y="1003023"/>
            <a:chExt cx="1427992" cy="966789"/>
          </a:xfrm>
        </p:grpSpPr>
        <p:sp>
          <p:nvSpPr>
            <p:cNvPr id="8" name="任意多边形: 形状 33">
              <a:extLst>
                <a:ext uri="{FF2B5EF4-FFF2-40B4-BE49-F238E27FC236}">
                  <a16:creationId xmlns:a16="http://schemas.microsoft.com/office/drawing/2014/main" id="{8765B450-527F-0C82-DEE0-5AEA2B67EE7B}"/>
                </a:ext>
              </a:extLst>
            </p:cNvPr>
            <p:cNvSpPr>
              <a:spLocks/>
            </p:cNvSpPr>
            <p:nvPr/>
          </p:nvSpPr>
          <p:spPr>
            <a:xfrm rot="5400000" flipH="1">
              <a:off x="10759462" y="646025"/>
              <a:ext cx="713996" cy="1427992"/>
            </a:xfrm>
            <a:custGeom>
              <a:avLst/>
              <a:gdLst>
                <a:gd name="connsiteX0" fmla="*/ 1080000 w 1080000"/>
                <a:gd name="connsiteY0" fmla="*/ 0 h 2160000"/>
                <a:gd name="connsiteX1" fmla="*/ 0 w 1080000"/>
                <a:gd name="connsiteY1" fmla="*/ 0 h 2160000"/>
                <a:gd name="connsiteX2" fmla="*/ 0 w 1080000"/>
                <a:gd name="connsiteY2" fmla="*/ 2160000 h 2160000"/>
                <a:gd name="connsiteX3" fmla="*/ 1080000 w 1080000"/>
                <a:gd name="connsiteY3" fmla="*/ 2160000 h 2160000"/>
                <a:gd name="connsiteX4" fmla="*/ 1080000 w 1080000"/>
                <a:gd name="connsiteY4" fmla="*/ 1156285 h 2160000"/>
                <a:gd name="connsiteX5" fmla="*/ 1061160 w 1080000"/>
                <a:gd name="connsiteY5" fmla="*/ 1155383 h 2160000"/>
                <a:gd name="connsiteX6" fmla="*/ 1010680 w 1080000"/>
                <a:gd name="connsiteY6" fmla="*/ 1167739 h 2160000"/>
                <a:gd name="connsiteX7" fmla="*/ 956812 w 1080000"/>
                <a:gd name="connsiteY7" fmla="*/ 1203510 h 2160000"/>
                <a:gd name="connsiteX8" fmla="*/ 954309 w 1080000"/>
                <a:gd name="connsiteY8" fmla="*/ 1207280 h 2160000"/>
                <a:gd name="connsiteX9" fmla="*/ 699751 w 1080000"/>
                <a:gd name="connsiteY9" fmla="*/ 1207280 h 2160000"/>
                <a:gd name="connsiteX10" fmla="*/ 699751 w 1080000"/>
                <a:gd name="connsiteY10" fmla="*/ 952722 h 2160000"/>
                <a:gd name="connsiteX11" fmla="*/ 827030 w 1080000"/>
                <a:gd name="connsiteY11" fmla="*/ 900001 h 2160000"/>
                <a:gd name="connsiteX12" fmla="*/ 954309 w 1080000"/>
                <a:gd name="connsiteY12" fmla="*/ 952722 h 2160000"/>
                <a:gd name="connsiteX13" fmla="*/ 956812 w 1080000"/>
                <a:gd name="connsiteY13" fmla="*/ 956492 h 2160000"/>
                <a:gd name="connsiteX14" fmla="*/ 1010680 w 1080000"/>
                <a:gd name="connsiteY14" fmla="*/ 992262 h 2160000"/>
                <a:gd name="connsiteX15" fmla="*/ 1061160 w 1080000"/>
                <a:gd name="connsiteY15" fmla="*/ 1004618 h 2160000"/>
                <a:gd name="connsiteX16" fmla="*/ 1080000 w 1080000"/>
                <a:gd name="connsiteY16" fmla="*/ 1003717 h 21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80000" h="2160000">
                  <a:moveTo>
                    <a:pt x="1080000" y="0"/>
                  </a:moveTo>
                  <a:lnTo>
                    <a:pt x="0" y="0"/>
                  </a:lnTo>
                  <a:lnTo>
                    <a:pt x="0" y="2160000"/>
                  </a:lnTo>
                  <a:lnTo>
                    <a:pt x="1080000" y="2160000"/>
                  </a:lnTo>
                  <a:lnTo>
                    <a:pt x="1080000" y="1156285"/>
                  </a:lnTo>
                  <a:lnTo>
                    <a:pt x="1061160" y="1155383"/>
                  </a:lnTo>
                  <a:cubicBezTo>
                    <a:pt x="1043950" y="1157031"/>
                    <a:pt x="1026931" y="1161149"/>
                    <a:pt x="1010680" y="1167739"/>
                  </a:cubicBezTo>
                  <a:lnTo>
                    <a:pt x="956812" y="1203510"/>
                  </a:lnTo>
                  <a:lnTo>
                    <a:pt x="954309" y="1207280"/>
                  </a:lnTo>
                  <a:cubicBezTo>
                    <a:pt x="884015" y="1277574"/>
                    <a:pt x="770045" y="1277574"/>
                    <a:pt x="699751" y="1207280"/>
                  </a:cubicBezTo>
                  <a:cubicBezTo>
                    <a:pt x="629456" y="1136986"/>
                    <a:pt x="629456" y="1023016"/>
                    <a:pt x="699751" y="952722"/>
                  </a:cubicBezTo>
                  <a:cubicBezTo>
                    <a:pt x="734898" y="917574"/>
                    <a:pt x="780964" y="900000"/>
                    <a:pt x="827030" y="900001"/>
                  </a:cubicBezTo>
                  <a:cubicBezTo>
                    <a:pt x="873096" y="900000"/>
                    <a:pt x="919162" y="917574"/>
                    <a:pt x="954309" y="952722"/>
                  </a:cubicBezTo>
                  <a:lnTo>
                    <a:pt x="956812" y="956492"/>
                  </a:lnTo>
                  <a:lnTo>
                    <a:pt x="1010680" y="992262"/>
                  </a:lnTo>
                  <a:cubicBezTo>
                    <a:pt x="1026931" y="998852"/>
                    <a:pt x="1043950" y="1002971"/>
                    <a:pt x="1061160" y="1004618"/>
                  </a:cubicBezTo>
                  <a:lnTo>
                    <a:pt x="1080000" y="1003717"/>
                  </a:lnTo>
                  <a:close/>
                </a:path>
              </a:pathLst>
            </a:custGeom>
          </p:spPr>
          <p:style>
            <a:lnRef idx="2">
              <a:schemeClr val="accent2">
                <a:shade val="50000"/>
              </a:schemeClr>
            </a:lnRef>
            <a:fillRef idx="1">
              <a:schemeClr val="accent2"/>
            </a:fillRef>
            <a:effectRef idx="0">
              <a:schemeClr val="accent2"/>
            </a:effectRef>
            <a:fontRef idx="minor">
              <a:schemeClr val="lt1"/>
            </a:fontRef>
          </p:style>
          <p:txBody>
            <a:bodyPr wrap="square" rtlCol="0" anchor="ctr">
              <a:noAutofit/>
            </a:bodyPr>
            <a:lstStyle/>
            <a:p>
              <a:pPr algn="ctr"/>
              <a:endParaRPr lang="zh-CN" altLang="en-US" dirty="0"/>
            </a:p>
          </p:txBody>
        </p:sp>
        <p:sp>
          <p:nvSpPr>
            <p:cNvPr id="10" name="矩形 9">
              <a:extLst>
                <a:ext uri="{FF2B5EF4-FFF2-40B4-BE49-F238E27FC236}">
                  <a16:creationId xmlns:a16="http://schemas.microsoft.com/office/drawing/2014/main" id="{BC9F0346-5B85-D9E1-C9F2-07D9AAF1C812}"/>
                </a:ext>
              </a:extLst>
            </p:cNvPr>
            <p:cNvSpPr/>
            <p:nvPr/>
          </p:nvSpPr>
          <p:spPr>
            <a:xfrm flipH="1">
              <a:off x="10730095" y="1261926"/>
              <a:ext cx="777777" cy="707886"/>
            </a:xfrm>
            <a:prstGeom prst="rect">
              <a:avLst/>
            </a:prstGeom>
          </p:spPr>
          <p:txBody>
            <a:bodyPr wrap="none">
              <a:spAutoFit/>
            </a:bodyPr>
            <a:lstStyle/>
            <a:p>
              <a:pPr algn="ctr"/>
              <a:r>
                <a:rPr lang="en-US" altLang="zh-CN" sz="2000" b="1" dirty="0">
                  <a:solidFill>
                    <a:schemeClr val="tx1">
                      <a:lumMod val="75000"/>
                      <a:lumOff val="25000"/>
                    </a:schemeClr>
                  </a:solidFill>
                  <a:latin typeface="Segoe UI" panose="020B0502040204020203" pitchFamily="34" charset="0"/>
                  <a:cs typeface="Segoe UI" panose="020B0502040204020203" pitchFamily="34" charset="0"/>
                </a:rPr>
                <a:t>Edge</a:t>
              </a:r>
            </a:p>
            <a:p>
              <a:pPr algn="ctr"/>
              <a:endParaRPr lang="en-US" altLang="zh-CN" sz="2000" b="1" dirty="0">
                <a:solidFill>
                  <a:schemeClr val="tx1">
                    <a:lumMod val="75000"/>
                    <a:lumOff val="25000"/>
                  </a:schemeClr>
                </a:solidFill>
                <a:latin typeface="Segoe UI" panose="020B0502040204020203" pitchFamily="34" charset="0"/>
                <a:cs typeface="Segoe UI" panose="020B0502040204020203" pitchFamily="34" charset="0"/>
              </a:endParaRPr>
            </a:p>
          </p:txBody>
        </p:sp>
      </p:grpSp>
      <p:sp>
        <p:nvSpPr>
          <p:cNvPr id="13" name="文本占位符 3">
            <a:extLst>
              <a:ext uri="{FF2B5EF4-FFF2-40B4-BE49-F238E27FC236}">
                <a16:creationId xmlns:a16="http://schemas.microsoft.com/office/drawing/2014/main" id="{65126F6C-D605-5346-358C-7586F7428FC8}"/>
              </a:ext>
            </a:extLst>
          </p:cNvPr>
          <p:cNvSpPr txBox="1">
            <a:spLocks/>
          </p:cNvSpPr>
          <p:nvPr/>
        </p:nvSpPr>
        <p:spPr>
          <a:xfrm>
            <a:off x="6238814" y="1331725"/>
            <a:ext cx="4758903" cy="1276173"/>
          </a:xfrm>
          <a:prstGeom prst="rect">
            <a:avLst/>
          </a:prstGeom>
        </p:spPr>
        <p:txBody>
          <a:bodyPr/>
          <a:lstStyle>
            <a:lvl1pPr marL="457200" indent="-457200" algn="l" defTabSz="914400" rtl="0" eaLnBrk="1" latinLnBrk="0" hangingPunct="1">
              <a:lnSpc>
                <a:spcPct val="90000"/>
              </a:lnSpc>
              <a:spcBef>
                <a:spcPts val="1000"/>
              </a:spcBef>
              <a:buClr>
                <a:srgbClr val="1B1464"/>
              </a:buClr>
              <a:buFont typeface="Arial" panose="020B0604020202020204" pitchFamily="34" charset="0"/>
              <a:buChar char="►"/>
              <a:defRPr sz="2400" kern="1200">
                <a:solidFill>
                  <a:srgbClr val="1B1464"/>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rgbClr val="1B1464"/>
              </a:buClr>
              <a:buFont typeface="Arial" panose="020B0604020202020204" pitchFamily="34" charset="0"/>
              <a:buChar char="•"/>
              <a:defRPr sz="2000" kern="1200">
                <a:solidFill>
                  <a:srgbClr val="1B1464"/>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90000"/>
              </a:lnSpc>
              <a:spcBef>
                <a:spcPts val="500"/>
              </a:spcBef>
              <a:buClr>
                <a:srgbClr val="1B1464"/>
              </a:buClr>
              <a:buFont typeface="Calibri" panose="020F0502020204030204" pitchFamily="34" charset="0"/>
              <a:buChar char="−"/>
              <a:defRPr sz="2000" kern="1200">
                <a:solidFill>
                  <a:srgbClr val="1B1464"/>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90000"/>
              </a:lnSpc>
              <a:spcBef>
                <a:spcPts val="500"/>
              </a:spcBef>
              <a:buClr>
                <a:srgbClr val="1B1464"/>
              </a:buClr>
              <a:buFont typeface="Arial" panose="020B0604020202020204" pitchFamily="34" charset="0"/>
              <a:buChar char="•"/>
              <a:defRPr sz="2000" kern="1200">
                <a:solidFill>
                  <a:srgbClr val="1B1464"/>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90000"/>
              </a:lnSpc>
              <a:spcBef>
                <a:spcPts val="500"/>
              </a:spcBef>
              <a:buClr>
                <a:srgbClr val="1B1464"/>
              </a:buClr>
              <a:buFont typeface="Calibri" panose="020F0502020204030204" pitchFamily="34" charset="0"/>
              <a:buChar char="−"/>
              <a:defRPr sz="2000" kern="1200">
                <a:solidFill>
                  <a:srgbClr val="1B146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tx1"/>
              </a:buClr>
              <a:buNone/>
            </a:pPr>
            <a:r>
              <a:rPr lang="en-US" altLang="zh-CN" dirty="0">
                <a:solidFill>
                  <a:schemeClr val="tx1"/>
                </a:solidFill>
                <a:latin typeface="微软雅黑" panose="020B0503020204020204" pitchFamily="34" charset="-122"/>
                <a:ea typeface="微软雅黑" panose="020B0503020204020204" pitchFamily="34" charset="-122"/>
              </a:rPr>
              <a:t>	</a:t>
            </a:r>
          </a:p>
          <a:p>
            <a:pPr marL="285750" indent="-285750">
              <a:buClr>
                <a:schemeClr val="tx1"/>
              </a:buClr>
              <a:buFont typeface="Arial" panose="020B0604020202020204" pitchFamily="34" charset="0"/>
              <a:buChar char="•"/>
            </a:pPr>
            <a:r>
              <a:rPr lang="en-US" altLang="zh-CN" dirty="0">
                <a:solidFill>
                  <a:schemeClr val="tx1"/>
                </a:solidFill>
                <a:ea typeface="微软雅黑" panose="020B0503020204020204" pitchFamily="34" charset="-122"/>
              </a:rPr>
              <a:t>Room node generation</a:t>
            </a:r>
            <a:endParaRPr lang="en-US" altLang="zh-CN" dirty="0">
              <a:solidFill>
                <a:schemeClr val="tx1"/>
              </a:solidFill>
            </a:endParaRPr>
          </a:p>
          <a:p>
            <a:pPr>
              <a:buClr>
                <a:schemeClr val="tx1"/>
              </a:buClr>
            </a:pPr>
            <a:endParaRPr lang="zh-CN" altLang="en-US" dirty="0">
              <a:solidFill>
                <a:schemeClr val="tx1"/>
              </a:solidFill>
            </a:endParaRPr>
          </a:p>
        </p:txBody>
      </p:sp>
      <p:sp>
        <p:nvSpPr>
          <p:cNvPr id="14" name="文本占位符 3">
            <a:extLst>
              <a:ext uri="{FF2B5EF4-FFF2-40B4-BE49-F238E27FC236}">
                <a16:creationId xmlns:a16="http://schemas.microsoft.com/office/drawing/2014/main" id="{7C7EEFFD-FC01-0416-9EB2-3C6E902907D0}"/>
              </a:ext>
            </a:extLst>
          </p:cNvPr>
          <p:cNvSpPr txBox="1">
            <a:spLocks/>
          </p:cNvSpPr>
          <p:nvPr/>
        </p:nvSpPr>
        <p:spPr>
          <a:xfrm>
            <a:off x="6236976" y="2381953"/>
            <a:ext cx="4758903" cy="1276173"/>
          </a:xfrm>
          <a:prstGeom prst="rect">
            <a:avLst/>
          </a:prstGeom>
        </p:spPr>
        <p:txBody>
          <a:bodyPr/>
          <a:lstStyle>
            <a:lvl1pPr marL="457200" indent="-457200" algn="l" defTabSz="914400" rtl="0" eaLnBrk="1" latinLnBrk="0" hangingPunct="1">
              <a:lnSpc>
                <a:spcPct val="90000"/>
              </a:lnSpc>
              <a:spcBef>
                <a:spcPts val="1000"/>
              </a:spcBef>
              <a:buClr>
                <a:srgbClr val="1B1464"/>
              </a:buClr>
              <a:buFont typeface="Arial" panose="020B0604020202020204" pitchFamily="34" charset="0"/>
              <a:buChar char="►"/>
              <a:defRPr sz="2400" kern="1200">
                <a:solidFill>
                  <a:srgbClr val="1B1464"/>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rgbClr val="1B1464"/>
              </a:buClr>
              <a:buFont typeface="Arial" panose="020B0604020202020204" pitchFamily="34" charset="0"/>
              <a:buChar char="•"/>
              <a:defRPr sz="2000" kern="1200">
                <a:solidFill>
                  <a:srgbClr val="1B1464"/>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90000"/>
              </a:lnSpc>
              <a:spcBef>
                <a:spcPts val="500"/>
              </a:spcBef>
              <a:buClr>
                <a:srgbClr val="1B1464"/>
              </a:buClr>
              <a:buFont typeface="Calibri" panose="020F0502020204030204" pitchFamily="34" charset="0"/>
              <a:buChar char="−"/>
              <a:defRPr sz="2000" kern="1200">
                <a:solidFill>
                  <a:srgbClr val="1B1464"/>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90000"/>
              </a:lnSpc>
              <a:spcBef>
                <a:spcPts val="500"/>
              </a:spcBef>
              <a:buClr>
                <a:srgbClr val="1B1464"/>
              </a:buClr>
              <a:buFont typeface="Arial" panose="020B0604020202020204" pitchFamily="34" charset="0"/>
              <a:buChar char="•"/>
              <a:defRPr sz="2000" kern="1200">
                <a:solidFill>
                  <a:srgbClr val="1B1464"/>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90000"/>
              </a:lnSpc>
              <a:spcBef>
                <a:spcPts val="500"/>
              </a:spcBef>
              <a:buClr>
                <a:srgbClr val="1B1464"/>
              </a:buClr>
              <a:buFont typeface="Calibri" panose="020F0502020204030204" pitchFamily="34" charset="0"/>
              <a:buChar char="−"/>
              <a:defRPr sz="2000" kern="1200">
                <a:solidFill>
                  <a:srgbClr val="1B146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tx1"/>
              </a:buClr>
              <a:buNone/>
            </a:pPr>
            <a:r>
              <a:rPr lang="en-US" altLang="zh-CN" dirty="0">
                <a:solidFill>
                  <a:schemeClr val="tx1"/>
                </a:solidFill>
                <a:latin typeface="微软雅黑" panose="020B0503020204020204" pitchFamily="34" charset="-122"/>
                <a:ea typeface="微软雅黑" panose="020B0503020204020204" pitchFamily="34" charset="-122"/>
              </a:rPr>
              <a:t>	</a:t>
            </a:r>
          </a:p>
          <a:p>
            <a:pPr marL="285750" indent="-285750">
              <a:buClr>
                <a:schemeClr val="tx1"/>
              </a:buClr>
              <a:buFont typeface="Arial" panose="020B0604020202020204" pitchFamily="34" charset="0"/>
              <a:buChar char="•"/>
            </a:pPr>
            <a:r>
              <a:rPr lang="en-US" altLang="zh-CN" dirty="0">
                <a:solidFill>
                  <a:schemeClr val="tx1"/>
                </a:solidFill>
              </a:rPr>
              <a:t>Room topology generation</a:t>
            </a:r>
            <a:endParaRPr lang="zh-CN" altLang="en-US" dirty="0">
              <a:solidFill>
                <a:schemeClr val="tx1"/>
              </a:solidFill>
            </a:endParaRPr>
          </a:p>
        </p:txBody>
      </p:sp>
      <p:sp>
        <p:nvSpPr>
          <p:cNvPr id="15" name="文本占位符 3">
            <a:extLst>
              <a:ext uri="{FF2B5EF4-FFF2-40B4-BE49-F238E27FC236}">
                <a16:creationId xmlns:a16="http://schemas.microsoft.com/office/drawing/2014/main" id="{4DA13DAA-FBDD-7B3A-518C-6F68DCBC690A}"/>
              </a:ext>
            </a:extLst>
          </p:cNvPr>
          <p:cNvSpPr txBox="1">
            <a:spLocks/>
          </p:cNvSpPr>
          <p:nvPr/>
        </p:nvSpPr>
        <p:spPr>
          <a:xfrm>
            <a:off x="6235138" y="3522225"/>
            <a:ext cx="4758903" cy="1276173"/>
          </a:xfrm>
          <a:prstGeom prst="rect">
            <a:avLst/>
          </a:prstGeom>
        </p:spPr>
        <p:txBody>
          <a:bodyPr/>
          <a:lstStyle>
            <a:lvl1pPr marL="457200" indent="-457200" algn="l" defTabSz="914400" rtl="0" eaLnBrk="1" latinLnBrk="0" hangingPunct="1">
              <a:lnSpc>
                <a:spcPct val="90000"/>
              </a:lnSpc>
              <a:spcBef>
                <a:spcPts val="1000"/>
              </a:spcBef>
              <a:buClr>
                <a:srgbClr val="1B1464"/>
              </a:buClr>
              <a:buFont typeface="Arial" panose="020B0604020202020204" pitchFamily="34" charset="0"/>
              <a:buChar char="►"/>
              <a:defRPr sz="2400" kern="1200">
                <a:solidFill>
                  <a:srgbClr val="1B1464"/>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rgbClr val="1B1464"/>
              </a:buClr>
              <a:buFont typeface="Arial" panose="020B0604020202020204" pitchFamily="34" charset="0"/>
              <a:buChar char="•"/>
              <a:defRPr sz="2000" kern="1200">
                <a:solidFill>
                  <a:srgbClr val="1B1464"/>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90000"/>
              </a:lnSpc>
              <a:spcBef>
                <a:spcPts val="500"/>
              </a:spcBef>
              <a:buClr>
                <a:srgbClr val="1B1464"/>
              </a:buClr>
              <a:buFont typeface="Calibri" panose="020F0502020204030204" pitchFamily="34" charset="0"/>
              <a:buChar char="−"/>
              <a:defRPr sz="2000" kern="1200">
                <a:solidFill>
                  <a:srgbClr val="1B1464"/>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90000"/>
              </a:lnSpc>
              <a:spcBef>
                <a:spcPts val="500"/>
              </a:spcBef>
              <a:buClr>
                <a:srgbClr val="1B1464"/>
              </a:buClr>
              <a:buFont typeface="Arial" panose="020B0604020202020204" pitchFamily="34" charset="0"/>
              <a:buChar char="•"/>
              <a:defRPr sz="2000" kern="1200">
                <a:solidFill>
                  <a:srgbClr val="1B1464"/>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90000"/>
              </a:lnSpc>
              <a:spcBef>
                <a:spcPts val="500"/>
              </a:spcBef>
              <a:buClr>
                <a:srgbClr val="1B1464"/>
              </a:buClr>
              <a:buFont typeface="Calibri" panose="020F0502020204030204" pitchFamily="34" charset="0"/>
              <a:buChar char="−"/>
              <a:defRPr sz="2000" kern="1200">
                <a:solidFill>
                  <a:srgbClr val="1B146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tx1"/>
              </a:buClr>
              <a:buNone/>
            </a:pPr>
            <a:r>
              <a:rPr lang="en-US" altLang="zh-CN" dirty="0">
                <a:solidFill>
                  <a:schemeClr val="tx1"/>
                </a:solidFill>
                <a:latin typeface="微软雅黑" panose="020B0503020204020204" pitchFamily="34" charset="-122"/>
                <a:ea typeface="微软雅黑" panose="020B0503020204020204" pitchFamily="34" charset="-122"/>
              </a:rPr>
              <a:t>	</a:t>
            </a:r>
          </a:p>
          <a:p>
            <a:pPr marL="285750" indent="-285750">
              <a:buClr>
                <a:schemeClr val="tx1"/>
              </a:buClr>
              <a:buFont typeface="Arial" panose="020B0604020202020204" pitchFamily="34" charset="0"/>
              <a:buChar char="•"/>
            </a:pPr>
            <a:r>
              <a:rPr lang="en-US" altLang="zh-CN" dirty="0">
                <a:solidFill>
                  <a:schemeClr val="tx1"/>
                </a:solidFill>
              </a:rPr>
              <a:t>The node and edge are generated together end-to-end</a:t>
            </a:r>
            <a:endParaRPr lang="zh-CN" altLang="en-US" dirty="0">
              <a:solidFill>
                <a:schemeClr val="tx1"/>
              </a:solidFill>
            </a:endParaRPr>
          </a:p>
        </p:txBody>
      </p:sp>
    </p:spTree>
    <p:extLst>
      <p:ext uri="{BB962C8B-B14F-4D97-AF65-F5344CB8AC3E}">
        <p14:creationId xmlns:p14="http://schemas.microsoft.com/office/powerpoint/2010/main" val="3295570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childTnLst>
                                </p:cTn>
                              </p:par>
                              <p:par>
                                <p:cTn id="20" presetID="37"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900" decel="100000" fill="hold"/>
                                        <p:tgtEl>
                                          <p:spTgt spid="12"/>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26" presetID="10"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32" presetClass="emph" presetSubtype="0" fill="hold" nodeType="clickEffect">
                                  <p:stCondLst>
                                    <p:cond delay="0"/>
                                  </p:stCondLst>
                                  <p:childTnLst>
                                    <p:animRot by="120000">
                                      <p:cBhvr>
                                        <p:cTn id="32" dur="200" fill="hold">
                                          <p:stCondLst>
                                            <p:cond delay="0"/>
                                          </p:stCondLst>
                                        </p:cTn>
                                        <p:tgtEl>
                                          <p:spTgt spid="11"/>
                                        </p:tgtEl>
                                        <p:attrNameLst>
                                          <p:attrName>r</p:attrName>
                                        </p:attrNameLst>
                                      </p:cBhvr>
                                    </p:animRot>
                                    <p:animRot by="-240000">
                                      <p:cBhvr>
                                        <p:cTn id="33" dur="400" fill="hold">
                                          <p:stCondLst>
                                            <p:cond delay="400"/>
                                          </p:stCondLst>
                                        </p:cTn>
                                        <p:tgtEl>
                                          <p:spTgt spid="11"/>
                                        </p:tgtEl>
                                        <p:attrNameLst>
                                          <p:attrName>r</p:attrName>
                                        </p:attrNameLst>
                                      </p:cBhvr>
                                    </p:animRot>
                                    <p:animRot by="240000">
                                      <p:cBhvr>
                                        <p:cTn id="34" dur="400" fill="hold">
                                          <p:stCondLst>
                                            <p:cond delay="800"/>
                                          </p:stCondLst>
                                        </p:cTn>
                                        <p:tgtEl>
                                          <p:spTgt spid="11"/>
                                        </p:tgtEl>
                                        <p:attrNameLst>
                                          <p:attrName>r</p:attrName>
                                        </p:attrNameLst>
                                      </p:cBhvr>
                                    </p:animRot>
                                    <p:animRot by="-240000">
                                      <p:cBhvr>
                                        <p:cTn id="35" dur="400" fill="hold">
                                          <p:stCondLst>
                                            <p:cond delay="1200"/>
                                          </p:stCondLst>
                                        </p:cTn>
                                        <p:tgtEl>
                                          <p:spTgt spid="11"/>
                                        </p:tgtEl>
                                        <p:attrNameLst>
                                          <p:attrName>r</p:attrName>
                                        </p:attrNameLst>
                                      </p:cBhvr>
                                    </p:animRot>
                                    <p:animRot by="120000">
                                      <p:cBhvr>
                                        <p:cTn id="36" dur="400" fill="hold">
                                          <p:stCondLst>
                                            <p:cond delay="1600"/>
                                          </p:stCondLst>
                                        </p:cTn>
                                        <p:tgtEl>
                                          <p:spTgt spid="11"/>
                                        </p:tgtEl>
                                        <p:attrNameLst>
                                          <p:attrName>r</p:attrName>
                                        </p:attrNameLst>
                                      </p:cBhvr>
                                    </p:animRot>
                                  </p:childTnLst>
                                </p:cTn>
                              </p:par>
                              <p:par>
                                <p:cTn id="37" presetID="32" presetClass="emph" presetSubtype="0" fill="hold" nodeType="withEffect">
                                  <p:stCondLst>
                                    <p:cond delay="0"/>
                                  </p:stCondLst>
                                  <p:childTnLst>
                                    <p:animRot by="120000">
                                      <p:cBhvr>
                                        <p:cTn id="38" dur="200" fill="hold">
                                          <p:stCondLst>
                                            <p:cond delay="0"/>
                                          </p:stCondLst>
                                        </p:cTn>
                                        <p:tgtEl>
                                          <p:spTgt spid="12"/>
                                        </p:tgtEl>
                                        <p:attrNameLst>
                                          <p:attrName>r</p:attrName>
                                        </p:attrNameLst>
                                      </p:cBhvr>
                                    </p:animRot>
                                    <p:animRot by="-240000">
                                      <p:cBhvr>
                                        <p:cTn id="39" dur="400" fill="hold">
                                          <p:stCondLst>
                                            <p:cond delay="400"/>
                                          </p:stCondLst>
                                        </p:cTn>
                                        <p:tgtEl>
                                          <p:spTgt spid="12"/>
                                        </p:tgtEl>
                                        <p:attrNameLst>
                                          <p:attrName>r</p:attrName>
                                        </p:attrNameLst>
                                      </p:cBhvr>
                                    </p:animRot>
                                    <p:animRot by="240000">
                                      <p:cBhvr>
                                        <p:cTn id="40" dur="400" fill="hold">
                                          <p:stCondLst>
                                            <p:cond delay="800"/>
                                          </p:stCondLst>
                                        </p:cTn>
                                        <p:tgtEl>
                                          <p:spTgt spid="12"/>
                                        </p:tgtEl>
                                        <p:attrNameLst>
                                          <p:attrName>r</p:attrName>
                                        </p:attrNameLst>
                                      </p:cBhvr>
                                    </p:animRot>
                                    <p:animRot by="-240000">
                                      <p:cBhvr>
                                        <p:cTn id="41" dur="400" fill="hold">
                                          <p:stCondLst>
                                            <p:cond delay="1200"/>
                                          </p:stCondLst>
                                        </p:cTn>
                                        <p:tgtEl>
                                          <p:spTgt spid="12"/>
                                        </p:tgtEl>
                                        <p:attrNameLst>
                                          <p:attrName>r</p:attrName>
                                        </p:attrNameLst>
                                      </p:cBhvr>
                                    </p:animRot>
                                    <p:animRot by="120000">
                                      <p:cBhvr>
                                        <p:cTn id="42" dur="400" fill="hold">
                                          <p:stCondLst>
                                            <p:cond delay="1600"/>
                                          </p:stCondLst>
                                        </p:cTn>
                                        <p:tgtEl>
                                          <p:spTgt spid="12"/>
                                        </p:tgtEl>
                                        <p:attrNameLst>
                                          <p:attrName>r</p:attrName>
                                        </p:attrNameLst>
                                      </p:cBhvr>
                                    </p:animRot>
                                  </p:childTnLst>
                                </p:cTn>
                              </p:par>
                              <p:par>
                                <p:cTn id="43" presetID="10"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D0F823AF-6C60-4054-A464-F2898A5BB2EF}"/>
              </a:ext>
            </a:extLst>
          </p:cNvPr>
          <p:cNvSpPr>
            <a:spLocks noGrp="1"/>
          </p:cNvSpPr>
          <p:nvPr>
            <p:ph type="title"/>
          </p:nvPr>
        </p:nvSpPr>
        <p:spPr>
          <a:xfrm>
            <a:off x="838200" y="266484"/>
            <a:ext cx="10515600" cy="1325563"/>
          </a:xfrm>
        </p:spPr>
        <p:txBody>
          <a:bodyPr/>
          <a:lstStyle/>
          <a:p>
            <a:r>
              <a:rPr lang="en-US" dirty="0" err="1"/>
              <a:t>BubbleFormer</a:t>
            </a:r>
            <a:endParaRPr lang="en-US" dirty="0"/>
          </a:p>
        </p:txBody>
      </p:sp>
      <p:sp>
        <p:nvSpPr>
          <p:cNvPr id="3" name="슬라이드 번호 개체 틀 2">
            <a:extLst>
              <a:ext uri="{FF2B5EF4-FFF2-40B4-BE49-F238E27FC236}">
                <a16:creationId xmlns:a16="http://schemas.microsoft.com/office/drawing/2014/main" id="{06877FFB-CBEB-48F8-8A74-AFB0135CCA6F}"/>
              </a:ext>
            </a:extLst>
          </p:cNvPr>
          <p:cNvSpPr>
            <a:spLocks noGrp="1"/>
          </p:cNvSpPr>
          <p:nvPr>
            <p:ph type="sldNum" sz="quarter" idx="12"/>
          </p:nvPr>
        </p:nvSpPr>
        <p:spPr/>
        <p:txBody>
          <a:bodyPr/>
          <a:lstStyle/>
          <a:p>
            <a:fld id="{E810C518-F830-431D-8D5C-6BC52F406456}" type="slidenum">
              <a:rPr lang="en-US" smtClean="0"/>
              <a:t>12</a:t>
            </a:fld>
            <a:endParaRPr lang="en-US" dirty="0"/>
          </a:p>
        </p:txBody>
      </p:sp>
      <p:sp>
        <p:nvSpPr>
          <p:cNvPr id="138" name="文本框 137">
            <a:extLst>
              <a:ext uri="{FF2B5EF4-FFF2-40B4-BE49-F238E27FC236}">
                <a16:creationId xmlns:a16="http://schemas.microsoft.com/office/drawing/2014/main" id="{0D91AA04-1278-A5F7-5D44-BA993A0D5E5F}"/>
              </a:ext>
            </a:extLst>
          </p:cNvPr>
          <p:cNvSpPr txBox="1"/>
          <p:nvPr/>
        </p:nvSpPr>
        <p:spPr>
          <a:xfrm rot="3816">
            <a:off x="4275332" y="4768988"/>
            <a:ext cx="240030" cy="323165"/>
          </a:xfrm>
          <a:prstGeom prst="rect">
            <a:avLst/>
          </a:prstGeom>
          <a:noFill/>
        </p:spPr>
        <p:txBody>
          <a:bodyPr wrap="square" rtlCol="0">
            <a:spAutoFit/>
          </a:bodyPr>
          <a:lstStyle/>
          <a:p>
            <a:pPr algn="l"/>
            <a:r>
              <a:rPr lang="zh-CN" altLang="en-US" sz="1500" spc="0" baseline="0">
                <a:ln/>
                <a:solidFill>
                  <a:srgbClr val="000000"/>
                </a:solidFill>
                <a:latin typeface="Arial"/>
                <a:cs typeface="Arial"/>
                <a:sym typeface="Arial"/>
                <a:rtl val="0"/>
              </a:rPr>
              <a:t> </a:t>
            </a:r>
          </a:p>
        </p:txBody>
      </p:sp>
      <p:grpSp>
        <p:nvGrpSpPr>
          <p:cNvPr id="175" name="组合 174">
            <a:extLst>
              <a:ext uri="{FF2B5EF4-FFF2-40B4-BE49-F238E27FC236}">
                <a16:creationId xmlns:a16="http://schemas.microsoft.com/office/drawing/2014/main" id="{32C60B03-D9B6-5DE7-877F-50F402E17A21}"/>
              </a:ext>
            </a:extLst>
          </p:cNvPr>
          <p:cNvGrpSpPr/>
          <p:nvPr/>
        </p:nvGrpSpPr>
        <p:grpSpPr>
          <a:xfrm>
            <a:off x="5751833" y="4246671"/>
            <a:ext cx="5625751" cy="952976"/>
            <a:chOff x="5751833" y="4246671"/>
            <a:chExt cx="5625751" cy="952976"/>
          </a:xfrm>
        </p:grpSpPr>
        <p:grpSp>
          <p:nvGrpSpPr>
            <p:cNvPr id="176" name="图形 3">
              <a:extLst>
                <a:ext uri="{FF2B5EF4-FFF2-40B4-BE49-F238E27FC236}">
                  <a16:creationId xmlns:a16="http://schemas.microsoft.com/office/drawing/2014/main" id="{88D54F64-CC2F-3E17-5FAD-57F9C99D0220}"/>
                </a:ext>
              </a:extLst>
            </p:cNvPr>
            <p:cNvGrpSpPr/>
            <p:nvPr/>
          </p:nvGrpSpPr>
          <p:grpSpPr>
            <a:xfrm>
              <a:off x="9708804" y="4246671"/>
              <a:ext cx="1668780" cy="539591"/>
              <a:chOff x="10259137" y="4246671"/>
              <a:chExt cx="1668780" cy="539591"/>
            </a:xfrm>
          </p:grpSpPr>
          <p:sp>
            <p:nvSpPr>
              <p:cNvPr id="182" name="任意多边形: 形状 153">
                <a:extLst>
                  <a:ext uri="{FF2B5EF4-FFF2-40B4-BE49-F238E27FC236}">
                    <a16:creationId xmlns:a16="http://schemas.microsoft.com/office/drawing/2014/main" id="{1852767A-2212-F826-69C5-7038FAFAE248}"/>
                  </a:ext>
                </a:extLst>
              </p:cNvPr>
              <p:cNvSpPr/>
              <p:nvPr/>
            </p:nvSpPr>
            <p:spPr>
              <a:xfrm>
                <a:off x="10283902" y="4246671"/>
                <a:ext cx="1619250" cy="539591"/>
              </a:xfrm>
              <a:custGeom>
                <a:avLst/>
                <a:gdLst>
                  <a:gd name="connsiteX0" fmla="*/ 0 w 1619250"/>
                  <a:gd name="connsiteY0" fmla="*/ 0 h 539591"/>
                  <a:gd name="connsiteX1" fmla="*/ 1619250 w 1619250"/>
                  <a:gd name="connsiteY1" fmla="*/ 0 h 539591"/>
                  <a:gd name="connsiteX2" fmla="*/ 1619250 w 1619250"/>
                  <a:gd name="connsiteY2" fmla="*/ 539591 h 539591"/>
                  <a:gd name="connsiteX3" fmla="*/ 0 w 1619250"/>
                  <a:gd name="connsiteY3" fmla="*/ 539591 h 539591"/>
                </a:gdLst>
                <a:ahLst/>
                <a:cxnLst>
                  <a:cxn ang="0">
                    <a:pos x="connsiteX0" y="connsiteY0"/>
                  </a:cxn>
                  <a:cxn ang="0">
                    <a:pos x="connsiteX1" y="connsiteY1"/>
                  </a:cxn>
                  <a:cxn ang="0">
                    <a:pos x="connsiteX2" y="connsiteY2"/>
                  </a:cxn>
                  <a:cxn ang="0">
                    <a:pos x="connsiteX3" y="connsiteY3"/>
                  </a:cxn>
                </a:cxnLst>
                <a:rect l="l" t="t" r="r" b="b"/>
                <a:pathLst>
                  <a:path w="1619250" h="539591">
                    <a:moveTo>
                      <a:pt x="0" y="0"/>
                    </a:moveTo>
                    <a:lnTo>
                      <a:pt x="1619250" y="0"/>
                    </a:lnTo>
                    <a:lnTo>
                      <a:pt x="1619250" y="539591"/>
                    </a:lnTo>
                    <a:lnTo>
                      <a:pt x="0" y="539591"/>
                    </a:lnTo>
                    <a:close/>
                  </a:path>
                </a:pathLst>
              </a:custGeom>
              <a:solidFill>
                <a:srgbClr val="DAE3F3"/>
              </a:solidFill>
              <a:ln w="9525" cap="flat">
                <a:noFill/>
                <a:prstDash val="solid"/>
                <a:miter/>
              </a:ln>
            </p:spPr>
            <p:txBody>
              <a:bodyPr rtlCol="0" anchor="ctr"/>
              <a:lstStyle/>
              <a:p>
                <a:endParaRPr lang="zh-CN" altLang="en-US"/>
              </a:p>
            </p:txBody>
          </p:sp>
          <p:sp>
            <p:nvSpPr>
              <p:cNvPr id="183" name="文本框 182">
                <a:extLst>
                  <a:ext uri="{FF2B5EF4-FFF2-40B4-BE49-F238E27FC236}">
                    <a16:creationId xmlns:a16="http://schemas.microsoft.com/office/drawing/2014/main" id="{EC5A08B2-6941-E03E-F3D9-15B0AD1A78BE}"/>
                  </a:ext>
                </a:extLst>
              </p:cNvPr>
              <p:cNvSpPr txBox="1"/>
              <p:nvPr/>
            </p:nvSpPr>
            <p:spPr>
              <a:xfrm>
                <a:off x="10259137" y="4332596"/>
                <a:ext cx="1668780" cy="358140"/>
              </a:xfrm>
              <a:prstGeom prst="rect">
                <a:avLst/>
              </a:prstGeom>
              <a:noFill/>
            </p:spPr>
            <p:txBody>
              <a:bodyPr wrap="none" rtlCol="0">
                <a:spAutoFit/>
              </a:bodyPr>
              <a:lstStyle/>
              <a:p>
                <a:pPr algn="l"/>
                <a:r>
                  <a:rPr lang="zh-CN" altLang="en-US" sz="1875" spc="0" baseline="0" dirty="0">
                    <a:ln/>
                    <a:solidFill>
                      <a:srgbClr val="000000"/>
                    </a:solidFill>
                    <a:latin typeface="Arial"/>
                    <a:cs typeface="Arial"/>
                    <a:sym typeface="Arial"/>
                    <a:rtl val="0"/>
                  </a:rPr>
                  <a:t>Pointer Match</a:t>
                </a:r>
              </a:p>
            </p:txBody>
          </p:sp>
        </p:grpSp>
        <p:sp>
          <p:nvSpPr>
            <p:cNvPr id="177" name="任意多边形: 形状 190">
              <a:extLst>
                <a:ext uri="{FF2B5EF4-FFF2-40B4-BE49-F238E27FC236}">
                  <a16:creationId xmlns:a16="http://schemas.microsoft.com/office/drawing/2014/main" id="{3ABB7FC1-D4DC-5EEF-BD89-6F055956A16C}"/>
                </a:ext>
              </a:extLst>
            </p:cNvPr>
            <p:cNvSpPr/>
            <p:nvPr/>
          </p:nvSpPr>
          <p:spPr>
            <a:xfrm>
              <a:off x="10525382" y="4830935"/>
              <a:ext cx="38384" cy="122205"/>
            </a:xfrm>
            <a:custGeom>
              <a:avLst/>
              <a:gdLst>
                <a:gd name="connsiteX0" fmla="*/ 38385 w 38384"/>
                <a:gd name="connsiteY0" fmla="*/ 122206 h 122205"/>
                <a:gd name="connsiteX1" fmla="*/ 19241 w 38384"/>
                <a:gd name="connsiteY1" fmla="*/ 0 h 122205"/>
                <a:gd name="connsiteX2" fmla="*/ 0 w 38384"/>
                <a:gd name="connsiteY2" fmla="*/ 122206 h 122205"/>
              </a:gdLst>
              <a:ahLst/>
              <a:cxnLst>
                <a:cxn ang="0">
                  <a:pos x="connsiteX0" y="connsiteY0"/>
                </a:cxn>
                <a:cxn ang="0">
                  <a:pos x="connsiteX1" y="connsiteY1"/>
                </a:cxn>
                <a:cxn ang="0">
                  <a:pos x="connsiteX2" y="connsiteY2"/>
                </a:cxn>
              </a:cxnLst>
              <a:rect l="l" t="t" r="r" b="b"/>
              <a:pathLst>
                <a:path w="38384" h="122205">
                  <a:moveTo>
                    <a:pt x="38385" y="122206"/>
                  </a:moveTo>
                  <a:lnTo>
                    <a:pt x="19241" y="0"/>
                  </a:lnTo>
                  <a:lnTo>
                    <a:pt x="0" y="122206"/>
                  </a:lnTo>
                  <a:close/>
                </a:path>
              </a:pathLst>
            </a:custGeom>
            <a:solidFill>
              <a:srgbClr val="000000"/>
            </a:solidFill>
            <a:ln w="9525" cap="flat">
              <a:solidFill>
                <a:srgbClr val="000000"/>
              </a:solidFill>
              <a:prstDash val="solid"/>
              <a:miter/>
            </a:ln>
          </p:spPr>
          <p:txBody>
            <a:bodyPr rtlCol="0" anchor="ctr"/>
            <a:lstStyle/>
            <a:p>
              <a:endParaRPr lang="zh-CN" altLang="en-US"/>
            </a:p>
          </p:txBody>
        </p:sp>
        <p:sp>
          <p:nvSpPr>
            <p:cNvPr id="178" name="任意多边形: 形状 151">
              <a:extLst>
                <a:ext uri="{FF2B5EF4-FFF2-40B4-BE49-F238E27FC236}">
                  <a16:creationId xmlns:a16="http://schemas.microsoft.com/office/drawing/2014/main" id="{3FE161B6-D63A-FB87-542C-B78FDB832F3D}"/>
                </a:ext>
              </a:extLst>
            </p:cNvPr>
            <p:cNvSpPr/>
            <p:nvPr/>
          </p:nvSpPr>
          <p:spPr>
            <a:xfrm>
              <a:off x="5751833" y="4737780"/>
              <a:ext cx="4791456" cy="461867"/>
            </a:xfrm>
            <a:custGeom>
              <a:avLst/>
              <a:gdLst>
                <a:gd name="connsiteX0" fmla="*/ 0 w 4791456"/>
                <a:gd name="connsiteY0" fmla="*/ 0 h 418433"/>
                <a:gd name="connsiteX1" fmla="*/ 0 w 4791456"/>
                <a:gd name="connsiteY1" fmla="*/ 379571 h 418433"/>
                <a:gd name="connsiteX2" fmla="*/ 73343 w 4791456"/>
                <a:gd name="connsiteY2" fmla="*/ 418433 h 418433"/>
                <a:gd name="connsiteX3" fmla="*/ 4718113 w 4791456"/>
                <a:gd name="connsiteY3" fmla="*/ 418433 h 418433"/>
                <a:gd name="connsiteX4" fmla="*/ 4791457 w 4791456"/>
                <a:gd name="connsiteY4" fmla="*/ 379571 h 418433"/>
                <a:gd name="connsiteX5" fmla="*/ 4791457 w 4791456"/>
                <a:gd name="connsiteY5" fmla="*/ 122873 h 418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91456" h="418433">
                  <a:moveTo>
                    <a:pt x="0" y="0"/>
                  </a:moveTo>
                  <a:lnTo>
                    <a:pt x="0" y="379571"/>
                  </a:lnTo>
                  <a:cubicBezTo>
                    <a:pt x="0" y="401002"/>
                    <a:pt x="32957" y="418433"/>
                    <a:pt x="73343" y="418433"/>
                  </a:cubicBezTo>
                  <a:lnTo>
                    <a:pt x="4718113" y="418433"/>
                  </a:lnTo>
                  <a:cubicBezTo>
                    <a:pt x="4758404" y="418433"/>
                    <a:pt x="4791457" y="400907"/>
                    <a:pt x="4791457" y="379571"/>
                  </a:cubicBezTo>
                  <a:lnTo>
                    <a:pt x="4791457" y="122873"/>
                  </a:lnTo>
                </a:path>
              </a:pathLst>
            </a:custGeom>
            <a:noFill/>
            <a:ln w="9525" cap="flat">
              <a:solidFill>
                <a:srgbClr val="000000"/>
              </a:solidFill>
              <a:prstDash val="solid"/>
              <a:miter/>
            </a:ln>
          </p:spPr>
          <p:txBody>
            <a:bodyPr rtlCol="0" anchor="ctr"/>
            <a:lstStyle/>
            <a:p>
              <a:endParaRPr lang="zh-CN" altLang="en-US" dirty="0"/>
            </a:p>
          </p:txBody>
        </p:sp>
        <p:grpSp>
          <p:nvGrpSpPr>
            <p:cNvPr id="179" name="图形 3">
              <a:extLst>
                <a:ext uri="{FF2B5EF4-FFF2-40B4-BE49-F238E27FC236}">
                  <a16:creationId xmlns:a16="http://schemas.microsoft.com/office/drawing/2014/main" id="{6C78D582-1374-C021-3666-527A11B41D7E}"/>
                </a:ext>
              </a:extLst>
            </p:cNvPr>
            <p:cNvGrpSpPr/>
            <p:nvPr/>
          </p:nvGrpSpPr>
          <p:grpSpPr>
            <a:xfrm>
              <a:off x="9110253" y="4495083"/>
              <a:ext cx="590073" cy="38385"/>
              <a:chOff x="9660586" y="4495083"/>
              <a:chExt cx="590073" cy="38385"/>
            </a:xfrm>
            <a:solidFill>
              <a:srgbClr val="000000"/>
            </a:solidFill>
          </p:grpSpPr>
          <p:sp>
            <p:nvSpPr>
              <p:cNvPr id="180" name="任意多边形: 形状 192">
                <a:extLst>
                  <a:ext uri="{FF2B5EF4-FFF2-40B4-BE49-F238E27FC236}">
                    <a16:creationId xmlns:a16="http://schemas.microsoft.com/office/drawing/2014/main" id="{646262CC-EBA0-F2BF-59EE-4C6E2A89235D}"/>
                  </a:ext>
                </a:extLst>
              </p:cNvPr>
              <p:cNvSpPr/>
              <p:nvPr/>
            </p:nvSpPr>
            <p:spPr>
              <a:xfrm>
                <a:off x="9660586" y="4514324"/>
                <a:ext cx="488537" cy="9525"/>
              </a:xfrm>
              <a:custGeom>
                <a:avLst/>
                <a:gdLst>
                  <a:gd name="connsiteX0" fmla="*/ 0 w 488537"/>
                  <a:gd name="connsiteY0" fmla="*/ 0 h 9525"/>
                  <a:gd name="connsiteX1" fmla="*/ 488537 w 488537"/>
                  <a:gd name="connsiteY1" fmla="*/ 0 h 9525"/>
                </a:gdLst>
                <a:ahLst/>
                <a:cxnLst>
                  <a:cxn ang="0">
                    <a:pos x="connsiteX0" y="connsiteY0"/>
                  </a:cxn>
                  <a:cxn ang="0">
                    <a:pos x="connsiteX1" y="connsiteY1"/>
                  </a:cxn>
                </a:cxnLst>
                <a:rect l="l" t="t" r="r" b="b"/>
                <a:pathLst>
                  <a:path w="488537" h="9525">
                    <a:moveTo>
                      <a:pt x="0" y="0"/>
                    </a:moveTo>
                    <a:lnTo>
                      <a:pt x="488537" y="0"/>
                    </a:lnTo>
                  </a:path>
                </a:pathLst>
              </a:custGeom>
              <a:ln w="9525" cap="flat">
                <a:solidFill>
                  <a:srgbClr val="000000"/>
                </a:solidFill>
                <a:prstDash val="solid"/>
                <a:miter/>
              </a:ln>
            </p:spPr>
            <p:txBody>
              <a:bodyPr rtlCol="0" anchor="ctr"/>
              <a:lstStyle/>
              <a:p>
                <a:endParaRPr lang="zh-CN" altLang="en-US"/>
              </a:p>
            </p:txBody>
          </p:sp>
          <p:sp>
            <p:nvSpPr>
              <p:cNvPr id="181" name="任意多边形: 形状 193">
                <a:extLst>
                  <a:ext uri="{FF2B5EF4-FFF2-40B4-BE49-F238E27FC236}">
                    <a16:creationId xmlns:a16="http://schemas.microsoft.com/office/drawing/2014/main" id="{3E76ED0C-CF11-CA2A-7B41-F45100615208}"/>
                  </a:ext>
                </a:extLst>
              </p:cNvPr>
              <p:cNvSpPr/>
              <p:nvPr/>
            </p:nvSpPr>
            <p:spPr>
              <a:xfrm>
                <a:off x="10128454" y="4495083"/>
                <a:ext cx="122205" cy="38385"/>
              </a:xfrm>
              <a:custGeom>
                <a:avLst/>
                <a:gdLst>
                  <a:gd name="connsiteX0" fmla="*/ 0 w 122205"/>
                  <a:gd name="connsiteY0" fmla="*/ 38386 h 38385"/>
                  <a:gd name="connsiteX1" fmla="*/ 122205 w 122205"/>
                  <a:gd name="connsiteY1" fmla="*/ 19241 h 38385"/>
                  <a:gd name="connsiteX2" fmla="*/ 0 w 122205"/>
                  <a:gd name="connsiteY2" fmla="*/ 0 h 38385"/>
                </a:gdLst>
                <a:ahLst/>
                <a:cxnLst>
                  <a:cxn ang="0">
                    <a:pos x="connsiteX0" y="connsiteY0"/>
                  </a:cxn>
                  <a:cxn ang="0">
                    <a:pos x="connsiteX1" y="connsiteY1"/>
                  </a:cxn>
                  <a:cxn ang="0">
                    <a:pos x="connsiteX2" y="connsiteY2"/>
                  </a:cxn>
                </a:cxnLst>
                <a:rect l="l" t="t" r="r" b="b"/>
                <a:pathLst>
                  <a:path w="122205" h="38385">
                    <a:moveTo>
                      <a:pt x="0" y="38386"/>
                    </a:moveTo>
                    <a:lnTo>
                      <a:pt x="122205" y="19241"/>
                    </a:lnTo>
                    <a:lnTo>
                      <a:pt x="0" y="0"/>
                    </a:lnTo>
                    <a:close/>
                  </a:path>
                </a:pathLst>
              </a:custGeom>
              <a:solidFill>
                <a:srgbClr val="000000"/>
              </a:solidFill>
              <a:ln w="9525" cap="flat">
                <a:solidFill>
                  <a:srgbClr val="000000"/>
                </a:solidFill>
                <a:prstDash val="solid"/>
                <a:miter/>
              </a:ln>
            </p:spPr>
            <p:txBody>
              <a:bodyPr rtlCol="0" anchor="ctr"/>
              <a:lstStyle/>
              <a:p>
                <a:endParaRPr lang="zh-CN" altLang="en-US"/>
              </a:p>
            </p:txBody>
          </p:sp>
        </p:grpSp>
      </p:grpSp>
      <p:sp>
        <p:nvSpPr>
          <p:cNvPr id="184" name="文本框 183">
            <a:extLst>
              <a:ext uri="{FF2B5EF4-FFF2-40B4-BE49-F238E27FC236}">
                <a16:creationId xmlns:a16="http://schemas.microsoft.com/office/drawing/2014/main" id="{F341929C-BBF7-30EF-9739-0A273E926E45}"/>
              </a:ext>
            </a:extLst>
          </p:cNvPr>
          <p:cNvSpPr txBox="1"/>
          <p:nvPr/>
        </p:nvSpPr>
        <p:spPr>
          <a:xfrm rot="3816">
            <a:off x="7409352" y="4768976"/>
            <a:ext cx="240030" cy="323165"/>
          </a:xfrm>
          <a:prstGeom prst="rect">
            <a:avLst/>
          </a:prstGeom>
          <a:noFill/>
        </p:spPr>
        <p:txBody>
          <a:bodyPr wrap="square" rtlCol="0">
            <a:spAutoFit/>
          </a:bodyPr>
          <a:lstStyle/>
          <a:p>
            <a:pPr algn="l"/>
            <a:r>
              <a:rPr lang="zh-CN" altLang="en-US" sz="1500" spc="0" baseline="0">
                <a:ln/>
                <a:solidFill>
                  <a:srgbClr val="000000"/>
                </a:solidFill>
                <a:latin typeface="Arial"/>
                <a:cs typeface="Arial"/>
                <a:sym typeface="Arial"/>
                <a:rtl val="0"/>
              </a:rPr>
              <a:t> </a:t>
            </a:r>
          </a:p>
        </p:txBody>
      </p:sp>
      <p:grpSp>
        <p:nvGrpSpPr>
          <p:cNvPr id="185" name="组合 184">
            <a:extLst>
              <a:ext uri="{FF2B5EF4-FFF2-40B4-BE49-F238E27FC236}">
                <a16:creationId xmlns:a16="http://schemas.microsoft.com/office/drawing/2014/main" id="{1870FD7F-E135-43DC-C0F9-7833E6DF9753}"/>
              </a:ext>
            </a:extLst>
          </p:cNvPr>
          <p:cNvGrpSpPr/>
          <p:nvPr/>
        </p:nvGrpSpPr>
        <p:grpSpPr>
          <a:xfrm>
            <a:off x="3251234" y="2494071"/>
            <a:ext cx="2872454" cy="2593004"/>
            <a:chOff x="3801567" y="2494071"/>
            <a:chExt cx="2872454" cy="2593004"/>
          </a:xfrm>
        </p:grpSpPr>
        <p:grpSp>
          <p:nvGrpSpPr>
            <p:cNvPr id="186" name="组合 185">
              <a:extLst>
                <a:ext uri="{FF2B5EF4-FFF2-40B4-BE49-F238E27FC236}">
                  <a16:creationId xmlns:a16="http://schemas.microsoft.com/office/drawing/2014/main" id="{282D1F98-28AB-4B1D-E9FF-479E08342191}"/>
                </a:ext>
              </a:extLst>
            </p:cNvPr>
            <p:cNvGrpSpPr/>
            <p:nvPr/>
          </p:nvGrpSpPr>
          <p:grpSpPr>
            <a:xfrm>
              <a:off x="3801567" y="2494071"/>
              <a:ext cx="2872454" cy="2593004"/>
              <a:chOff x="3801567" y="2494071"/>
              <a:chExt cx="2872454" cy="2593004"/>
            </a:xfrm>
          </p:grpSpPr>
          <p:grpSp>
            <p:nvGrpSpPr>
              <p:cNvPr id="188" name="图形 3">
                <a:extLst>
                  <a:ext uri="{FF2B5EF4-FFF2-40B4-BE49-F238E27FC236}">
                    <a16:creationId xmlns:a16="http://schemas.microsoft.com/office/drawing/2014/main" id="{FAA7F29E-582C-A32A-0FB2-2D9FA32BEDF8}"/>
                  </a:ext>
                </a:extLst>
              </p:cNvPr>
              <p:cNvGrpSpPr/>
              <p:nvPr/>
            </p:nvGrpSpPr>
            <p:grpSpPr>
              <a:xfrm>
                <a:off x="4021881" y="2578082"/>
                <a:ext cx="2462783" cy="2175509"/>
                <a:chOff x="4021881" y="2578082"/>
                <a:chExt cx="2462783" cy="2175509"/>
              </a:xfrm>
            </p:grpSpPr>
            <p:sp>
              <p:nvSpPr>
                <p:cNvPr id="191" name="任意多边形: 形状 12">
                  <a:extLst>
                    <a:ext uri="{FF2B5EF4-FFF2-40B4-BE49-F238E27FC236}">
                      <a16:creationId xmlns:a16="http://schemas.microsoft.com/office/drawing/2014/main" id="{5D8162C6-4D2A-38FC-9286-70E43067A54B}"/>
                    </a:ext>
                  </a:extLst>
                </p:cNvPr>
                <p:cNvSpPr/>
                <p:nvPr/>
              </p:nvSpPr>
              <p:spPr>
                <a:xfrm>
                  <a:off x="4111606" y="4213810"/>
                  <a:ext cx="154400" cy="154400"/>
                </a:xfrm>
                <a:custGeom>
                  <a:avLst/>
                  <a:gdLst>
                    <a:gd name="connsiteX0" fmla="*/ 0 w 154400"/>
                    <a:gd name="connsiteY0" fmla="*/ 0 h 154400"/>
                    <a:gd name="connsiteX1" fmla="*/ 154400 w 154400"/>
                    <a:gd name="connsiteY1" fmla="*/ 0 h 154400"/>
                    <a:gd name="connsiteX2" fmla="*/ 154400 w 154400"/>
                    <a:gd name="connsiteY2" fmla="*/ 154400 h 154400"/>
                    <a:gd name="connsiteX3" fmla="*/ 0 w 154400"/>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154400" h="154400">
                      <a:moveTo>
                        <a:pt x="0" y="0"/>
                      </a:moveTo>
                      <a:lnTo>
                        <a:pt x="154400" y="0"/>
                      </a:lnTo>
                      <a:lnTo>
                        <a:pt x="154400" y="154400"/>
                      </a:lnTo>
                      <a:lnTo>
                        <a:pt x="0" y="154400"/>
                      </a:lnTo>
                      <a:close/>
                    </a:path>
                  </a:pathLst>
                </a:custGeom>
                <a:solidFill>
                  <a:srgbClr val="969696"/>
                </a:solidFill>
                <a:ln w="9525" cap="flat">
                  <a:solidFill>
                    <a:srgbClr val="000000"/>
                  </a:solidFill>
                  <a:prstDash val="solid"/>
                  <a:miter/>
                </a:ln>
              </p:spPr>
              <p:txBody>
                <a:bodyPr rtlCol="0" anchor="ctr"/>
                <a:lstStyle/>
                <a:p>
                  <a:endParaRPr lang="zh-CN" altLang="en-US"/>
                </a:p>
              </p:txBody>
            </p:sp>
            <p:sp>
              <p:nvSpPr>
                <p:cNvPr id="192" name="任意多边形: 形状 14">
                  <a:extLst>
                    <a:ext uri="{FF2B5EF4-FFF2-40B4-BE49-F238E27FC236}">
                      <a16:creationId xmlns:a16="http://schemas.microsoft.com/office/drawing/2014/main" id="{00ECC6F5-C85D-87A9-51FB-529A3C88F2AF}"/>
                    </a:ext>
                  </a:extLst>
                </p:cNvPr>
                <p:cNvSpPr/>
                <p:nvPr/>
              </p:nvSpPr>
              <p:spPr>
                <a:xfrm>
                  <a:off x="4111606" y="4213810"/>
                  <a:ext cx="154400" cy="154400"/>
                </a:xfrm>
                <a:custGeom>
                  <a:avLst/>
                  <a:gdLst>
                    <a:gd name="connsiteX0" fmla="*/ 0 w 154400"/>
                    <a:gd name="connsiteY0" fmla="*/ 0 h 154400"/>
                    <a:gd name="connsiteX1" fmla="*/ 154400 w 154400"/>
                    <a:gd name="connsiteY1" fmla="*/ 0 h 154400"/>
                    <a:gd name="connsiteX2" fmla="*/ 154400 w 154400"/>
                    <a:gd name="connsiteY2" fmla="*/ 154400 h 154400"/>
                    <a:gd name="connsiteX3" fmla="*/ 0 w 154400"/>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154400" h="154400">
                      <a:moveTo>
                        <a:pt x="0" y="0"/>
                      </a:moveTo>
                      <a:lnTo>
                        <a:pt x="154400" y="0"/>
                      </a:lnTo>
                      <a:lnTo>
                        <a:pt x="154400" y="154400"/>
                      </a:lnTo>
                      <a:lnTo>
                        <a:pt x="0" y="154400"/>
                      </a:lnTo>
                      <a:close/>
                    </a:path>
                  </a:pathLst>
                </a:custGeom>
                <a:noFill/>
                <a:ln w="9525" cap="flat">
                  <a:solidFill>
                    <a:srgbClr val="000000"/>
                  </a:solidFill>
                  <a:prstDash val="solid"/>
                  <a:miter/>
                </a:ln>
              </p:spPr>
              <p:txBody>
                <a:bodyPr rtlCol="0" anchor="ctr"/>
                <a:lstStyle/>
                <a:p>
                  <a:endParaRPr lang="zh-CN" altLang="en-US"/>
                </a:p>
              </p:txBody>
            </p:sp>
            <p:sp>
              <p:nvSpPr>
                <p:cNvPr id="193" name="任意多边形: 形状 19">
                  <a:extLst>
                    <a:ext uri="{FF2B5EF4-FFF2-40B4-BE49-F238E27FC236}">
                      <a16:creationId xmlns:a16="http://schemas.microsoft.com/office/drawing/2014/main" id="{7D451E01-F774-9E8B-7E71-C8BADBCCD475}"/>
                    </a:ext>
                  </a:extLst>
                </p:cNvPr>
                <p:cNvSpPr/>
                <p:nvPr/>
              </p:nvSpPr>
              <p:spPr>
                <a:xfrm>
                  <a:off x="4111606" y="4469652"/>
                  <a:ext cx="154400" cy="154400"/>
                </a:xfrm>
                <a:custGeom>
                  <a:avLst/>
                  <a:gdLst>
                    <a:gd name="connsiteX0" fmla="*/ 0 w 154400"/>
                    <a:gd name="connsiteY0" fmla="*/ 0 h 154400"/>
                    <a:gd name="connsiteX1" fmla="*/ 154400 w 154400"/>
                    <a:gd name="connsiteY1" fmla="*/ 0 h 154400"/>
                    <a:gd name="connsiteX2" fmla="*/ 154400 w 154400"/>
                    <a:gd name="connsiteY2" fmla="*/ 154400 h 154400"/>
                    <a:gd name="connsiteX3" fmla="*/ 0 w 154400"/>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154400" h="154400">
                      <a:moveTo>
                        <a:pt x="0" y="0"/>
                      </a:moveTo>
                      <a:lnTo>
                        <a:pt x="154400" y="0"/>
                      </a:lnTo>
                      <a:lnTo>
                        <a:pt x="154400" y="154400"/>
                      </a:lnTo>
                      <a:lnTo>
                        <a:pt x="0" y="154400"/>
                      </a:lnTo>
                      <a:close/>
                    </a:path>
                  </a:pathLst>
                </a:custGeom>
                <a:solidFill>
                  <a:srgbClr val="969696"/>
                </a:solidFill>
                <a:ln w="9525" cap="flat">
                  <a:solidFill>
                    <a:srgbClr val="000000"/>
                  </a:solidFill>
                  <a:prstDash val="solid"/>
                  <a:miter/>
                </a:ln>
              </p:spPr>
              <p:txBody>
                <a:bodyPr rtlCol="0" anchor="ctr"/>
                <a:lstStyle/>
                <a:p>
                  <a:endParaRPr lang="zh-CN" altLang="en-US"/>
                </a:p>
              </p:txBody>
            </p:sp>
            <p:sp>
              <p:nvSpPr>
                <p:cNvPr id="194" name="任意多边形: 形状 20">
                  <a:extLst>
                    <a:ext uri="{FF2B5EF4-FFF2-40B4-BE49-F238E27FC236}">
                      <a16:creationId xmlns:a16="http://schemas.microsoft.com/office/drawing/2014/main" id="{537B1E2E-5389-AE2F-5D2A-D8845CCFA32A}"/>
                    </a:ext>
                  </a:extLst>
                </p:cNvPr>
                <p:cNvSpPr/>
                <p:nvPr/>
              </p:nvSpPr>
              <p:spPr>
                <a:xfrm>
                  <a:off x="4166946" y="3746323"/>
                  <a:ext cx="53911" cy="53911"/>
                </a:xfrm>
                <a:custGeom>
                  <a:avLst/>
                  <a:gdLst>
                    <a:gd name="connsiteX0" fmla="*/ 26956 w 53911"/>
                    <a:gd name="connsiteY0" fmla="*/ 53912 h 53911"/>
                    <a:gd name="connsiteX1" fmla="*/ 0 w 53911"/>
                    <a:gd name="connsiteY1" fmla="*/ 26956 h 53911"/>
                    <a:gd name="connsiteX2" fmla="*/ 26956 w 53911"/>
                    <a:gd name="connsiteY2" fmla="*/ 0 h 53911"/>
                    <a:gd name="connsiteX3" fmla="*/ 53912 w 53911"/>
                    <a:gd name="connsiteY3" fmla="*/ 26956 h 53911"/>
                    <a:gd name="connsiteX4" fmla="*/ 26956 w 53911"/>
                    <a:gd name="connsiteY4" fmla="*/ 53912 h 53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1" h="53911">
                      <a:moveTo>
                        <a:pt x="26956" y="53912"/>
                      </a:moveTo>
                      <a:cubicBezTo>
                        <a:pt x="12002" y="53912"/>
                        <a:pt x="0" y="41815"/>
                        <a:pt x="0" y="26956"/>
                      </a:cubicBezTo>
                      <a:cubicBezTo>
                        <a:pt x="0" y="12097"/>
                        <a:pt x="12097" y="0"/>
                        <a:pt x="26956" y="0"/>
                      </a:cubicBezTo>
                      <a:cubicBezTo>
                        <a:pt x="41815" y="0"/>
                        <a:pt x="53912" y="12097"/>
                        <a:pt x="53912" y="26956"/>
                      </a:cubicBezTo>
                      <a:cubicBezTo>
                        <a:pt x="53912" y="41815"/>
                        <a:pt x="41910" y="53912"/>
                        <a:pt x="26956" y="53912"/>
                      </a:cubicBezTo>
                    </a:path>
                  </a:pathLst>
                </a:custGeom>
                <a:solidFill>
                  <a:srgbClr val="000000"/>
                </a:solidFill>
                <a:ln w="9525" cap="flat">
                  <a:solidFill>
                    <a:srgbClr val="000000"/>
                  </a:solidFill>
                  <a:prstDash val="solid"/>
                  <a:miter/>
                </a:ln>
              </p:spPr>
              <p:txBody>
                <a:bodyPr rtlCol="0" anchor="ctr"/>
                <a:lstStyle/>
                <a:p>
                  <a:endParaRPr lang="zh-CN" altLang="en-US"/>
                </a:p>
              </p:txBody>
            </p:sp>
            <p:sp>
              <p:nvSpPr>
                <p:cNvPr id="195" name="任意多边形: 形状 32">
                  <a:extLst>
                    <a:ext uri="{FF2B5EF4-FFF2-40B4-BE49-F238E27FC236}">
                      <a16:creationId xmlns:a16="http://schemas.microsoft.com/office/drawing/2014/main" id="{F80D4C56-D9EA-4E39-BACD-16CC14AEE985}"/>
                    </a:ext>
                  </a:extLst>
                </p:cNvPr>
                <p:cNvSpPr/>
                <p:nvPr/>
              </p:nvSpPr>
              <p:spPr>
                <a:xfrm>
                  <a:off x="4163136" y="3881388"/>
                  <a:ext cx="53911" cy="53911"/>
                </a:xfrm>
                <a:custGeom>
                  <a:avLst/>
                  <a:gdLst>
                    <a:gd name="connsiteX0" fmla="*/ 26956 w 53911"/>
                    <a:gd name="connsiteY0" fmla="*/ 53911 h 53911"/>
                    <a:gd name="connsiteX1" fmla="*/ 0 w 53911"/>
                    <a:gd name="connsiteY1" fmla="*/ 26956 h 53911"/>
                    <a:gd name="connsiteX2" fmla="*/ 26956 w 53911"/>
                    <a:gd name="connsiteY2" fmla="*/ 0 h 53911"/>
                    <a:gd name="connsiteX3" fmla="*/ 53912 w 53911"/>
                    <a:gd name="connsiteY3" fmla="*/ 26956 h 53911"/>
                    <a:gd name="connsiteX4" fmla="*/ 26956 w 53911"/>
                    <a:gd name="connsiteY4" fmla="*/ 53911 h 53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1" h="53911">
                      <a:moveTo>
                        <a:pt x="26956" y="53911"/>
                      </a:moveTo>
                      <a:cubicBezTo>
                        <a:pt x="12002" y="53911"/>
                        <a:pt x="0" y="41815"/>
                        <a:pt x="0" y="26956"/>
                      </a:cubicBezTo>
                      <a:cubicBezTo>
                        <a:pt x="0" y="12097"/>
                        <a:pt x="12097" y="0"/>
                        <a:pt x="26956" y="0"/>
                      </a:cubicBezTo>
                      <a:cubicBezTo>
                        <a:pt x="41815" y="0"/>
                        <a:pt x="53912" y="12097"/>
                        <a:pt x="53912" y="26956"/>
                      </a:cubicBezTo>
                      <a:cubicBezTo>
                        <a:pt x="53912" y="41815"/>
                        <a:pt x="41815" y="53911"/>
                        <a:pt x="26956" y="53911"/>
                      </a:cubicBezTo>
                    </a:path>
                  </a:pathLst>
                </a:custGeom>
                <a:solidFill>
                  <a:srgbClr val="000000"/>
                </a:solidFill>
                <a:ln w="9525" cap="flat">
                  <a:solidFill>
                    <a:srgbClr val="000000"/>
                  </a:solidFill>
                  <a:prstDash val="solid"/>
                  <a:miter/>
                </a:ln>
              </p:spPr>
              <p:txBody>
                <a:bodyPr rtlCol="0" anchor="ctr"/>
                <a:lstStyle/>
                <a:p>
                  <a:endParaRPr lang="zh-CN" altLang="en-US"/>
                </a:p>
              </p:txBody>
            </p:sp>
            <p:sp>
              <p:nvSpPr>
                <p:cNvPr id="196" name="任意多边形: 形状 33">
                  <a:extLst>
                    <a:ext uri="{FF2B5EF4-FFF2-40B4-BE49-F238E27FC236}">
                      <a16:creationId xmlns:a16="http://schemas.microsoft.com/office/drawing/2014/main" id="{1FB49ADF-2825-D2DA-8639-458637D235AC}"/>
                    </a:ext>
                  </a:extLst>
                </p:cNvPr>
                <p:cNvSpPr/>
                <p:nvPr/>
              </p:nvSpPr>
              <p:spPr>
                <a:xfrm>
                  <a:off x="4163136" y="4012642"/>
                  <a:ext cx="53911" cy="53911"/>
                </a:xfrm>
                <a:custGeom>
                  <a:avLst/>
                  <a:gdLst>
                    <a:gd name="connsiteX0" fmla="*/ 26956 w 53911"/>
                    <a:gd name="connsiteY0" fmla="*/ 53911 h 53911"/>
                    <a:gd name="connsiteX1" fmla="*/ 0 w 53911"/>
                    <a:gd name="connsiteY1" fmla="*/ 26956 h 53911"/>
                    <a:gd name="connsiteX2" fmla="*/ 26956 w 53911"/>
                    <a:gd name="connsiteY2" fmla="*/ 0 h 53911"/>
                    <a:gd name="connsiteX3" fmla="*/ 53912 w 53911"/>
                    <a:gd name="connsiteY3" fmla="*/ 26956 h 53911"/>
                    <a:gd name="connsiteX4" fmla="*/ 26956 w 53911"/>
                    <a:gd name="connsiteY4" fmla="*/ 53911 h 53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1" h="53911">
                      <a:moveTo>
                        <a:pt x="26956" y="53911"/>
                      </a:moveTo>
                      <a:cubicBezTo>
                        <a:pt x="12002" y="53911"/>
                        <a:pt x="0" y="41815"/>
                        <a:pt x="0" y="26956"/>
                      </a:cubicBezTo>
                      <a:cubicBezTo>
                        <a:pt x="0" y="12001"/>
                        <a:pt x="12097" y="0"/>
                        <a:pt x="26956" y="0"/>
                      </a:cubicBezTo>
                      <a:cubicBezTo>
                        <a:pt x="41815" y="0"/>
                        <a:pt x="53912" y="12097"/>
                        <a:pt x="53912" y="26956"/>
                      </a:cubicBezTo>
                      <a:cubicBezTo>
                        <a:pt x="53912" y="41815"/>
                        <a:pt x="41815" y="53911"/>
                        <a:pt x="26956" y="53911"/>
                      </a:cubicBezTo>
                    </a:path>
                  </a:pathLst>
                </a:custGeom>
                <a:solidFill>
                  <a:srgbClr val="000000"/>
                </a:solidFill>
                <a:ln w="9525" cap="flat">
                  <a:solidFill>
                    <a:srgbClr val="000000"/>
                  </a:solidFill>
                  <a:prstDash val="solid"/>
                  <a:miter/>
                </a:ln>
              </p:spPr>
              <p:txBody>
                <a:bodyPr rtlCol="0" anchor="ctr"/>
                <a:lstStyle/>
                <a:p>
                  <a:endParaRPr lang="zh-CN" altLang="en-US"/>
                </a:p>
              </p:txBody>
            </p:sp>
            <p:sp>
              <p:nvSpPr>
                <p:cNvPr id="197" name="任意多边形: 形状 40">
                  <a:extLst>
                    <a:ext uri="{FF2B5EF4-FFF2-40B4-BE49-F238E27FC236}">
                      <a16:creationId xmlns:a16="http://schemas.microsoft.com/office/drawing/2014/main" id="{AFAC0C8A-B150-2536-8125-ACF50CC7DD82}"/>
                    </a:ext>
                  </a:extLst>
                </p:cNvPr>
                <p:cNvSpPr/>
                <p:nvPr/>
              </p:nvSpPr>
              <p:spPr>
                <a:xfrm>
                  <a:off x="4117035" y="2678475"/>
                  <a:ext cx="154400" cy="154400"/>
                </a:xfrm>
                <a:custGeom>
                  <a:avLst/>
                  <a:gdLst>
                    <a:gd name="connsiteX0" fmla="*/ 0 w 154400"/>
                    <a:gd name="connsiteY0" fmla="*/ 0 h 154400"/>
                    <a:gd name="connsiteX1" fmla="*/ 154400 w 154400"/>
                    <a:gd name="connsiteY1" fmla="*/ 0 h 154400"/>
                    <a:gd name="connsiteX2" fmla="*/ 154400 w 154400"/>
                    <a:gd name="connsiteY2" fmla="*/ 154400 h 154400"/>
                    <a:gd name="connsiteX3" fmla="*/ 0 w 154400"/>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154400" h="154400">
                      <a:moveTo>
                        <a:pt x="0" y="0"/>
                      </a:moveTo>
                      <a:lnTo>
                        <a:pt x="154400" y="0"/>
                      </a:lnTo>
                      <a:lnTo>
                        <a:pt x="154400" y="154400"/>
                      </a:lnTo>
                      <a:lnTo>
                        <a:pt x="0" y="154400"/>
                      </a:lnTo>
                      <a:close/>
                    </a:path>
                  </a:pathLst>
                </a:custGeom>
                <a:solidFill>
                  <a:srgbClr val="969696"/>
                </a:solidFill>
                <a:ln w="9525" cap="flat">
                  <a:solidFill>
                    <a:srgbClr val="000000"/>
                  </a:solidFill>
                  <a:prstDash val="solid"/>
                  <a:miter/>
                </a:ln>
              </p:spPr>
              <p:txBody>
                <a:bodyPr rtlCol="0" anchor="ctr"/>
                <a:lstStyle/>
                <a:p>
                  <a:endParaRPr lang="zh-CN" altLang="en-US"/>
                </a:p>
              </p:txBody>
            </p:sp>
            <p:sp>
              <p:nvSpPr>
                <p:cNvPr id="198" name="任意多边形: 形状 41">
                  <a:extLst>
                    <a:ext uri="{FF2B5EF4-FFF2-40B4-BE49-F238E27FC236}">
                      <a16:creationId xmlns:a16="http://schemas.microsoft.com/office/drawing/2014/main" id="{3E1F4EAB-BBA2-8301-C114-1CB7237F7495}"/>
                    </a:ext>
                  </a:extLst>
                </p:cNvPr>
                <p:cNvSpPr/>
                <p:nvPr/>
              </p:nvSpPr>
              <p:spPr>
                <a:xfrm>
                  <a:off x="4117035" y="2678475"/>
                  <a:ext cx="154400" cy="154400"/>
                </a:xfrm>
                <a:custGeom>
                  <a:avLst/>
                  <a:gdLst>
                    <a:gd name="connsiteX0" fmla="*/ 0 w 154400"/>
                    <a:gd name="connsiteY0" fmla="*/ 0 h 154400"/>
                    <a:gd name="connsiteX1" fmla="*/ 154400 w 154400"/>
                    <a:gd name="connsiteY1" fmla="*/ 0 h 154400"/>
                    <a:gd name="connsiteX2" fmla="*/ 154400 w 154400"/>
                    <a:gd name="connsiteY2" fmla="*/ 154400 h 154400"/>
                    <a:gd name="connsiteX3" fmla="*/ 0 w 154400"/>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154400" h="154400">
                      <a:moveTo>
                        <a:pt x="0" y="0"/>
                      </a:moveTo>
                      <a:lnTo>
                        <a:pt x="154400" y="0"/>
                      </a:lnTo>
                      <a:lnTo>
                        <a:pt x="154400" y="154400"/>
                      </a:lnTo>
                      <a:lnTo>
                        <a:pt x="0" y="154400"/>
                      </a:lnTo>
                      <a:close/>
                    </a:path>
                  </a:pathLst>
                </a:custGeom>
                <a:noFill/>
                <a:ln w="9525" cap="flat">
                  <a:solidFill>
                    <a:srgbClr val="000000"/>
                  </a:solidFill>
                  <a:prstDash val="solid"/>
                  <a:miter/>
                </a:ln>
              </p:spPr>
              <p:txBody>
                <a:bodyPr rtlCol="0" anchor="ctr"/>
                <a:lstStyle/>
                <a:p>
                  <a:endParaRPr lang="zh-CN" altLang="en-US"/>
                </a:p>
              </p:txBody>
            </p:sp>
            <p:sp>
              <p:nvSpPr>
                <p:cNvPr id="199" name="任意多边形: 形状 49">
                  <a:extLst>
                    <a:ext uri="{FF2B5EF4-FFF2-40B4-BE49-F238E27FC236}">
                      <a16:creationId xmlns:a16="http://schemas.microsoft.com/office/drawing/2014/main" id="{048BA011-79E8-A896-AD54-937DEDE35AF0}"/>
                    </a:ext>
                  </a:extLst>
                </p:cNvPr>
                <p:cNvSpPr/>
                <p:nvPr/>
              </p:nvSpPr>
              <p:spPr>
                <a:xfrm>
                  <a:off x="4117035" y="2934317"/>
                  <a:ext cx="154400" cy="154400"/>
                </a:xfrm>
                <a:custGeom>
                  <a:avLst/>
                  <a:gdLst>
                    <a:gd name="connsiteX0" fmla="*/ 0 w 154400"/>
                    <a:gd name="connsiteY0" fmla="*/ 0 h 154400"/>
                    <a:gd name="connsiteX1" fmla="*/ 154400 w 154400"/>
                    <a:gd name="connsiteY1" fmla="*/ 0 h 154400"/>
                    <a:gd name="connsiteX2" fmla="*/ 154400 w 154400"/>
                    <a:gd name="connsiteY2" fmla="*/ 154400 h 154400"/>
                    <a:gd name="connsiteX3" fmla="*/ 0 w 154400"/>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154400" h="154400">
                      <a:moveTo>
                        <a:pt x="0" y="0"/>
                      </a:moveTo>
                      <a:lnTo>
                        <a:pt x="154400" y="0"/>
                      </a:lnTo>
                      <a:lnTo>
                        <a:pt x="154400" y="154400"/>
                      </a:lnTo>
                      <a:lnTo>
                        <a:pt x="0" y="154400"/>
                      </a:lnTo>
                      <a:close/>
                    </a:path>
                  </a:pathLst>
                </a:custGeom>
                <a:solidFill>
                  <a:srgbClr val="969696"/>
                </a:solidFill>
                <a:ln w="9525" cap="flat">
                  <a:solidFill>
                    <a:srgbClr val="000000"/>
                  </a:solidFill>
                  <a:prstDash val="solid"/>
                  <a:miter/>
                </a:ln>
              </p:spPr>
              <p:txBody>
                <a:bodyPr rtlCol="0" anchor="ctr"/>
                <a:lstStyle/>
                <a:p>
                  <a:endParaRPr lang="zh-CN" altLang="en-US"/>
                </a:p>
              </p:txBody>
            </p:sp>
            <p:sp>
              <p:nvSpPr>
                <p:cNvPr id="200" name="任意多边形: 形状 53">
                  <a:extLst>
                    <a:ext uri="{FF2B5EF4-FFF2-40B4-BE49-F238E27FC236}">
                      <a16:creationId xmlns:a16="http://schemas.microsoft.com/office/drawing/2014/main" id="{D3880BB8-1167-30A9-F8CF-3379C6AEA4C2}"/>
                    </a:ext>
                  </a:extLst>
                </p:cNvPr>
                <p:cNvSpPr/>
                <p:nvPr/>
              </p:nvSpPr>
              <p:spPr>
                <a:xfrm>
                  <a:off x="4117035" y="2934317"/>
                  <a:ext cx="154400" cy="154400"/>
                </a:xfrm>
                <a:custGeom>
                  <a:avLst/>
                  <a:gdLst>
                    <a:gd name="connsiteX0" fmla="*/ 0 w 154400"/>
                    <a:gd name="connsiteY0" fmla="*/ 0 h 154400"/>
                    <a:gd name="connsiteX1" fmla="*/ 154400 w 154400"/>
                    <a:gd name="connsiteY1" fmla="*/ 0 h 154400"/>
                    <a:gd name="connsiteX2" fmla="*/ 154400 w 154400"/>
                    <a:gd name="connsiteY2" fmla="*/ 154400 h 154400"/>
                    <a:gd name="connsiteX3" fmla="*/ 0 w 154400"/>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154400" h="154400">
                      <a:moveTo>
                        <a:pt x="0" y="0"/>
                      </a:moveTo>
                      <a:lnTo>
                        <a:pt x="154400" y="0"/>
                      </a:lnTo>
                      <a:lnTo>
                        <a:pt x="154400" y="154400"/>
                      </a:lnTo>
                      <a:lnTo>
                        <a:pt x="0" y="154400"/>
                      </a:lnTo>
                      <a:close/>
                    </a:path>
                  </a:pathLst>
                </a:custGeom>
                <a:noFill/>
                <a:ln w="9525" cap="flat">
                  <a:solidFill>
                    <a:srgbClr val="000000"/>
                  </a:solidFill>
                  <a:prstDash val="solid"/>
                  <a:miter/>
                </a:ln>
              </p:spPr>
              <p:txBody>
                <a:bodyPr rtlCol="0" anchor="ctr"/>
                <a:lstStyle/>
                <a:p>
                  <a:endParaRPr lang="zh-CN" altLang="en-US"/>
                </a:p>
              </p:txBody>
            </p:sp>
            <p:sp>
              <p:nvSpPr>
                <p:cNvPr id="201" name="任意多边形: 形状 54">
                  <a:extLst>
                    <a:ext uri="{FF2B5EF4-FFF2-40B4-BE49-F238E27FC236}">
                      <a16:creationId xmlns:a16="http://schemas.microsoft.com/office/drawing/2014/main" id="{3C26FE8F-1881-8288-E6B2-2DC917654994}"/>
                    </a:ext>
                  </a:extLst>
                </p:cNvPr>
                <p:cNvSpPr/>
                <p:nvPr/>
              </p:nvSpPr>
              <p:spPr>
                <a:xfrm>
                  <a:off x="4117035" y="3190254"/>
                  <a:ext cx="154400" cy="154400"/>
                </a:xfrm>
                <a:custGeom>
                  <a:avLst/>
                  <a:gdLst>
                    <a:gd name="connsiteX0" fmla="*/ 0 w 154400"/>
                    <a:gd name="connsiteY0" fmla="*/ 0 h 154400"/>
                    <a:gd name="connsiteX1" fmla="*/ 154400 w 154400"/>
                    <a:gd name="connsiteY1" fmla="*/ 0 h 154400"/>
                    <a:gd name="connsiteX2" fmla="*/ 154400 w 154400"/>
                    <a:gd name="connsiteY2" fmla="*/ 154400 h 154400"/>
                    <a:gd name="connsiteX3" fmla="*/ 0 w 154400"/>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154400" h="154400">
                      <a:moveTo>
                        <a:pt x="0" y="0"/>
                      </a:moveTo>
                      <a:lnTo>
                        <a:pt x="154400" y="0"/>
                      </a:lnTo>
                      <a:lnTo>
                        <a:pt x="154400" y="154400"/>
                      </a:lnTo>
                      <a:lnTo>
                        <a:pt x="0" y="154400"/>
                      </a:lnTo>
                      <a:close/>
                    </a:path>
                  </a:pathLst>
                </a:custGeom>
                <a:solidFill>
                  <a:srgbClr val="969696"/>
                </a:solidFill>
                <a:ln w="9525" cap="flat">
                  <a:solidFill>
                    <a:srgbClr val="000000"/>
                  </a:solidFill>
                  <a:prstDash val="solid"/>
                  <a:miter/>
                </a:ln>
              </p:spPr>
              <p:txBody>
                <a:bodyPr rtlCol="0" anchor="ctr"/>
                <a:lstStyle/>
                <a:p>
                  <a:endParaRPr lang="zh-CN" altLang="en-US"/>
                </a:p>
              </p:txBody>
            </p:sp>
            <p:sp>
              <p:nvSpPr>
                <p:cNvPr id="202" name="任意多边形: 形状 55">
                  <a:extLst>
                    <a:ext uri="{FF2B5EF4-FFF2-40B4-BE49-F238E27FC236}">
                      <a16:creationId xmlns:a16="http://schemas.microsoft.com/office/drawing/2014/main" id="{5CACA846-B4EB-B2B2-2D3D-5E420883654F}"/>
                    </a:ext>
                  </a:extLst>
                </p:cNvPr>
                <p:cNvSpPr/>
                <p:nvPr/>
              </p:nvSpPr>
              <p:spPr>
                <a:xfrm>
                  <a:off x="4117035" y="3190254"/>
                  <a:ext cx="154400" cy="154400"/>
                </a:xfrm>
                <a:custGeom>
                  <a:avLst/>
                  <a:gdLst>
                    <a:gd name="connsiteX0" fmla="*/ 0 w 154400"/>
                    <a:gd name="connsiteY0" fmla="*/ 0 h 154400"/>
                    <a:gd name="connsiteX1" fmla="*/ 154400 w 154400"/>
                    <a:gd name="connsiteY1" fmla="*/ 0 h 154400"/>
                    <a:gd name="connsiteX2" fmla="*/ 154400 w 154400"/>
                    <a:gd name="connsiteY2" fmla="*/ 154400 h 154400"/>
                    <a:gd name="connsiteX3" fmla="*/ 0 w 154400"/>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154400" h="154400">
                      <a:moveTo>
                        <a:pt x="0" y="0"/>
                      </a:moveTo>
                      <a:lnTo>
                        <a:pt x="154400" y="0"/>
                      </a:lnTo>
                      <a:lnTo>
                        <a:pt x="154400" y="154400"/>
                      </a:lnTo>
                      <a:lnTo>
                        <a:pt x="0" y="154400"/>
                      </a:lnTo>
                      <a:close/>
                    </a:path>
                  </a:pathLst>
                </a:custGeom>
                <a:noFill/>
                <a:ln w="9525" cap="flat">
                  <a:solidFill>
                    <a:srgbClr val="000000"/>
                  </a:solidFill>
                  <a:prstDash val="solid"/>
                  <a:miter/>
                </a:ln>
              </p:spPr>
              <p:txBody>
                <a:bodyPr rtlCol="0" anchor="ctr"/>
                <a:lstStyle/>
                <a:p>
                  <a:endParaRPr lang="zh-CN" altLang="en-US"/>
                </a:p>
              </p:txBody>
            </p:sp>
            <p:sp>
              <p:nvSpPr>
                <p:cNvPr id="203" name="任意多边形: 形状 56">
                  <a:extLst>
                    <a:ext uri="{FF2B5EF4-FFF2-40B4-BE49-F238E27FC236}">
                      <a16:creationId xmlns:a16="http://schemas.microsoft.com/office/drawing/2014/main" id="{B09F3930-71C0-87C0-2273-2F0B8D80B5FE}"/>
                    </a:ext>
                  </a:extLst>
                </p:cNvPr>
                <p:cNvSpPr/>
                <p:nvPr/>
              </p:nvSpPr>
              <p:spPr>
                <a:xfrm>
                  <a:off x="4117035" y="3446095"/>
                  <a:ext cx="154400" cy="154400"/>
                </a:xfrm>
                <a:custGeom>
                  <a:avLst/>
                  <a:gdLst>
                    <a:gd name="connsiteX0" fmla="*/ 0 w 154400"/>
                    <a:gd name="connsiteY0" fmla="*/ 0 h 154400"/>
                    <a:gd name="connsiteX1" fmla="*/ 154400 w 154400"/>
                    <a:gd name="connsiteY1" fmla="*/ 0 h 154400"/>
                    <a:gd name="connsiteX2" fmla="*/ 154400 w 154400"/>
                    <a:gd name="connsiteY2" fmla="*/ 154400 h 154400"/>
                    <a:gd name="connsiteX3" fmla="*/ 0 w 154400"/>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154400" h="154400">
                      <a:moveTo>
                        <a:pt x="0" y="0"/>
                      </a:moveTo>
                      <a:lnTo>
                        <a:pt x="154400" y="0"/>
                      </a:lnTo>
                      <a:lnTo>
                        <a:pt x="154400" y="154400"/>
                      </a:lnTo>
                      <a:lnTo>
                        <a:pt x="0" y="154400"/>
                      </a:lnTo>
                      <a:close/>
                    </a:path>
                  </a:pathLst>
                </a:custGeom>
                <a:solidFill>
                  <a:srgbClr val="969696"/>
                </a:solidFill>
                <a:ln w="9525" cap="flat">
                  <a:solidFill>
                    <a:srgbClr val="000000"/>
                  </a:solidFill>
                  <a:prstDash val="solid"/>
                  <a:miter/>
                </a:ln>
              </p:spPr>
              <p:txBody>
                <a:bodyPr rtlCol="0" anchor="ctr"/>
                <a:lstStyle/>
                <a:p>
                  <a:endParaRPr lang="zh-CN" altLang="en-US"/>
                </a:p>
              </p:txBody>
            </p:sp>
            <p:sp>
              <p:nvSpPr>
                <p:cNvPr id="204" name="任意多边形: 形状 57">
                  <a:extLst>
                    <a:ext uri="{FF2B5EF4-FFF2-40B4-BE49-F238E27FC236}">
                      <a16:creationId xmlns:a16="http://schemas.microsoft.com/office/drawing/2014/main" id="{F50355CB-98E8-5C2E-F167-C958E997FEDC}"/>
                    </a:ext>
                  </a:extLst>
                </p:cNvPr>
                <p:cNvSpPr/>
                <p:nvPr/>
              </p:nvSpPr>
              <p:spPr>
                <a:xfrm>
                  <a:off x="4117035" y="3446095"/>
                  <a:ext cx="154400" cy="154400"/>
                </a:xfrm>
                <a:custGeom>
                  <a:avLst/>
                  <a:gdLst>
                    <a:gd name="connsiteX0" fmla="*/ 0 w 154400"/>
                    <a:gd name="connsiteY0" fmla="*/ 0 h 154400"/>
                    <a:gd name="connsiteX1" fmla="*/ 154400 w 154400"/>
                    <a:gd name="connsiteY1" fmla="*/ 0 h 154400"/>
                    <a:gd name="connsiteX2" fmla="*/ 154400 w 154400"/>
                    <a:gd name="connsiteY2" fmla="*/ 154400 h 154400"/>
                    <a:gd name="connsiteX3" fmla="*/ 0 w 154400"/>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154400" h="154400">
                      <a:moveTo>
                        <a:pt x="0" y="0"/>
                      </a:moveTo>
                      <a:lnTo>
                        <a:pt x="154400" y="0"/>
                      </a:lnTo>
                      <a:lnTo>
                        <a:pt x="154400" y="154400"/>
                      </a:lnTo>
                      <a:lnTo>
                        <a:pt x="0" y="154400"/>
                      </a:lnTo>
                      <a:close/>
                    </a:path>
                  </a:pathLst>
                </a:custGeom>
                <a:noFill/>
                <a:ln w="9525" cap="flat">
                  <a:solidFill>
                    <a:srgbClr val="000000"/>
                  </a:solidFill>
                  <a:prstDash val="solid"/>
                  <a:miter/>
                </a:ln>
              </p:spPr>
              <p:txBody>
                <a:bodyPr rtlCol="0" anchor="ctr"/>
                <a:lstStyle/>
                <a:p>
                  <a:endParaRPr lang="zh-CN" altLang="en-US"/>
                </a:p>
              </p:txBody>
            </p:sp>
            <p:sp>
              <p:nvSpPr>
                <p:cNvPr id="205" name="任意多边形: 形状 58">
                  <a:extLst>
                    <a:ext uri="{FF2B5EF4-FFF2-40B4-BE49-F238E27FC236}">
                      <a16:creationId xmlns:a16="http://schemas.microsoft.com/office/drawing/2014/main" id="{B7E0C03F-E5DD-674C-7FD3-F7A40EE2049B}"/>
                    </a:ext>
                  </a:extLst>
                </p:cNvPr>
                <p:cNvSpPr/>
                <p:nvPr/>
              </p:nvSpPr>
              <p:spPr>
                <a:xfrm>
                  <a:off x="4021881" y="2588654"/>
                  <a:ext cx="349853" cy="2120550"/>
                </a:xfrm>
                <a:custGeom>
                  <a:avLst/>
                  <a:gdLst>
                    <a:gd name="connsiteX0" fmla="*/ 272605 w 349853"/>
                    <a:gd name="connsiteY0" fmla="*/ 2120551 h 2120550"/>
                    <a:gd name="connsiteX1" fmla="*/ 77248 w 349853"/>
                    <a:gd name="connsiteY1" fmla="*/ 2120551 h 2120550"/>
                    <a:gd name="connsiteX2" fmla="*/ 0 w 349853"/>
                    <a:gd name="connsiteY2" fmla="*/ 2043303 h 2120550"/>
                    <a:gd name="connsiteX3" fmla="*/ 0 w 349853"/>
                    <a:gd name="connsiteY3" fmla="*/ 77248 h 2120550"/>
                    <a:gd name="connsiteX4" fmla="*/ 77248 w 349853"/>
                    <a:gd name="connsiteY4" fmla="*/ 0 h 2120550"/>
                    <a:gd name="connsiteX5" fmla="*/ 272605 w 349853"/>
                    <a:gd name="connsiteY5" fmla="*/ 0 h 2120550"/>
                    <a:gd name="connsiteX6" fmla="*/ 349853 w 349853"/>
                    <a:gd name="connsiteY6" fmla="*/ 77248 h 2120550"/>
                    <a:gd name="connsiteX7" fmla="*/ 349853 w 349853"/>
                    <a:gd name="connsiteY7" fmla="*/ 2043398 h 2120550"/>
                    <a:gd name="connsiteX8" fmla="*/ 272605 w 349853"/>
                    <a:gd name="connsiteY8" fmla="*/ 2120551 h 212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9853" h="2120550">
                      <a:moveTo>
                        <a:pt x="272605" y="2120551"/>
                      </a:moveTo>
                      <a:lnTo>
                        <a:pt x="77248" y="2120551"/>
                      </a:lnTo>
                      <a:cubicBezTo>
                        <a:pt x="34576" y="2120551"/>
                        <a:pt x="0" y="2085975"/>
                        <a:pt x="0" y="2043303"/>
                      </a:cubicBezTo>
                      <a:lnTo>
                        <a:pt x="0" y="77248"/>
                      </a:lnTo>
                      <a:cubicBezTo>
                        <a:pt x="0" y="34576"/>
                        <a:pt x="34576" y="0"/>
                        <a:pt x="77248" y="0"/>
                      </a:cubicBezTo>
                      <a:lnTo>
                        <a:pt x="272605" y="0"/>
                      </a:lnTo>
                      <a:cubicBezTo>
                        <a:pt x="315278" y="0"/>
                        <a:pt x="349853" y="34576"/>
                        <a:pt x="349853" y="77248"/>
                      </a:cubicBezTo>
                      <a:lnTo>
                        <a:pt x="349853" y="2043398"/>
                      </a:lnTo>
                      <a:cubicBezTo>
                        <a:pt x="349758" y="2085975"/>
                        <a:pt x="315182" y="2120551"/>
                        <a:pt x="272605" y="2120551"/>
                      </a:cubicBezTo>
                      <a:close/>
                    </a:path>
                  </a:pathLst>
                </a:custGeom>
                <a:noFill/>
                <a:ln w="19050" cap="flat">
                  <a:solidFill>
                    <a:srgbClr val="000000"/>
                  </a:solidFill>
                  <a:prstDash val="solid"/>
                  <a:miter/>
                </a:ln>
              </p:spPr>
              <p:txBody>
                <a:bodyPr rtlCol="0" anchor="ctr"/>
                <a:lstStyle/>
                <a:p>
                  <a:endParaRPr lang="zh-CN" altLang="en-US"/>
                </a:p>
              </p:txBody>
            </p:sp>
            <p:sp>
              <p:nvSpPr>
                <p:cNvPr id="206" name="任意多边形: 形状 59">
                  <a:extLst>
                    <a:ext uri="{FF2B5EF4-FFF2-40B4-BE49-F238E27FC236}">
                      <a16:creationId xmlns:a16="http://schemas.microsoft.com/office/drawing/2014/main" id="{988D0678-009F-151A-A80C-3AD133637393}"/>
                    </a:ext>
                  </a:extLst>
                </p:cNvPr>
                <p:cNvSpPr/>
                <p:nvPr/>
              </p:nvSpPr>
              <p:spPr>
                <a:xfrm>
                  <a:off x="6134811" y="2600275"/>
                  <a:ext cx="349853" cy="2120646"/>
                </a:xfrm>
                <a:custGeom>
                  <a:avLst/>
                  <a:gdLst>
                    <a:gd name="connsiteX0" fmla="*/ 272605 w 349853"/>
                    <a:gd name="connsiteY0" fmla="*/ 2120646 h 2120646"/>
                    <a:gd name="connsiteX1" fmla="*/ 77248 w 349853"/>
                    <a:gd name="connsiteY1" fmla="*/ 2120646 h 2120646"/>
                    <a:gd name="connsiteX2" fmla="*/ 0 w 349853"/>
                    <a:gd name="connsiteY2" fmla="*/ 2043398 h 2120646"/>
                    <a:gd name="connsiteX3" fmla="*/ 0 w 349853"/>
                    <a:gd name="connsiteY3" fmla="*/ 77248 h 2120646"/>
                    <a:gd name="connsiteX4" fmla="*/ 77248 w 349853"/>
                    <a:gd name="connsiteY4" fmla="*/ 0 h 2120646"/>
                    <a:gd name="connsiteX5" fmla="*/ 272605 w 349853"/>
                    <a:gd name="connsiteY5" fmla="*/ 0 h 2120646"/>
                    <a:gd name="connsiteX6" fmla="*/ 349853 w 349853"/>
                    <a:gd name="connsiteY6" fmla="*/ 77248 h 2120646"/>
                    <a:gd name="connsiteX7" fmla="*/ 349853 w 349853"/>
                    <a:gd name="connsiteY7" fmla="*/ 2043398 h 2120646"/>
                    <a:gd name="connsiteX8" fmla="*/ 272605 w 349853"/>
                    <a:gd name="connsiteY8" fmla="*/ 2120646 h 2120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9853" h="2120646">
                      <a:moveTo>
                        <a:pt x="272605" y="2120646"/>
                      </a:moveTo>
                      <a:lnTo>
                        <a:pt x="77248" y="2120646"/>
                      </a:lnTo>
                      <a:cubicBezTo>
                        <a:pt x="34576" y="2120646"/>
                        <a:pt x="0" y="2086070"/>
                        <a:pt x="0" y="2043398"/>
                      </a:cubicBezTo>
                      <a:lnTo>
                        <a:pt x="0" y="77248"/>
                      </a:lnTo>
                      <a:cubicBezTo>
                        <a:pt x="0" y="34576"/>
                        <a:pt x="34576" y="0"/>
                        <a:pt x="77248" y="0"/>
                      </a:cubicBezTo>
                      <a:lnTo>
                        <a:pt x="272605" y="0"/>
                      </a:lnTo>
                      <a:cubicBezTo>
                        <a:pt x="315278" y="0"/>
                        <a:pt x="349853" y="34576"/>
                        <a:pt x="349853" y="77248"/>
                      </a:cubicBezTo>
                      <a:lnTo>
                        <a:pt x="349853" y="2043398"/>
                      </a:lnTo>
                      <a:cubicBezTo>
                        <a:pt x="349758" y="2086070"/>
                        <a:pt x="315183" y="2120646"/>
                        <a:pt x="272605" y="2120646"/>
                      </a:cubicBezTo>
                      <a:close/>
                    </a:path>
                  </a:pathLst>
                </a:custGeom>
                <a:noFill/>
                <a:ln w="19050" cap="flat">
                  <a:solidFill>
                    <a:srgbClr val="000000"/>
                  </a:solidFill>
                  <a:prstDash val="solid"/>
                  <a:miter/>
                </a:ln>
              </p:spPr>
              <p:txBody>
                <a:bodyPr rtlCol="0" anchor="ctr"/>
                <a:lstStyle/>
                <a:p>
                  <a:endParaRPr lang="zh-CN" altLang="en-US"/>
                </a:p>
              </p:txBody>
            </p:sp>
            <p:sp>
              <p:nvSpPr>
                <p:cNvPr id="207" name="任意多边形: 形状 60">
                  <a:extLst>
                    <a:ext uri="{FF2B5EF4-FFF2-40B4-BE49-F238E27FC236}">
                      <a16:creationId xmlns:a16="http://schemas.microsoft.com/office/drawing/2014/main" id="{0FEC97A3-54F2-F913-BB45-D1933C41DD35}"/>
                    </a:ext>
                  </a:extLst>
                </p:cNvPr>
                <p:cNvSpPr/>
                <p:nvPr/>
              </p:nvSpPr>
              <p:spPr>
                <a:xfrm>
                  <a:off x="6273591" y="3746514"/>
                  <a:ext cx="77152" cy="77152"/>
                </a:xfrm>
                <a:custGeom>
                  <a:avLst/>
                  <a:gdLst>
                    <a:gd name="connsiteX0" fmla="*/ 38576 w 77152"/>
                    <a:gd name="connsiteY0" fmla="*/ 77152 h 77152"/>
                    <a:gd name="connsiteX1" fmla="*/ 0 w 77152"/>
                    <a:gd name="connsiteY1" fmla="*/ 38576 h 77152"/>
                    <a:gd name="connsiteX2" fmla="*/ 38576 w 77152"/>
                    <a:gd name="connsiteY2" fmla="*/ 0 h 77152"/>
                    <a:gd name="connsiteX3" fmla="*/ 77152 w 77152"/>
                    <a:gd name="connsiteY3" fmla="*/ 38576 h 77152"/>
                    <a:gd name="connsiteX4" fmla="*/ 38576 w 77152"/>
                    <a:gd name="connsiteY4" fmla="*/ 77152 h 77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52" h="77152">
                      <a:moveTo>
                        <a:pt x="38576" y="77152"/>
                      </a:moveTo>
                      <a:cubicBezTo>
                        <a:pt x="17240" y="77152"/>
                        <a:pt x="0" y="59912"/>
                        <a:pt x="0" y="38576"/>
                      </a:cubicBezTo>
                      <a:cubicBezTo>
                        <a:pt x="0" y="17240"/>
                        <a:pt x="17240" y="0"/>
                        <a:pt x="38576" y="0"/>
                      </a:cubicBezTo>
                      <a:cubicBezTo>
                        <a:pt x="59912" y="0"/>
                        <a:pt x="77152" y="17240"/>
                        <a:pt x="77152" y="38576"/>
                      </a:cubicBezTo>
                      <a:cubicBezTo>
                        <a:pt x="77152" y="59817"/>
                        <a:pt x="59912" y="77152"/>
                        <a:pt x="38576" y="77152"/>
                      </a:cubicBezTo>
                    </a:path>
                  </a:pathLst>
                </a:custGeom>
                <a:solidFill>
                  <a:srgbClr val="000000"/>
                </a:solidFill>
                <a:ln w="9525" cap="flat">
                  <a:solidFill>
                    <a:srgbClr val="000000"/>
                  </a:solidFill>
                  <a:prstDash val="solid"/>
                  <a:miter/>
                </a:ln>
              </p:spPr>
              <p:txBody>
                <a:bodyPr rtlCol="0" anchor="ctr"/>
                <a:lstStyle/>
                <a:p>
                  <a:endParaRPr lang="zh-CN" altLang="en-US"/>
                </a:p>
              </p:txBody>
            </p:sp>
            <p:sp>
              <p:nvSpPr>
                <p:cNvPr id="208" name="任意多边形: 形状 61">
                  <a:extLst>
                    <a:ext uri="{FF2B5EF4-FFF2-40B4-BE49-F238E27FC236}">
                      <a16:creationId xmlns:a16="http://schemas.microsoft.com/office/drawing/2014/main" id="{9F466655-B638-ECB3-3A3F-9DE3C503C96C}"/>
                    </a:ext>
                  </a:extLst>
                </p:cNvPr>
                <p:cNvSpPr/>
                <p:nvPr/>
              </p:nvSpPr>
              <p:spPr>
                <a:xfrm>
                  <a:off x="6269686" y="3881578"/>
                  <a:ext cx="77152" cy="77152"/>
                </a:xfrm>
                <a:custGeom>
                  <a:avLst/>
                  <a:gdLst>
                    <a:gd name="connsiteX0" fmla="*/ 38576 w 77152"/>
                    <a:gd name="connsiteY0" fmla="*/ 77153 h 77152"/>
                    <a:gd name="connsiteX1" fmla="*/ 0 w 77152"/>
                    <a:gd name="connsiteY1" fmla="*/ 38576 h 77152"/>
                    <a:gd name="connsiteX2" fmla="*/ 38576 w 77152"/>
                    <a:gd name="connsiteY2" fmla="*/ 0 h 77152"/>
                    <a:gd name="connsiteX3" fmla="*/ 77152 w 77152"/>
                    <a:gd name="connsiteY3" fmla="*/ 38576 h 77152"/>
                    <a:gd name="connsiteX4" fmla="*/ 38576 w 77152"/>
                    <a:gd name="connsiteY4" fmla="*/ 77153 h 77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52" h="77152">
                      <a:moveTo>
                        <a:pt x="38576" y="77153"/>
                      </a:moveTo>
                      <a:cubicBezTo>
                        <a:pt x="17240" y="77153"/>
                        <a:pt x="0" y="59912"/>
                        <a:pt x="0" y="38576"/>
                      </a:cubicBezTo>
                      <a:cubicBezTo>
                        <a:pt x="0" y="17240"/>
                        <a:pt x="17240" y="0"/>
                        <a:pt x="38576" y="0"/>
                      </a:cubicBezTo>
                      <a:cubicBezTo>
                        <a:pt x="59912" y="0"/>
                        <a:pt x="77152" y="17240"/>
                        <a:pt x="77152" y="38576"/>
                      </a:cubicBezTo>
                      <a:cubicBezTo>
                        <a:pt x="77248" y="59912"/>
                        <a:pt x="59912" y="77153"/>
                        <a:pt x="38576" y="77153"/>
                      </a:cubicBezTo>
                    </a:path>
                  </a:pathLst>
                </a:custGeom>
                <a:solidFill>
                  <a:srgbClr val="000000"/>
                </a:solidFill>
                <a:ln w="9525" cap="flat">
                  <a:solidFill>
                    <a:srgbClr val="000000"/>
                  </a:solidFill>
                  <a:prstDash val="solid"/>
                  <a:miter/>
                </a:ln>
              </p:spPr>
              <p:txBody>
                <a:bodyPr rtlCol="0" anchor="ctr"/>
                <a:lstStyle/>
                <a:p>
                  <a:endParaRPr lang="zh-CN" altLang="en-US"/>
                </a:p>
              </p:txBody>
            </p:sp>
            <p:sp>
              <p:nvSpPr>
                <p:cNvPr id="209" name="任意多边形: 形状 62">
                  <a:extLst>
                    <a:ext uri="{FF2B5EF4-FFF2-40B4-BE49-F238E27FC236}">
                      <a16:creationId xmlns:a16="http://schemas.microsoft.com/office/drawing/2014/main" id="{5A2DB605-D171-88DD-61F1-9A0B9EB8D3B8}"/>
                    </a:ext>
                  </a:extLst>
                </p:cNvPr>
                <p:cNvSpPr/>
                <p:nvPr/>
              </p:nvSpPr>
              <p:spPr>
                <a:xfrm>
                  <a:off x="6269686" y="4012832"/>
                  <a:ext cx="77152" cy="77152"/>
                </a:xfrm>
                <a:custGeom>
                  <a:avLst/>
                  <a:gdLst>
                    <a:gd name="connsiteX0" fmla="*/ 38576 w 77152"/>
                    <a:gd name="connsiteY0" fmla="*/ 77153 h 77152"/>
                    <a:gd name="connsiteX1" fmla="*/ 0 w 77152"/>
                    <a:gd name="connsiteY1" fmla="*/ 38576 h 77152"/>
                    <a:gd name="connsiteX2" fmla="*/ 38576 w 77152"/>
                    <a:gd name="connsiteY2" fmla="*/ 0 h 77152"/>
                    <a:gd name="connsiteX3" fmla="*/ 77152 w 77152"/>
                    <a:gd name="connsiteY3" fmla="*/ 38576 h 77152"/>
                    <a:gd name="connsiteX4" fmla="*/ 38576 w 77152"/>
                    <a:gd name="connsiteY4" fmla="*/ 77153 h 77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52" h="77152">
                      <a:moveTo>
                        <a:pt x="38576" y="77153"/>
                      </a:moveTo>
                      <a:cubicBezTo>
                        <a:pt x="17240" y="77153"/>
                        <a:pt x="0" y="59912"/>
                        <a:pt x="0" y="38576"/>
                      </a:cubicBezTo>
                      <a:cubicBezTo>
                        <a:pt x="0" y="17240"/>
                        <a:pt x="17240" y="0"/>
                        <a:pt x="38576" y="0"/>
                      </a:cubicBezTo>
                      <a:cubicBezTo>
                        <a:pt x="59912" y="0"/>
                        <a:pt x="77152" y="17240"/>
                        <a:pt x="77152" y="38576"/>
                      </a:cubicBezTo>
                      <a:cubicBezTo>
                        <a:pt x="77248" y="59912"/>
                        <a:pt x="59912" y="77153"/>
                        <a:pt x="38576" y="77153"/>
                      </a:cubicBezTo>
                    </a:path>
                  </a:pathLst>
                </a:custGeom>
                <a:solidFill>
                  <a:srgbClr val="000000"/>
                </a:solidFill>
                <a:ln w="9525" cap="flat">
                  <a:solidFill>
                    <a:srgbClr val="000000"/>
                  </a:solidFill>
                  <a:prstDash val="solid"/>
                  <a:miter/>
                </a:ln>
              </p:spPr>
              <p:txBody>
                <a:bodyPr rtlCol="0" anchor="ctr"/>
                <a:lstStyle/>
                <a:p>
                  <a:endParaRPr lang="zh-CN" altLang="en-US"/>
                </a:p>
              </p:txBody>
            </p:sp>
            <p:sp>
              <p:nvSpPr>
                <p:cNvPr id="210" name="任意多边形: 形状 63">
                  <a:extLst>
                    <a:ext uri="{FF2B5EF4-FFF2-40B4-BE49-F238E27FC236}">
                      <a16:creationId xmlns:a16="http://schemas.microsoft.com/office/drawing/2014/main" id="{1886569F-E36D-6D1A-8336-AF63E92CFA25}"/>
                    </a:ext>
                  </a:extLst>
                </p:cNvPr>
                <p:cNvSpPr/>
                <p:nvPr/>
              </p:nvSpPr>
              <p:spPr>
                <a:xfrm>
                  <a:off x="6233681" y="4490892"/>
                  <a:ext cx="154400" cy="154400"/>
                </a:xfrm>
                <a:custGeom>
                  <a:avLst/>
                  <a:gdLst>
                    <a:gd name="connsiteX0" fmla="*/ 0 w 154400"/>
                    <a:gd name="connsiteY0" fmla="*/ 0 h 154400"/>
                    <a:gd name="connsiteX1" fmla="*/ 154400 w 154400"/>
                    <a:gd name="connsiteY1" fmla="*/ 0 h 154400"/>
                    <a:gd name="connsiteX2" fmla="*/ 154400 w 154400"/>
                    <a:gd name="connsiteY2" fmla="*/ 154400 h 154400"/>
                    <a:gd name="connsiteX3" fmla="*/ 0 w 154400"/>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154400" h="154400">
                      <a:moveTo>
                        <a:pt x="0" y="0"/>
                      </a:moveTo>
                      <a:lnTo>
                        <a:pt x="154400" y="0"/>
                      </a:lnTo>
                      <a:lnTo>
                        <a:pt x="154400" y="154400"/>
                      </a:lnTo>
                      <a:lnTo>
                        <a:pt x="0" y="154400"/>
                      </a:lnTo>
                      <a:close/>
                    </a:path>
                  </a:pathLst>
                </a:custGeom>
                <a:solidFill>
                  <a:srgbClr val="EAB69F"/>
                </a:solidFill>
                <a:ln w="9525" cap="flat">
                  <a:solidFill>
                    <a:srgbClr val="000000"/>
                  </a:solidFill>
                  <a:prstDash val="solid"/>
                  <a:miter/>
                </a:ln>
              </p:spPr>
              <p:txBody>
                <a:bodyPr rtlCol="0" anchor="ctr"/>
                <a:lstStyle/>
                <a:p>
                  <a:endParaRPr lang="zh-CN" altLang="en-US"/>
                </a:p>
              </p:txBody>
            </p:sp>
            <p:sp>
              <p:nvSpPr>
                <p:cNvPr id="211" name="任意多边形: 形状 64">
                  <a:extLst>
                    <a:ext uri="{FF2B5EF4-FFF2-40B4-BE49-F238E27FC236}">
                      <a16:creationId xmlns:a16="http://schemas.microsoft.com/office/drawing/2014/main" id="{595158D1-E0F5-BFF4-A84E-9A8DDDC4CF6F}"/>
                    </a:ext>
                  </a:extLst>
                </p:cNvPr>
                <p:cNvSpPr/>
                <p:nvPr/>
              </p:nvSpPr>
              <p:spPr>
                <a:xfrm>
                  <a:off x="6233681" y="4235051"/>
                  <a:ext cx="154400" cy="154400"/>
                </a:xfrm>
                <a:custGeom>
                  <a:avLst/>
                  <a:gdLst>
                    <a:gd name="connsiteX0" fmla="*/ 0 w 154400"/>
                    <a:gd name="connsiteY0" fmla="*/ 0 h 154400"/>
                    <a:gd name="connsiteX1" fmla="*/ 154400 w 154400"/>
                    <a:gd name="connsiteY1" fmla="*/ 0 h 154400"/>
                    <a:gd name="connsiteX2" fmla="*/ 154400 w 154400"/>
                    <a:gd name="connsiteY2" fmla="*/ 154400 h 154400"/>
                    <a:gd name="connsiteX3" fmla="*/ 0 w 154400"/>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154400" h="154400">
                      <a:moveTo>
                        <a:pt x="0" y="0"/>
                      </a:moveTo>
                      <a:lnTo>
                        <a:pt x="154400" y="0"/>
                      </a:lnTo>
                      <a:lnTo>
                        <a:pt x="154400" y="154400"/>
                      </a:lnTo>
                      <a:lnTo>
                        <a:pt x="0" y="154400"/>
                      </a:lnTo>
                      <a:close/>
                    </a:path>
                  </a:pathLst>
                </a:custGeom>
                <a:solidFill>
                  <a:srgbClr val="5F797B"/>
                </a:solidFill>
                <a:ln w="9525" cap="flat">
                  <a:solidFill>
                    <a:srgbClr val="000000"/>
                  </a:solidFill>
                  <a:prstDash val="solid"/>
                  <a:miter/>
                </a:ln>
              </p:spPr>
              <p:txBody>
                <a:bodyPr rtlCol="0" anchor="ctr"/>
                <a:lstStyle/>
                <a:p>
                  <a:endParaRPr lang="zh-CN" altLang="en-US"/>
                </a:p>
              </p:txBody>
            </p:sp>
            <p:sp>
              <p:nvSpPr>
                <p:cNvPr id="212" name="任意多边形: 形状 65">
                  <a:extLst>
                    <a:ext uri="{FF2B5EF4-FFF2-40B4-BE49-F238E27FC236}">
                      <a16:creationId xmlns:a16="http://schemas.microsoft.com/office/drawing/2014/main" id="{591176F2-51A3-015E-24A0-F45BB559A0C9}"/>
                    </a:ext>
                  </a:extLst>
                </p:cNvPr>
                <p:cNvSpPr/>
                <p:nvPr/>
              </p:nvSpPr>
              <p:spPr>
                <a:xfrm>
                  <a:off x="6229776" y="3458001"/>
                  <a:ext cx="154400" cy="154400"/>
                </a:xfrm>
                <a:custGeom>
                  <a:avLst/>
                  <a:gdLst>
                    <a:gd name="connsiteX0" fmla="*/ 0 w 154400"/>
                    <a:gd name="connsiteY0" fmla="*/ 0 h 154400"/>
                    <a:gd name="connsiteX1" fmla="*/ 154401 w 154400"/>
                    <a:gd name="connsiteY1" fmla="*/ 0 h 154400"/>
                    <a:gd name="connsiteX2" fmla="*/ 154401 w 154400"/>
                    <a:gd name="connsiteY2" fmla="*/ 154400 h 154400"/>
                    <a:gd name="connsiteX3" fmla="*/ 0 w 154400"/>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154400" h="154400">
                      <a:moveTo>
                        <a:pt x="0" y="0"/>
                      </a:moveTo>
                      <a:lnTo>
                        <a:pt x="154401" y="0"/>
                      </a:lnTo>
                      <a:lnTo>
                        <a:pt x="154401" y="154400"/>
                      </a:lnTo>
                      <a:lnTo>
                        <a:pt x="0" y="154400"/>
                      </a:lnTo>
                      <a:close/>
                    </a:path>
                  </a:pathLst>
                </a:custGeom>
                <a:solidFill>
                  <a:srgbClr val="F2CC8F"/>
                </a:solidFill>
                <a:ln w="9525" cap="flat">
                  <a:solidFill>
                    <a:srgbClr val="000000"/>
                  </a:solidFill>
                  <a:prstDash val="solid"/>
                  <a:miter/>
                </a:ln>
              </p:spPr>
              <p:txBody>
                <a:bodyPr rtlCol="0" anchor="ctr"/>
                <a:lstStyle/>
                <a:p>
                  <a:endParaRPr lang="zh-CN" altLang="en-US"/>
                </a:p>
              </p:txBody>
            </p:sp>
            <p:sp>
              <p:nvSpPr>
                <p:cNvPr id="213" name="任意多边形: 形状 66">
                  <a:extLst>
                    <a:ext uri="{FF2B5EF4-FFF2-40B4-BE49-F238E27FC236}">
                      <a16:creationId xmlns:a16="http://schemas.microsoft.com/office/drawing/2014/main" id="{AAD9B796-27DC-B671-40DE-ED1CBE37799D}"/>
                    </a:ext>
                  </a:extLst>
                </p:cNvPr>
                <p:cNvSpPr/>
                <p:nvPr/>
              </p:nvSpPr>
              <p:spPr>
                <a:xfrm>
                  <a:off x="6229776" y="3202065"/>
                  <a:ext cx="154400" cy="154400"/>
                </a:xfrm>
                <a:custGeom>
                  <a:avLst/>
                  <a:gdLst>
                    <a:gd name="connsiteX0" fmla="*/ 0 w 154400"/>
                    <a:gd name="connsiteY0" fmla="*/ 0 h 154400"/>
                    <a:gd name="connsiteX1" fmla="*/ 154401 w 154400"/>
                    <a:gd name="connsiteY1" fmla="*/ 0 h 154400"/>
                    <a:gd name="connsiteX2" fmla="*/ 154401 w 154400"/>
                    <a:gd name="connsiteY2" fmla="*/ 154400 h 154400"/>
                    <a:gd name="connsiteX3" fmla="*/ 0 w 154400"/>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154400" h="154400">
                      <a:moveTo>
                        <a:pt x="0" y="0"/>
                      </a:moveTo>
                      <a:lnTo>
                        <a:pt x="154401" y="0"/>
                      </a:lnTo>
                      <a:lnTo>
                        <a:pt x="154401" y="154400"/>
                      </a:lnTo>
                      <a:lnTo>
                        <a:pt x="0" y="154400"/>
                      </a:lnTo>
                      <a:close/>
                    </a:path>
                  </a:pathLst>
                </a:custGeom>
                <a:solidFill>
                  <a:srgbClr val="6B705C"/>
                </a:solidFill>
                <a:ln w="9525" cap="flat">
                  <a:solidFill>
                    <a:srgbClr val="000000"/>
                  </a:solidFill>
                  <a:prstDash val="solid"/>
                  <a:miter/>
                </a:ln>
              </p:spPr>
              <p:txBody>
                <a:bodyPr rtlCol="0" anchor="ctr"/>
                <a:lstStyle/>
                <a:p>
                  <a:endParaRPr lang="zh-CN" altLang="en-US"/>
                </a:p>
              </p:txBody>
            </p:sp>
            <p:sp>
              <p:nvSpPr>
                <p:cNvPr id="214" name="任意多边形: 形状 67">
                  <a:extLst>
                    <a:ext uri="{FF2B5EF4-FFF2-40B4-BE49-F238E27FC236}">
                      <a16:creationId xmlns:a16="http://schemas.microsoft.com/office/drawing/2014/main" id="{746B5E8C-D10A-2C4B-1E63-DF17A2903348}"/>
                    </a:ext>
                  </a:extLst>
                </p:cNvPr>
                <p:cNvSpPr/>
                <p:nvPr/>
              </p:nvSpPr>
              <p:spPr>
                <a:xfrm>
                  <a:off x="6229776" y="2946128"/>
                  <a:ext cx="154400" cy="154400"/>
                </a:xfrm>
                <a:custGeom>
                  <a:avLst/>
                  <a:gdLst>
                    <a:gd name="connsiteX0" fmla="*/ 0 w 154400"/>
                    <a:gd name="connsiteY0" fmla="*/ 0 h 154400"/>
                    <a:gd name="connsiteX1" fmla="*/ 154401 w 154400"/>
                    <a:gd name="connsiteY1" fmla="*/ 0 h 154400"/>
                    <a:gd name="connsiteX2" fmla="*/ 154401 w 154400"/>
                    <a:gd name="connsiteY2" fmla="*/ 154400 h 154400"/>
                    <a:gd name="connsiteX3" fmla="*/ 0 w 154400"/>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154400" h="154400">
                      <a:moveTo>
                        <a:pt x="0" y="0"/>
                      </a:moveTo>
                      <a:lnTo>
                        <a:pt x="154401" y="0"/>
                      </a:lnTo>
                      <a:lnTo>
                        <a:pt x="154401" y="154400"/>
                      </a:lnTo>
                      <a:lnTo>
                        <a:pt x="0" y="154400"/>
                      </a:lnTo>
                      <a:close/>
                    </a:path>
                  </a:pathLst>
                </a:custGeom>
                <a:solidFill>
                  <a:srgbClr val="E07A5F"/>
                </a:solidFill>
                <a:ln w="9525" cap="flat">
                  <a:solidFill>
                    <a:srgbClr val="000000"/>
                  </a:solidFill>
                  <a:prstDash val="solid"/>
                  <a:miter/>
                </a:ln>
              </p:spPr>
              <p:txBody>
                <a:bodyPr rtlCol="0" anchor="ctr"/>
                <a:lstStyle/>
                <a:p>
                  <a:endParaRPr lang="zh-CN" altLang="en-US"/>
                </a:p>
              </p:txBody>
            </p:sp>
            <p:sp>
              <p:nvSpPr>
                <p:cNvPr id="215" name="任意多边形: 形状 68">
                  <a:extLst>
                    <a:ext uri="{FF2B5EF4-FFF2-40B4-BE49-F238E27FC236}">
                      <a16:creationId xmlns:a16="http://schemas.microsoft.com/office/drawing/2014/main" id="{77BDA3D2-91B2-93DD-ACB1-0C2D77FDCDB8}"/>
                    </a:ext>
                  </a:extLst>
                </p:cNvPr>
                <p:cNvSpPr/>
                <p:nvPr/>
              </p:nvSpPr>
              <p:spPr>
                <a:xfrm>
                  <a:off x="6229776" y="2690286"/>
                  <a:ext cx="154400" cy="154400"/>
                </a:xfrm>
                <a:custGeom>
                  <a:avLst/>
                  <a:gdLst>
                    <a:gd name="connsiteX0" fmla="*/ 0 w 154400"/>
                    <a:gd name="connsiteY0" fmla="*/ 0 h 154400"/>
                    <a:gd name="connsiteX1" fmla="*/ 154401 w 154400"/>
                    <a:gd name="connsiteY1" fmla="*/ 0 h 154400"/>
                    <a:gd name="connsiteX2" fmla="*/ 154401 w 154400"/>
                    <a:gd name="connsiteY2" fmla="*/ 154400 h 154400"/>
                    <a:gd name="connsiteX3" fmla="*/ 0 w 154400"/>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154400" h="154400">
                      <a:moveTo>
                        <a:pt x="0" y="0"/>
                      </a:moveTo>
                      <a:lnTo>
                        <a:pt x="154401" y="0"/>
                      </a:lnTo>
                      <a:lnTo>
                        <a:pt x="154401" y="154400"/>
                      </a:lnTo>
                      <a:lnTo>
                        <a:pt x="0" y="154400"/>
                      </a:lnTo>
                      <a:close/>
                    </a:path>
                  </a:pathLst>
                </a:custGeom>
                <a:solidFill>
                  <a:srgbClr val="F4F1DE"/>
                </a:solidFill>
                <a:ln w="9525" cap="flat">
                  <a:solidFill>
                    <a:srgbClr val="000000"/>
                  </a:solidFill>
                  <a:prstDash val="solid"/>
                  <a:miter/>
                </a:ln>
              </p:spPr>
              <p:txBody>
                <a:bodyPr rtlCol="0" anchor="ctr"/>
                <a:lstStyle/>
                <a:p>
                  <a:endParaRPr lang="zh-CN" altLang="en-US"/>
                </a:p>
              </p:txBody>
            </p:sp>
            <p:sp>
              <p:nvSpPr>
                <p:cNvPr id="216" name="任意多边形: 形状 69">
                  <a:extLst>
                    <a:ext uri="{FF2B5EF4-FFF2-40B4-BE49-F238E27FC236}">
                      <a16:creationId xmlns:a16="http://schemas.microsoft.com/office/drawing/2014/main" id="{6E1F8E4F-6D13-979B-7994-7DD18F5ADBCC}"/>
                    </a:ext>
                  </a:extLst>
                </p:cNvPr>
                <p:cNvSpPr/>
                <p:nvPr/>
              </p:nvSpPr>
              <p:spPr>
                <a:xfrm>
                  <a:off x="4452792" y="2578082"/>
                  <a:ext cx="710374" cy="2169604"/>
                </a:xfrm>
                <a:custGeom>
                  <a:avLst/>
                  <a:gdLst>
                    <a:gd name="connsiteX0" fmla="*/ 0 w 710374"/>
                    <a:gd name="connsiteY0" fmla="*/ 2076926 h 2169604"/>
                    <a:gd name="connsiteX1" fmla="*/ 0 w 710374"/>
                    <a:gd name="connsiteY1" fmla="*/ 92678 h 2169604"/>
                    <a:gd name="connsiteX2" fmla="*/ 92678 w 710374"/>
                    <a:gd name="connsiteY2" fmla="*/ 0 h 2169604"/>
                    <a:gd name="connsiteX3" fmla="*/ 617696 w 710374"/>
                    <a:gd name="connsiteY3" fmla="*/ 0 h 2169604"/>
                    <a:gd name="connsiteX4" fmla="*/ 710375 w 710374"/>
                    <a:gd name="connsiteY4" fmla="*/ 92678 h 2169604"/>
                    <a:gd name="connsiteX5" fmla="*/ 710375 w 710374"/>
                    <a:gd name="connsiteY5" fmla="*/ 2076926 h 2169604"/>
                    <a:gd name="connsiteX6" fmla="*/ 617696 w 710374"/>
                    <a:gd name="connsiteY6" fmla="*/ 2169605 h 2169604"/>
                    <a:gd name="connsiteX7" fmla="*/ 92678 w 710374"/>
                    <a:gd name="connsiteY7" fmla="*/ 2169605 h 2169604"/>
                    <a:gd name="connsiteX8" fmla="*/ 0 w 710374"/>
                    <a:gd name="connsiteY8" fmla="*/ 2076926 h 2169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0374" h="2169604">
                      <a:moveTo>
                        <a:pt x="0" y="2076926"/>
                      </a:moveTo>
                      <a:lnTo>
                        <a:pt x="0" y="92678"/>
                      </a:lnTo>
                      <a:cubicBezTo>
                        <a:pt x="0" y="41719"/>
                        <a:pt x="41720" y="0"/>
                        <a:pt x="92678" y="0"/>
                      </a:cubicBezTo>
                      <a:lnTo>
                        <a:pt x="617696" y="0"/>
                      </a:lnTo>
                      <a:cubicBezTo>
                        <a:pt x="668655" y="0"/>
                        <a:pt x="710375" y="41719"/>
                        <a:pt x="710375" y="92678"/>
                      </a:cubicBezTo>
                      <a:lnTo>
                        <a:pt x="710375" y="2076926"/>
                      </a:lnTo>
                      <a:cubicBezTo>
                        <a:pt x="710375" y="2127885"/>
                        <a:pt x="668655" y="2169605"/>
                        <a:pt x="617696" y="2169605"/>
                      </a:cubicBezTo>
                      <a:lnTo>
                        <a:pt x="92678" y="2169605"/>
                      </a:lnTo>
                      <a:cubicBezTo>
                        <a:pt x="41720" y="2169605"/>
                        <a:pt x="0" y="2127885"/>
                        <a:pt x="0" y="2076926"/>
                      </a:cubicBezTo>
                      <a:close/>
                    </a:path>
                  </a:pathLst>
                </a:custGeom>
                <a:solidFill>
                  <a:srgbClr val="FFF0C8"/>
                </a:solidFill>
                <a:ln w="28575" cap="flat">
                  <a:solidFill>
                    <a:srgbClr val="000000"/>
                  </a:solidFill>
                  <a:prstDash val="solid"/>
                  <a:miter/>
                </a:ln>
              </p:spPr>
              <p:txBody>
                <a:bodyPr rtlCol="0" anchor="ctr"/>
                <a:lstStyle/>
                <a:p>
                  <a:endParaRPr lang="zh-CN" altLang="en-US"/>
                </a:p>
              </p:txBody>
            </p:sp>
            <p:sp>
              <p:nvSpPr>
                <p:cNvPr id="217" name="文本框 216">
                  <a:extLst>
                    <a:ext uri="{FF2B5EF4-FFF2-40B4-BE49-F238E27FC236}">
                      <a16:creationId xmlns:a16="http://schemas.microsoft.com/office/drawing/2014/main" id="{BAE287F5-507A-2470-CD1A-011D1D6B28BC}"/>
                    </a:ext>
                  </a:extLst>
                </p:cNvPr>
                <p:cNvSpPr txBox="1"/>
                <p:nvPr/>
              </p:nvSpPr>
              <p:spPr>
                <a:xfrm rot="5403816">
                  <a:off x="4261720" y="3493011"/>
                  <a:ext cx="1140056" cy="400110"/>
                </a:xfrm>
                <a:prstGeom prst="rect">
                  <a:avLst/>
                </a:prstGeom>
                <a:noFill/>
              </p:spPr>
              <p:txBody>
                <a:bodyPr wrap="none" rtlCol="0">
                  <a:spAutoFit/>
                </a:bodyPr>
                <a:lstStyle/>
                <a:p>
                  <a:pPr algn="l"/>
                  <a:r>
                    <a:rPr lang="en-US" altLang="zh-CN" sz="2000" spc="0" baseline="0" dirty="0">
                      <a:ln w="4763" cap="flat">
                        <a:solidFill>
                          <a:srgbClr val="000000"/>
                        </a:solidFill>
                        <a:miter/>
                      </a:ln>
                      <a:solidFill>
                        <a:srgbClr val="000000"/>
                      </a:solidFill>
                      <a:latin typeface="Arial"/>
                      <a:cs typeface="Arial"/>
                      <a:sym typeface="Arial"/>
                      <a:rtl val="0"/>
                    </a:rPr>
                    <a:t>Encoder</a:t>
                  </a:r>
                  <a:endParaRPr lang="zh-CN" altLang="en-US" sz="2000" spc="0" baseline="0" dirty="0">
                    <a:ln w="4763" cap="flat">
                      <a:solidFill>
                        <a:srgbClr val="000000"/>
                      </a:solidFill>
                      <a:miter/>
                    </a:ln>
                    <a:solidFill>
                      <a:srgbClr val="000000"/>
                    </a:solidFill>
                    <a:latin typeface="Arial"/>
                    <a:cs typeface="Arial"/>
                    <a:sym typeface="Arial"/>
                    <a:rtl val="0"/>
                  </a:endParaRPr>
                </a:p>
              </p:txBody>
            </p:sp>
            <p:sp>
              <p:nvSpPr>
                <p:cNvPr id="218" name="任意多边形: 形状 78">
                  <a:extLst>
                    <a:ext uri="{FF2B5EF4-FFF2-40B4-BE49-F238E27FC236}">
                      <a16:creationId xmlns:a16="http://schemas.microsoft.com/office/drawing/2014/main" id="{4E01B3A0-C7DA-179E-1FF3-E887F9376FA3}"/>
                    </a:ext>
                  </a:extLst>
                </p:cNvPr>
                <p:cNvSpPr/>
                <p:nvPr/>
              </p:nvSpPr>
              <p:spPr>
                <a:xfrm>
                  <a:off x="5340045" y="2583987"/>
                  <a:ext cx="710374" cy="2169604"/>
                </a:xfrm>
                <a:custGeom>
                  <a:avLst/>
                  <a:gdLst>
                    <a:gd name="connsiteX0" fmla="*/ 0 w 710374"/>
                    <a:gd name="connsiteY0" fmla="*/ 2077022 h 2169604"/>
                    <a:gd name="connsiteX1" fmla="*/ 0 w 710374"/>
                    <a:gd name="connsiteY1" fmla="*/ 92678 h 2169604"/>
                    <a:gd name="connsiteX2" fmla="*/ 92678 w 710374"/>
                    <a:gd name="connsiteY2" fmla="*/ 0 h 2169604"/>
                    <a:gd name="connsiteX3" fmla="*/ 617697 w 710374"/>
                    <a:gd name="connsiteY3" fmla="*/ 0 h 2169604"/>
                    <a:gd name="connsiteX4" fmla="*/ 710375 w 710374"/>
                    <a:gd name="connsiteY4" fmla="*/ 92678 h 2169604"/>
                    <a:gd name="connsiteX5" fmla="*/ 710375 w 710374"/>
                    <a:gd name="connsiteY5" fmla="*/ 2076926 h 2169604"/>
                    <a:gd name="connsiteX6" fmla="*/ 617697 w 710374"/>
                    <a:gd name="connsiteY6" fmla="*/ 2169605 h 2169604"/>
                    <a:gd name="connsiteX7" fmla="*/ 92678 w 710374"/>
                    <a:gd name="connsiteY7" fmla="*/ 2169605 h 2169604"/>
                    <a:gd name="connsiteX8" fmla="*/ 0 w 710374"/>
                    <a:gd name="connsiteY8" fmla="*/ 2077022 h 2169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0374" h="2169604">
                      <a:moveTo>
                        <a:pt x="0" y="2077022"/>
                      </a:moveTo>
                      <a:lnTo>
                        <a:pt x="0" y="92678"/>
                      </a:lnTo>
                      <a:cubicBezTo>
                        <a:pt x="0" y="41720"/>
                        <a:pt x="41720" y="0"/>
                        <a:pt x="92678" y="0"/>
                      </a:cubicBezTo>
                      <a:lnTo>
                        <a:pt x="617697" y="0"/>
                      </a:lnTo>
                      <a:cubicBezTo>
                        <a:pt x="668655" y="0"/>
                        <a:pt x="710375" y="41720"/>
                        <a:pt x="710375" y="92678"/>
                      </a:cubicBezTo>
                      <a:lnTo>
                        <a:pt x="710375" y="2076926"/>
                      </a:lnTo>
                      <a:cubicBezTo>
                        <a:pt x="710375" y="2127885"/>
                        <a:pt x="668655" y="2169605"/>
                        <a:pt x="617697" y="2169605"/>
                      </a:cubicBezTo>
                      <a:lnTo>
                        <a:pt x="92678" y="2169605"/>
                      </a:lnTo>
                      <a:cubicBezTo>
                        <a:pt x="41720" y="2169605"/>
                        <a:pt x="0" y="2127980"/>
                        <a:pt x="0" y="2077022"/>
                      </a:cubicBezTo>
                      <a:close/>
                    </a:path>
                  </a:pathLst>
                </a:custGeom>
                <a:solidFill>
                  <a:srgbClr val="FFF0C8"/>
                </a:solidFill>
                <a:ln w="28575" cap="flat">
                  <a:solidFill>
                    <a:srgbClr val="000000"/>
                  </a:solidFill>
                  <a:prstDash val="solid"/>
                  <a:miter/>
                </a:ln>
              </p:spPr>
              <p:txBody>
                <a:bodyPr rtlCol="0" anchor="ctr"/>
                <a:lstStyle/>
                <a:p>
                  <a:endParaRPr lang="zh-CN" altLang="en-US"/>
                </a:p>
              </p:txBody>
            </p:sp>
          </p:grpSp>
          <p:sp>
            <p:nvSpPr>
              <p:cNvPr id="189" name="文本框 188">
                <a:extLst>
                  <a:ext uri="{FF2B5EF4-FFF2-40B4-BE49-F238E27FC236}">
                    <a16:creationId xmlns:a16="http://schemas.microsoft.com/office/drawing/2014/main" id="{D3662721-C672-FD1D-1705-C583DAB5165D}"/>
                  </a:ext>
                </a:extLst>
              </p:cNvPr>
              <p:cNvSpPr txBox="1"/>
              <p:nvPr/>
            </p:nvSpPr>
            <p:spPr>
              <a:xfrm rot="3816">
                <a:off x="4631239" y="4763910"/>
                <a:ext cx="1303562" cy="323165"/>
              </a:xfrm>
              <a:prstGeom prst="rect">
                <a:avLst/>
              </a:prstGeom>
              <a:noFill/>
            </p:spPr>
            <p:txBody>
              <a:bodyPr wrap="none" rtlCol="0">
                <a:spAutoFit/>
              </a:bodyPr>
              <a:lstStyle/>
              <a:p>
                <a:pPr algn="l"/>
                <a:r>
                  <a:rPr lang="en-US" altLang="zh-CN" sz="1500" dirty="0" err="1">
                    <a:ln/>
                    <a:solidFill>
                      <a:srgbClr val="000000"/>
                    </a:solidFill>
                    <a:latin typeface="Arial"/>
                    <a:cs typeface="Arial"/>
                    <a:sym typeface="Arial"/>
                    <a:rtl val="0"/>
                  </a:rPr>
                  <a:t>NodeF</a:t>
                </a:r>
                <a:r>
                  <a:rPr lang="zh-CN" altLang="en-US" sz="1500" spc="0" baseline="0" dirty="0">
                    <a:ln/>
                    <a:solidFill>
                      <a:srgbClr val="000000"/>
                    </a:solidFill>
                    <a:latin typeface="Arial"/>
                    <a:cs typeface="Arial"/>
                    <a:sym typeface="Arial"/>
                    <a:rtl val="0"/>
                  </a:rPr>
                  <a:t>ormer</a:t>
                </a:r>
              </a:p>
            </p:txBody>
          </p:sp>
          <p:sp>
            <p:nvSpPr>
              <p:cNvPr id="190" name="任意多边形: 形状 91">
                <a:extLst>
                  <a:ext uri="{FF2B5EF4-FFF2-40B4-BE49-F238E27FC236}">
                    <a16:creationId xmlns:a16="http://schemas.microsoft.com/office/drawing/2014/main" id="{4036C648-253A-C834-1B80-C40F10BCC06A}"/>
                  </a:ext>
                </a:extLst>
              </p:cNvPr>
              <p:cNvSpPr/>
              <p:nvPr/>
            </p:nvSpPr>
            <p:spPr>
              <a:xfrm>
                <a:off x="3801567" y="2494071"/>
                <a:ext cx="2872454" cy="2583847"/>
              </a:xfrm>
              <a:custGeom>
                <a:avLst/>
                <a:gdLst>
                  <a:gd name="connsiteX0" fmla="*/ 2532507 w 2872454"/>
                  <a:gd name="connsiteY0" fmla="*/ 2583847 h 2583847"/>
                  <a:gd name="connsiteX1" fmla="*/ 337471 w 2872454"/>
                  <a:gd name="connsiteY1" fmla="*/ 2581752 h 2583847"/>
                  <a:gd name="connsiteX2" fmla="*/ 0 w 2872454"/>
                  <a:gd name="connsiteY2" fmla="*/ 2233708 h 2583847"/>
                  <a:gd name="connsiteX3" fmla="*/ 1810 w 2872454"/>
                  <a:gd name="connsiteY3" fmla="*/ 347377 h 2583847"/>
                  <a:gd name="connsiteX4" fmla="*/ 339947 w 2872454"/>
                  <a:gd name="connsiteY4" fmla="*/ 0 h 2583847"/>
                  <a:gd name="connsiteX5" fmla="*/ 2534984 w 2872454"/>
                  <a:gd name="connsiteY5" fmla="*/ 2096 h 2583847"/>
                  <a:gd name="connsiteX6" fmla="*/ 2872454 w 2872454"/>
                  <a:gd name="connsiteY6" fmla="*/ 350139 h 2583847"/>
                  <a:gd name="connsiteX7" fmla="*/ 2870645 w 2872454"/>
                  <a:gd name="connsiteY7" fmla="*/ 2236470 h 2583847"/>
                  <a:gd name="connsiteX8" fmla="*/ 2532507 w 2872454"/>
                  <a:gd name="connsiteY8" fmla="*/ 2583847 h 258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2454" h="2583847">
                    <a:moveTo>
                      <a:pt x="2532507" y="2583847"/>
                    </a:moveTo>
                    <a:lnTo>
                      <a:pt x="337471" y="2581752"/>
                    </a:lnTo>
                    <a:cubicBezTo>
                      <a:pt x="150876" y="2581561"/>
                      <a:pt x="-190" y="2425732"/>
                      <a:pt x="0" y="2233708"/>
                    </a:cubicBezTo>
                    <a:lnTo>
                      <a:pt x="1810" y="347377"/>
                    </a:lnTo>
                    <a:cubicBezTo>
                      <a:pt x="2000" y="155353"/>
                      <a:pt x="153353" y="-190"/>
                      <a:pt x="339947" y="0"/>
                    </a:cubicBezTo>
                    <a:lnTo>
                      <a:pt x="2534984" y="2096"/>
                    </a:lnTo>
                    <a:cubicBezTo>
                      <a:pt x="2721579" y="2286"/>
                      <a:pt x="2872645" y="158115"/>
                      <a:pt x="2872454" y="350139"/>
                    </a:cubicBezTo>
                    <a:lnTo>
                      <a:pt x="2870645" y="2236470"/>
                    </a:lnTo>
                    <a:cubicBezTo>
                      <a:pt x="2870550" y="2428494"/>
                      <a:pt x="2719102" y="2584037"/>
                      <a:pt x="2532507" y="2583847"/>
                    </a:cubicBezTo>
                    <a:close/>
                  </a:path>
                </a:pathLst>
              </a:custGeom>
              <a:noFill/>
              <a:ln w="7144" cap="flat">
                <a:solidFill>
                  <a:srgbClr val="3E3A39"/>
                </a:solidFill>
                <a:custDash>
                  <a:ds d="375000" sp="225000"/>
                </a:custDash>
                <a:miter/>
              </a:ln>
            </p:spPr>
            <p:txBody>
              <a:bodyPr rtlCol="0" anchor="ctr"/>
              <a:lstStyle/>
              <a:p>
                <a:endParaRPr lang="zh-CN" altLang="en-US" dirty="0"/>
              </a:p>
            </p:txBody>
          </p:sp>
        </p:grpSp>
        <p:sp>
          <p:nvSpPr>
            <p:cNvPr id="187" name="文本框 186">
              <a:extLst>
                <a:ext uri="{FF2B5EF4-FFF2-40B4-BE49-F238E27FC236}">
                  <a16:creationId xmlns:a16="http://schemas.microsoft.com/office/drawing/2014/main" id="{8317D8DC-ECD4-2E4F-20A3-22D9EFF7B603}"/>
                </a:ext>
              </a:extLst>
            </p:cNvPr>
            <p:cNvSpPr txBox="1"/>
            <p:nvPr/>
          </p:nvSpPr>
          <p:spPr>
            <a:xfrm rot="5403816">
              <a:off x="5123058" y="3493011"/>
              <a:ext cx="1154483" cy="400110"/>
            </a:xfrm>
            <a:prstGeom prst="rect">
              <a:avLst/>
            </a:prstGeom>
            <a:noFill/>
          </p:spPr>
          <p:txBody>
            <a:bodyPr wrap="none" rtlCol="0">
              <a:spAutoFit/>
            </a:bodyPr>
            <a:lstStyle/>
            <a:p>
              <a:pPr algn="l"/>
              <a:r>
                <a:rPr lang="en-US" altLang="zh-CN" sz="2000" dirty="0">
                  <a:ln w="4763" cap="flat">
                    <a:solidFill>
                      <a:srgbClr val="000000"/>
                    </a:solidFill>
                    <a:miter/>
                  </a:ln>
                  <a:solidFill>
                    <a:srgbClr val="000000"/>
                  </a:solidFill>
                  <a:latin typeface="Arial"/>
                  <a:cs typeface="Arial"/>
                  <a:sym typeface="Arial"/>
                  <a:rtl val="0"/>
                </a:rPr>
                <a:t>De</a:t>
              </a:r>
              <a:r>
                <a:rPr lang="en-US" altLang="zh-CN" sz="2000" spc="0" baseline="0" dirty="0">
                  <a:ln w="4763" cap="flat">
                    <a:solidFill>
                      <a:srgbClr val="000000"/>
                    </a:solidFill>
                    <a:miter/>
                  </a:ln>
                  <a:solidFill>
                    <a:srgbClr val="000000"/>
                  </a:solidFill>
                  <a:latin typeface="Arial"/>
                  <a:cs typeface="Arial"/>
                  <a:sym typeface="Arial"/>
                  <a:rtl val="0"/>
                </a:rPr>
                <a:t>coder</a:t>
              </a:r>
              <a:endParaRPr lang="zh-CN" altLang="en-US" sz="2000" spc="0" baseline="0" dirty="0">
                <a:ln w="4763" cap="flat">
                  <a:solidFill>
                    <a:srgbClr val="000000"/>
                  </a:solidFill>
                  <a:miter/>
                </a:ln>
                <a:solidFill>
                  <a:srgbClr val="000000"/>
                </a:solidFill>
                <a:latin typeface="Arial"/>
                <a:cs typeface="Arial"/>
                <a:sym typeface="Arial"/>
                <a:rtl val="0"/>
              </a:endParaRPr>
            </a:p>
          </p:txBody>
        </p:sp>
      </p:grpSp>
      <p:grpSp>
        <p:nvGrpSpPr>
          <p:cNvPr id="219" name="组合 218">
            <a:extLst>
              <a:ext uri="{FF2B5EF4-FFF2-40B4-BE49-F238E27FC236}">
                <a16:creationId xmlns:a16="http://schemas.microsoft.com/office/drawing/2014/main" id="{32716CB8-F31D-5F35-B468-B6A39E4326CF}"/>
              </a:ext>
            </a:extLst>
          </p:cNvPr>
          <p:cNvGrpSpPr/>
          <p:nvPr/>
        </p:nvGrpSpPr>
        <p:grpSpPr>
          <a:xfrm>
            <a:off x="1567391" y="2392305"/>
            <a:ext cx="5244289" cy="1400118"/>
            <a:chOff x="1567391" y="2392305"/>
            <a:chExt cx="5244289" cy="1400118"/>
          </a:xfrm>
        </p:grpSpPr>
        <p:sp>
          <p:nvSpPr>
            <p:cNvPr id="220" name="任意多边形: 形状 146">
              <a:extLst>
                <a:ext uri="{FF2B5EF4-FFF2-40B4-BE49-F238E27FC236}">
                  <a16:creationId xmlns:a16="http://schemas.microsoft.com/office/drawing/2014/main" id="{5E93B03A-09CC-9D2C-A5EB-2203D069650A}"/>
                </a:ext>
              </a:extLst>
            </p:cNvPr>
            <p:cNvSpPr/>
            <p:nvPr/>
          </p:nvSpPr>
          <p:spPr>
            <a:xfrm>
              <a:off x="1567391" y="2392305"/>
              <a:ext cx="5223523" cy="153867"/>
            </a:xfrm>
            <a:custGeom>
              <a:avLst/>
              <a:gdLst>
                <a:gd name="connsiteX0" fmla="*/ 0 w 4071175"/>
                <a:gd name="connsiteY0" fmla="*/ 330803 h 330803"/>
                <a:gd name="connsiteX1" fmla="*/ 0 w 4071175"/>
                <a:gd name="connsiteY1" fmla="*/ 30766 h 330803"/>
                <a:gd name="connsiteX2" fmla="*/ 62293 w 4071175"/>
                <a:gd name="connsiteY2" fmla="*/ 0 h 330803"/>
                <a:gd name="connsiteX3" fmla="*/ 4008882 w 4071175"/>
                <a:gd name="connsiteY3" fmla="*/ 0 h 330803"/>
                <a:gd name="connsiteX4" fmla="*/ 4071176 w 4071175"/>
                <a:gd name="connsiteY4" fmla="*/ 30766 h 330803"/>
                <a:gd name="connsiteX5" fmla="*/ 4071176 w 4071175"/>
                <a:gd name="connsiteY5" fmla="*/ 233648 h 330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71175" h="330803">
                  <a:moveTo>
                    <a:pt x="0" y="330803"/>
                  </a:moveTo>
                  <a:lnTo>
                    <a:pt x="0" y="30766"/>
                  </a:lnTo>
                  <a:cubicBezTo>
                    <a:pt x="0" y="13811"/>
                    <a:pt x="28003" y="0"/>
                    <a:pt x="62293" y="0"/>
                  </a:cubicBezTo>
                  <a:lnTo>
                    <a:pt x="4008882" y="0"/>
                  </a:lnTo>
                  <a:cubicBezTo>
                    <a:pt x="4043172" y="0"/>
                    <a:pt x="4071176" y="13811"/>
                    <a:pt x="4071176" y="30766"/>
                  </a:cubicBezTo>
                  <a:lnTo>
                    <a:pt x="4071176" y="233648"/>
                  </a:lnTo>
                </a:path>
              </a:pathLst>
            </a:custGeom>
            <a:noFill/>
            <a:ln w="9525" cap="flat">
              <a:solidFill>
                <a:srgbClr val="333333"/>
              </a:solidFill>
              <a:prstDash val="solid"/>
              <a:miter/>
            </a:ln>
          </p:spPr>
          <p:txBody>
            <a:bodyPr rtlCol="0" anchor="ctr"/>
            <a:lstStyle/>
            <a:p>
              <a:endParaRPr lang="zh-CN" altLang="en-US"/>
            </a:p>
          </p:txBody>
        </p:sp>
        <p:grpSp>
          <p:nvGrpSpPr>
            <p:cNvPr id="221" name="图形 3">
              <a:extLst>
                <a:ext uri="{FF2B5EF4-FFF2-40B4-BE49-F238E27FC236}">
                  <a16:creationId xmlns:a16="http://schemas.microsoft.com/office/drawing/2014/main" id="{9E22FC32-E92A-2566-3423-994655F75F02}"/>
                </a:ext>
              </a:extLst>
            </p:cNvPr>
            <p:cNvGrpSpPr/>
            <p:nvPr/>
          </p:nvGrpSpPr>
          <p:grpSpPr>
            <a:xfrm>
              <a:off x="5970622" y="3754038"/>
              <a:ext cx="590073" cy="38385"/>
              <a:chOff x="6520955" y="3754038"/>
              <a:chExt cx="590073" cy="38385"/>
            </a:xfrm>
            <a:solidFill>
              <a:srgbClr val="000000"/>
            </a:solidFill>
          </p:grpSpPr>
          <p:sp>
            <p:nvSpPr>
              <p:cNvPr id="223" name="任意多边形: 形状 149">
                <a:extLst>
                  <a:ext uri="{FF2B5EF4-FFF2-40B4-BE49-F238E27FC236}">
                    <a16:creationId xmlns:a16="http://schemas.microsoft.com/office/drawing/2014/main" id="{70EE14D4-6137-88A6-36C8-45EEF21FFBAF}"/>
                  </a:ext>
                </a:extLst>
              </p:cNvPr>
              <p:cNvSpPr/>
              <p:nvPr/>
            </p:nvSpPr>
            <p:spPr>
              <a:xfrm>
                <a:off x="6520955" y="3773184"/>
                <a:ext cx="488537" cy="9525"/>
              </a:xfrm>
              <a:custGeom>
                <a:avLst/>
                <a:gdLst>
                  <a:gd name="connsiteX0" fmla="*/ 0 w 488537"/>
                  <a:gd name="connsiteY0" fmla="*/ 0 h 9525"/>
                  <a:gd name="connsiteX1" fmla="*/ 488537 w 488537"/>
                  <a:gd name="connsiteY1" fmla="*/ 0 h 9525"/>
                </a:gdLst>
                <a:ahLst/>
                <a:cxnLst>
                  <a:cxn ang="0">
                    <a:pos x="connsiteX0" y="connsiteY0"/>
                  </a:cxn>
                  <a:cxn ang="0">
                    <a:pos x="connsiteX1" y="connsiteY1"/>
                  </a:cxn>
                </a:cxnLst>
                <a:rect l="l" t="t" r="r" b="b"/>
                <a:pathLst>
                  <a:path w="488537" h="9525">
                    <a:moveTo>
                      <a:pt x="0" y="0"/>
                    </a:moveTo>
                    <a:lnTo>
                      <a:pt x="488537" y="0"/>
                    </a:lnTo>
                  </a:path>
                </a:pathLst>
              </a:custGeom>
              <a:ln w="9525" cap="flat">
                <a:solidFill>
                  <a:srgbClr val="000000"/>
                </a:solidFill>
                <a:prstDash val="solid"/>
                <a:miter/>
              </a:ln>
            </p:spPr>
            <p:txBody>
              <a:bodyPr rtlCol="0" anchor="ctr"/>
              <a:lstStyle/>
              <a:p>
                <a:endParaRPr lang="zh-CN" altLang="en-US"/>
              </a:p>
            </p:txBody>
          </p:sp>
          <p:sp>
            <p:nvSpPr>
              <p:cNvPr id="224" name="任意多边形: 形状 150">
                <a:extLst>
                  <a:ext uri="{FF2B5EF4-FFF2-40B4-BE49-F238E27FC236}">
                    <a16:creationId xmlns:a16="http://schemas.microsoft.com/office/drawing/2014/main" id="{62F432F6-A46A-E8B2-CA25-C554F4CBB1DE}"/>
                  </a:ext>
                </a:extLst>
              </p:cNvPr>
              <p:cNvSpPr/>
              <p:nvPr/>
            </p:nvSpPr>
            <p:spPr>
              <a:xfrm>
                <a:off x="6988823" y="3754038"/>
                <a:ext cx="122205" cy="38385"/>
              </a:xfrm>
              <a:custGeom>
                <a:avLst/>
                <a:gdLst>
                  <a:gd name="connsiteX0" fmla="*/ 0 w 122205"/>
                  <a:gd name="connsiteY0" fmla="*/ 38386 h 38385"/>
                  <a:gd name="connsiteX1" fmla="*/ 122205 w 122205"/>
                  <a:gd name="connsiteY1" fmla="*/ 19145 h 38385"/>
                  <a:gd name="connsiteX2" fmla="*/ 0 w 122205"/>
                  <a:gd name="connsiteY2" fmla="*/ 0 h 38385"/>
                </a:gdLst>
                <a:ahLst/>
                <a:cxnLst>
                  <a:cxn ang="0">
                    <a:pos x="connsiteX0" y="connsiteY0"/>
                  </a:cxn>
                  <a:cxn ang="0">
                    <a:pos x="connsiteX1" y="connsiteY1"/>
                  </a:cxn>
                  <a:cxn ang="0">
                    <a:pos x="connsiteX2" y="connsiteY2"/>
                  </a:cxn>
                </a:cxnLst>
                <a:rect l="l" t="t" r="r" b="b"/>
                <a:pathLst>
                  <a:path w="122205" h="38385">
                    <a:moveTo>
                      <a:pt x="0" y="38386"/>
                    </a:moveTo>
                    <a:lnTo>
                      <a:pt x="122205" y="19145"/>
                    </a:lnTo>
                    <a:lnTo>
                      <a:pt x="0" y="0"/>
                    </a:lnTo>
                    <a:close/>
                  </a:path>
                </a:pathLst>
              </a:custGeom>
              <a:solidFill>
                <a:srgbClr val="000000"/>
              </a:solidFill>
              <a:ln w="9525" cap="flat">
                <a:solidFill>
                  <a:srgbClr val="000000"/>
                </a:solidFill>
                <a:prstDash val="solid"/>
                <a:miter/>
              </a:ln>
            </p:spPr>
            <p:txBody>
              <a:bodyPr rtlCol="0" anchor="ctr"/>
              <a:lstStyle/>
              <a:p>
                <a:endParaRPr lang="zh-CN" altLang="en-US"/>
              </a:p>
            </p:txBody>
          </p:sp>
        </p:grpSp>
        <p:sp>
          <p:nvSpPr>
            <p:cNvPr id="222" name="任意多边形: 形状 147">
              <a:extLst>
                <a:ext uri="{FF2B5EF4-FFF2-40B4-BE49-F238E27FC236}">
                  <a16:creationId xmlns:a16="http://schemas.microsoft.com/office/drawing/2014/main" id="{81299D22-97C7-3033-6D02-99D7481CD171}"/>
                </a:ext>
              </a:extLst>
            </p:cNvPr>
            <p:cNvSpPr/>
            <p:nvPr/>
          </p:nvSpPr>
          <p:spPr>
            <a:xfrm>
              <a:off x="6773294" y="2451590"/>
              <a:ext cx="38386" cy="122110"/>
            </a:xfrm>
            <a:custGeom>
              <a:avLst/>
              <a:gdLst>
                <a:gd name="connsiteX0" fmla="*/ 0 w 38386"/>
                <a:gd name="connsiteY0" fmla="*/ 0 h 122110"/>
                <a:gd name="connsiteX1" fmla="*/ 19145 w 38386"/>
                <a:gd name="connsiteY1" fmla="*/ 122111 h 122110"/>
                <a:gd name="connsiteX2" fmla="*/ 38386 w 38386"/>
                <a:gd name="connsiteY2" fmla="*/ 0 h 122110"/>
              </a:gdLst>
              <a:ahLst/>
              <a:cxnLst>
                <a:cxn ang="0">
                  <a:pos x="connsiteX0" y="connsiteY0"/>
                </a:cxn>
                <a:cxn ang="0">
                  <a:pos x="connsiteX1" y="connsiteY1"/>
                </a:cxn>
                <a:cxn ang="0">
                  <a:pos x="connsiteX2" y="connsiteY2"/>
                </a:cxn>
              </a:cxnLst>
              <a:rect l="l" t="t" r="r" b="b"/>
              <a:pathLst>
                <a:path w="38386" h="122110">
                  <a:moveTo>
                    <a:pt x="0" y="0"/>
                  </a:moveTo>
                  <a:lnTo>
                    <a:pt x="19145" y="122111"/>
                  </a:lnTo>
                  <a:lnTo>
                    <a:pt x="38386" y="0"/>
                  </a:lnTo>
                  <a:close/>
                </a:path>
              </a:pathLst>
            </a:custGeom>
            <a:solidFill>
              <a:srgbClr val="000000"/>
            </a:solidFill>
            <a:ln w="9525" cap="flat">
              <a:solidFill>
                <a:srgbClr val="000000"/>
              </a:solidFill>
              <a:prstDash val="solid"/>
              <a:miter/>
            </a:ln>
          </p:spPr>
          <p:txBody>
            <a:bodyPr rtlCol="0" anchor="ctr"/>
            <a:lstStyle/>
            <a:p>
              <a:endParaRPr lang="zh-CN" altLang="en-US"/>
            </a:p>
          </p:txBody>
        </p:sp>
      </p:grpSp>
      <p:grpSp>
        <p:nvGrpSpPr>
          <p:cNvPr id="225" name="组合 224">
            <a:extLst>
              <a:ext uri="{FF2B5EF4-FFF2-40B4-BE49-F238E27FC236}">
                <a16:creationId xmlns:a16="http://schemas.microsoft.com/office/drawing/2014/main" id="{417C06C5-AF1D-9546-EA3B-E2BD100FBFE6}"/>
              </a:ext>
            </a:extLst>
          </p:cNvPr>
          <p:cNvGrpSpPr/>
          <p:nvPr/>
        </p:nvGrpSpPr>
        <p:grpSpPr>
          <a:xfrm>
            <a:off x="6406867" y="2493119"/>
            <a:ext cx="2872454" cy="2583847"/>
            <a:chOff x="6406867" y="2493119"/>
            <a:chExt cx="2872454" cy="2583847"/>
          </a:xfrm>
        </p:grpSpPr>
        <p:grpSp>
          <p:nvGrpSpPr>
            <p:cNvPr id="226" name="组合 225">
              <a:extLst>
                <a:ext uri="{FF2B5EF4-FFF2-40B4-BE49-F238E27FC236}">
                  <a16:creationId xmlns:a16="http://schemas.microsoft.com/office/drawing/2014/main" id="{023E7C39-1492-B770-DF3D-DD6B513070BA}"/>
                </a:ext>
              </a:extLst>
            </p:cNvPr>
            <p:cNvGrpSpPr/>
            <p:nvPr/>
          </p:nvGrpSpPr>
          <p:grpSpPr>
            <a:xfrm>
              <a:off x="6406867" y="2493119"/>
              <a:ext cx="2872454" cy="2583847"/>
              <a:chOff x="6957200" y="2493119"/>
              <a:chExt cx="2872454" cy="2583847"/>
            </a:xfrm>
          </p:grpSpPr>
          <p:grpSp>
            <p:nvGrpSpPr>
              <p:cNvPr id="229" name="图形 3">
                <a:extLst>
                  <a:ext uri="{FF2B5EF4-FFF2-40B4-BE49-F238E27FC236}">
                    <a16:creationId xmlns:a16="http://schemas.microsoft.com/office/drawing/2014/main" id="{5107F4B3-10D5-08A0-5DF7-F60F37928007}"/>
                  </a:ext>
                </a:extLst>
              </p:cNvPr>
              <p:cNvGrpSpPr/>
              <p:nvPr/>
            </p:nvGrpSpPr>
            <p:grpSpPr>
              <a:xfrm>
                <a:off x="7166369" y="2600370"/>
                <a:ext cx="2462784" cy="2175510"/>
                <a:chOff x="7166369" y="2600370"/>
                <a:chExt cx="2462784" cy="2175510"/>
              </a:xfrm>
            </p:grpSpPr>
            <p:sp>
              <p:nvSpPr>
                <p:cNvPr id="232" name="任意多边形: 形状 100">
                  <a:extLst>
                    <a:ext uri="{FF2B5EF4-FFF2-40B4-BE49-F238E27FC236}">
                      <a16:creationId xmlns:a16="http://schemas.microsoft.com/office/drawing/2014/main" id="{080288F7-F9CC-D8AC-E540-8E8E7E72A0BA}"/>
                    </a:ext>
                  </a:extLst>
                </p:cNvPr>
                <p:cNvSpPr/>
                <p:nvPr/>
              </p:nvSpPr>
              <p:spPr>
                <a:xfrm>
                  <a:off x="7256095" y="4236099"/>
                  <a:ext cx="154400" cy="154400"/>
                </a:xfrm>
                <a:custGeom>
                  <a:avLst/>
                  <a:gdLst>
                    <a:gd name="connsiteX0" fmla="*/ 0 w 154400"/>
                    <a:gd name="connsiteY0" fmla="*/ 0 h 154400"/>
                    <a:gd name="connsiteX1" fmla="*/ 154401 w 154400"/>
                    <a:gd name="connsiteY1" fmla="*/ 0 h 154400"/>
                    <a:gd name="connsiteX2" fmla="*/ 154401 w 154400"/>
                    <a:gd name="connsiteY2" fmla="*/ 154400 h 154400"/>
                    <a:gd name="connsiteX3" fmla="*/ 0 w 154400"/>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154400" h="154400">
                      <a:moveTo>
                        <a:pt x="0" y="0"/>
                      </a:moveTo>
                      <a:lnTo>
                        <a:pt x="154401" y="0"/>
                      </a:lnTo>
                      <a:lnTo>
                        <a:pt x="154401" y="154400"/>
                      </a:lnTo>
                      <a:lnTo>
                        <a:pt x="0" y="154400"/>
                      </a:lnTo>
                      <a:close/>
                    </a:path>
                  </a:pathLst>
                </a:custGeom>
                <a:solidFill>
                  <a:srgbClr val="969696"/>
                </a:solidFill>
                <a:ln w="9525" cap="flat">
                  <a:solidFill>
                    <a:srgbClr val="000000"/>
                  </a:solidFill>
                  <a:prstDash val="solid"/>
                  <a:miter/>
                </a:ln>
              </p:spPr>
              <p:txBody>
                <a:bodyPr rtlCol="0" anchor="ctr"/>
                <a:lstStyle/>
                <a:p>
                  <a:endParaRPr lang="zh-CN" altLang="en-US"/>
                </a:p>
              </p:txBody>
            </p:sp>
            <p:sp>
              <p:nvSpPr>
                <p:cNvPr id="233" name="任意多边形: 形状 101">
                  <a:extLst>
                    <a:ext uri="{FF2B5EF4-FFF2-40B4-BE49-F238E27FC236}">
                      <a16:creationId xmlns:a16="http://schemas.microsoft.com/office/drawing/2014/main" id="{EB391FAC-0BF8-2923-0EC2-807426487E52}"/>
                    </a:ext>
                  </a:extLst>
                </p:cNvPr>
                <p:cNvSpPr/>
                <p:nvPr/>
              </p:nvSpPr>
              <p:spPr>
                <a:xfrm>
                  <a:off x="7256095" y="4236099"/>
                  <a:ext cx="154400" cy="154400"/>
                </a:xfrm>
                <a:custGeom>
                  <a:avLst/>
                  <a:gdLst>
                    <a:gd name="connsiteX0" fmla="*/ 0 w 154400"/>
                    <a:gd name="connsiteY0" fmla="*/ 0 h 154400"/>
                    <a:gd name="connsiteX1" fmla="*/ 154401 w 154400"/>
                    <a:gd name="connsiteY1" fmla="*/ 0 h 154400"/>
                    <a:gd name="connsiteX2" fmla="*/ 154401 w 154400"/>
                    <a:gd name="connsiteY2" fmla="*/ 154400 h 154400"/>
                    <a:gd name="connsiteX3" fmla="*/ 0 w 154400"/>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154400" h="154400">
                      <a:moveTo>
                        <a:pt x="0" y="0"/>
                      </a:moveTo>
                      <a:lnTo>
                        <a:pt x="154401" y="0"/>
                      </a:lnTo>
                      <a:lnTo>
                        <a:pt x="154401" y="154400"/>
                      </a:lnTo>
                      <a:lnTo>
                        <a:pt x="0" y="154400"/>
                      </a:lnTo>
                      <a:close/>
                    </a:path>
                  </a:pathLst>
                </a:custGeom>
                <a:noFill/>
                <a:ln w="9525" cap="flat">
                  <a:solidFill>
                    <a:srgbClr val="000000"/>
                  </a:solidFill>
                  <a:prstDash val="solid"/>
                  <a:miter/>
                </a:ln>
              </p:spPr>
              <p:txBody>
                <a:bodyPr rtlCol="0" anchor="ctr"/>
                <a:lstStyle/>
                <a:p>
                  <a:endParaRPr lang="zh-CN" altLang="en-US"/>
                </a:p>
              </p:txBody>
            </p:sp>
            <p:sp>
              <p:nvSpPr>
                <p:cNvPr id="234" name="任意多边形: 形状 102">
                  <a:extLst>
                    <a:ext uri="{FF2B5EF4-FFF2-40B4-BE49-F238E27FC236}">
                      <a16:creationId xmlns:a16="http://schemas.microsoft.com/office/drawing/2014/main" id="{F6123A3A-EC72-9A77-640D-310A03605018}"/>
                    </a:ext>
                  </a:extLst>
                </p:cNvPr>
                <p:cNvSpPr/>
                <p:nvPr/>
              </p:nvSpPr>
              <p:spPr>
                <a:xfrm>
                  <a:off x="7256095" y="4491940"/>
                  <a:ext cx="154400" cy="154400"/>
                </a:xfrm>
                <a:custGeom>
                  <a:avLst/>
                  <a:gdLst>
                    <a:gd name="connsiteX0" fmla="*/ 0 w 154400"/>
                    <a:gd name="connsiteY0" fmla="*/ 0 h 154400"/>
                    <a:gd name="connsiteX1" fmla="*/ 154401 w 154400"/>
                    <a:gd name="connsiteY1" fmla="*/ 0 h 154400"/>
                    <a:gd name="connsiteX2" fmla="*/ 154401 w 154400"/>
                    <a:gd name="connsiteY2" fmla="*/ 154400 h 154400"/>
                    <a:gd name="connsiteX3" fmla="*/ 0 w 154400"/>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154400" h="154400">
                      <a:moveTo>
                        <a:pt x="0" y="0"/>
                      </a:moveTo>
                      <a:lnTo>
                        <a:pt x="154401" y="0"/>
                      </a:lnTo>
                      <a:lnTo>
                        <a:pt x="154401" y="154400"/>
                      </a:lnTo>
                      <a:lnTo>
                        <a:pt x="0" y="154400"/>
                      </a:lnTo>
                      <a:close/>
                    </a:path>
                  </a:pathLst>
                </a:custGeom>
                <a:solidFill>
                  <a:srgbClr val="969696"/>
                </a:solidFill>
                <a:ln w="9525" cap="flat">
                  <a:solidFill>
                    <a:srgbClr val="000000"/>
                  </a:solidFill>
                  <a:prstDash val="solid"/>
                  <a:miter/>
                </a:ln>
              </p:spPr>
              <p:txBody>
                <a:bodyPr rtlCol="0" anchor="ctr"/>
                <a:lstStyle/>
                <a:p>
                  <a:endParaRPr lang="zh-CN" altLang="en-US"/>
                </a:p>
              </p:txBody>
            </p:sp>
            <p:sp>
              <p:nvSpPr>
                <p:cNvPr id="235" name="任意多边形: 形状 103">
                  <a:extLst>
                    <a:ext uri="{FF2B5EF4-FFF2-40B4-BE49-F238E27FC236}">
                      <a16:creationId xmlns:a16="http://schemas.microsoft.com/office/drawing/2014/main" id="{D36F636D-1D6A-A65F-2DE3-C3F13029194E}"/>
                    </a:ext>
                  </a:extLst>
                </p:cNvPr>
                <p:cNvSpPr/>
                <p:nvPr/>
              </p:nvSpPr>
              <p:spPr>
                <a:xfrm>
                  <a:off x="7311435" y="3768516"/>
                  <a:ext cx="53911" cy="53911"/>
                </a:xfrm>
                <a:custGeom>
                  <a:avLst/>
                  <a:gdLst>
                    <a:gd name="connsiteX0" fmla="*/ 26955 w 53911"/>
                    <a:gd name="connsiteY0" fmla="*/ 53912 h 53911"/>
                    <a:gd name="connsiteX1" fmla="*/ 0 w 53911"/>
                    <a:gd name="connsiteY1" fmla="*/ 26956 h 53911"/>
                    <a:gd name="connsiteX2" fmla="*/ 26955 w 53911"/>
                    <a:gd name="connsiteY2" fmla="*/ 0 h 53911"/>
                    <a:gd name="connsiteX3" fmla="*/ 53911 w 53911"/>
                    <a:gd name="connsiteY3" fmla="*/ 26956 h 53911"/>
                    <a:gd name="connsiteX4" fmla="*/ 26955 w 53911"/>
                    <a:gd name="connsiteY4" fmla="*/ 53912 h 53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1" h="53911">
                      <a:moveTo>
                        <a:pt x="26955" y="53912"/>
                      </a:moveTo>
                      <a:cubicBezTo>
                        <a:pt x="12001" y="53912"/>
                        <a:pt x="0" y="41815"/>
                        <a:pt x="0" y="26956"/>
                      </a:cubicBezTo>
                      <a:cubicBezTo>
                        <a:pt x="0" y="12001"/>
                        <a:pt x="12096" y="0"/>
                        <a:pt x="26955" y="0"/>
                      </a:cubicBezTo>
                      <a:cubicBezTo>
                        <a:pt x="41814" y="0"/>
                        <a:pt x="53911" y="12097"/>
                        <a:pt x="53911" y="26956"/>
                      </a:cubicBezTo>
                      <a:cubicBezTo>
                        <a:pt x="54007" y="41815"/>
                        <a:pt x="41910" y="53912"/>
                        <a:pt x="26955" y="53912"/>
                      </a:cubicBezTo>
                    </a:path>
                  </a:pathLst>
                </a:custGeom>
                <a:solidFill>
                  <a:srgbClr val="000000"/>
                </a:solidFill>
                <a:ln w="9525" cap="flat">
                  <a:solidFill>
                    <a:srgbClr val="000000"/>
                  </a:solidFill>
                  <a:prstDash val="solid"/>
                  <a:miter/>
                </a:ln>
              </p:spPr>
              <p:txBody>
                <a:bodyPr rtlCol="0" anchor="ctr"/>
                <a:lstStyle/>
                <a:p>
                  <a:endParaRPr lang="zh-CN" altLang="en-US"/>
                </a:p>
              </p:txBody>
            </p:sp>
            <p:sp>
              <p:nvSpPr>
                <p:cNvPr id="236" name="任意多边形: 形状 104">
                  <a:extLst>
                    <a:ext uri="{FF2B5EF4-FFF2-40B4-BE49-F238E27FC236}">
                      <a16:creationId xmlns:a16="http://schemas.microsoft.com/office/drawing/2014/main" id="{6374EA78-F7B3-92D8-BFF7-321629513AAB}"/>
                    </a:ext>
                  </a:extLst>
                </p:cNvPr>
                <p:cNvSpPr/>
                <p:nvPr/>
              </p:nvSpPr>
              <p:spPr>
                <a:xfrm>
                  <a:off x="7307625" y="3903676"/>
                  <a:ext cx="53911" cy="53911"/>
                </a:xfrm>
                <a:custGeom>
                  <a:avLst/>
                  <a:gdLst>
                    <a:gd name="connsiteX0" fmla="*/ 26956 w 53911"/>
                    <a:gd name="connsiteY0" fmla="*/ 53912 h 53911"/>
                    <a:gd name="connsiteX1" fmla="*/ 0 w 53911"/>
                    <a:gd name="connsiteY1" fmla="*/ 26956 h 53911"/>
                    <a:gd name="connsiteX2" fmla="*/ 26956 w 53911"/>
                    <a:gd name="connsiteY2" fmla="*/ 0 h 53911"/>
                    <a:gd name="connsiteX3" fmla="*/ 53911 w 53911"/>
                    <a:gd name="connsiteY3" fmla="*/ 26956 h 53911"/>
                    <a:gd name="connsiteX4" fmla="*/ 26956 w 53911"/>
                    <a:gd name="connsiteY4" fmla="*/ 53912 h 53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1" h="53911">
                      <a:moveTo>
                        <a:pt x="26956" y="53912"/>
                      </a:moveTo>
                      <a:cubicBezTo>
                        <a:pt x="12002" y="53912"/>
                        <a:pt x="0" y="41815"/>
                        <a:pt x="0" y="26956"/>
                      </a:cubicBezTo>
                      <a:cubicBezTo>
                        <a:pt x="0" y="12097"/>
                        <a:pt x="12097" y="0"/>
                        <a:pt x="26956" y="0"/>
                      </a:cubicBezTo>
                      <a:cubicBezTo>
                        <a:pt x="41815" y="0"/>
                        <a:pt x="53911" y="12097"/>
                        <a:pt x="53911" y="26956"/>
                      </a:cubicBezTo>
                      <a:cubicBezTo>
                        <a:pt x="53911" y="41815"/>
                        <a:pt x="41815" y="53912"/>
                        <a:pt x="26956" y="53912"/>
                      </a:cubicBezTo>
                    </a:path>
                  </a:pathLst>
                </a:custGeom>
                <a:solidFill>
                  <a:srgbClr val="000000"/>
                </a:solidFill>
                <a:ln w="9525" cap="flat">
                  <a:solidFill>
                    <a:srgbClr val="000000"/>
                  </a:solidFill>
                  <a:prstDash val="solid"/>
                  <a:miter/>
                </a:ln>
              </p:spPr>
              <p:txBody>
                <a:bodyPr rtlCol="0" anchor="ctr"/>
                <a:lstStyle/>
                <a:p>
                  <a:endParaRPr lang="zh-CN" altLang="en-US"/>
                </a:p>
              </p:txBody>
            </p:sp>
            <p:sp>
              <p:nvSpPr>
                <p:cNvPr id="237" name="任意多边形: 形状 105">
                  <a:extLst>
                    <a:ext uri="{FF2B5EF4-FFF2-40B4-BE49-F238E27FC236}">
                      <a16:creationId xmlns:a16="http://schemas.microsoft.com/office/drawing/2014/main" id="{9DF8DC04-FD91-DD85-D21F-F7A4C5D01B92}"/>
                    </a:ext>
                  </a:extLst>
                </p:cNvPr>
                <p:cNvSpPr/>
                <p:nvPr/>
              </p:nvSpPr>
              <p:spPr>
                <a:xfrm>
                  <a:off x="7307625" y="4034931"/>
                  <a:ext cx="53911" cy="53911"/>
                </a:xfrm>
                <a:custGeom>
                  <a:avLst/>
                  <a:gdLst>
                    <a:gd name="connsiteX0" fmla="*/ 26956 w 53911"/>
                    <a:gd name="connsiteY0" fmla="*/ 53912 h 53911"/>
                    <a:gd name="connsiteX1" fmla="*/ 0 w 53911"/>
                    <a:gd name="connsiteY1" fmla="*/ 26956 h 53911"/>
                    <a:gd name="connsiteX2" fmla="*/ 26956 w 53911"/>
                    <a:gd name="connsiteY2" fmla="*/ 0 h 53911"/>
                    <a:gd name="connsiteX3" fmla="*/ 53911 w 53911"/>
                    <a:gd name="connsiteY3" fmla="*/ 26956 h 53911"/>
                    <a:gd name="connsiteX4" fmla="*/ 26956 w 53911"/>
                    <a:gd name="connsiteY4" fmla="*/ 53912 h 53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1" h="53911">
                      <a:moveTo>
                        <a:pt x="26956" y="53912"/>
                      </a:moveTo>
                      <a:cubicBezTo>
                        <a:pt x="12002" y="53912"/>
                        <a:pt x="0" y="41815"/>
                        <a:pt x="0" y="26956"/>
                      </a:cubicBezTo>
                      <a:cubicBezTo>
                        <a:pt x="0" y="12097"/>
                        <a:pt x="12097" y="0"/>
                        <a:pt x="26956" y="0"/>
                      </a:cubicBezTo>
                      <a:cubicBezTo>
                        <a:pt x="41815" y="0"/>
                        <a:pt x="53911" y="12097"/>
                        <a:pt x="53911" y="26956"/>
                      </a:cubicBezTo>
                      <a:cubicBezTo>
                        <a:pt x="53911" y="41815"/>
                        <a:pt x="41815" y="53912"/>
                        <a:pt x="26956" y="53912"/>
                      </a:cubicBezTo>
                    </a:path>
                  </a:pathLst>
                </a:custGeom>
                <a:solidFill>
                  <a:srgbClr val="000000"/>
                </a:solidFill>
                <a:ln w="9525" cap="flat">
                  <a:solidFill>
                    <a:srgbClr val="000000"/>
                  </a:solidFill>
                  <a:prstDash val="solid"/>
                  <a:miter/>
                </a:ln>
              </p:spPr>
              <p:txBody>
                <a:bodyPr rtlCol="0" anchor="ctr"/>
                <a:lstStyle/>
                <a:p>
                  <a:endParaRPr lang="zh-CN" altLang="en-US"/>
                </a:p>
              </p:txBody>
            </p:sp>
            <p:sp>
              <p:nvSpPr>
                <p:cNvPr id="238" name="任意多边形: 形状 106">
                  <a:extLst>
                    <a:ext uri="{FF2B5EF4-FFF2-40B4-BE49-F238E27FC236}">
                      <a16:creationId xmlns:a16="http://schemas.microsoft.com/office/drawing/2014/main" id="{A360C31F-06CE-6D67-F93D-66BD9252B82A}"/>
                    </a:ext>
                  </a:extLst>
                </p:cNvPr>
                <p:cNvSpPr/>
                <p:nvPr/>
              </p:nvSpPr>
              <p:spPr>
                <a:xfrm>
                  <a:off x="7261524" y="2700669"/>
                  <a:ext cx="154400" cy="154400"/>
                </a:xfrm>
                <a:custGeom>
                  <a:avLst/>
                  <a:gdLst>
                    <a:gd name="connsiteX0" fmla="*/ 0 w 154400"/>
                    <a:gd name="connsiteY0" fmla="*/ 0 h 154400"/>
                    <a:gd name="connsiteX1" fmla="*/ 154400 w 154400"/>
                    <a:gd name="connsiteY1" fmla="*/ 0 h 154400"/>
                    <a:gd name="connsiteX2" fmla="*/ 154400 w 154400"/>
                    <a:gd name="connsiteY2" fmla="*/ 154400 h 154400"/>
                    <a:gd name="connsiteX3" fmla="*/ 0 w 154400"/>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154400" h="154400">
                      <a:moveTo>
                        <a:pt x="0" y="0"/>
                      </a:moveTo>
                      <a:lnTo>
                        <a:pt x="154400" y="0"/>
                      </a:lnTo>
                      <a:lnTo>
                        <a:pt x="154400" y="154400"/>
                      </a:lnTo>
                      <a:lnTo>
                        <a:pt x="0" y="154400"/>
                      </a:lnTo>
                      <a:close/>
                    </a:path>
                  </a:pathLst>
                </a:custGeom>
                <a:solidFill>
                  <a:srgbClr val="969696"/>
                </a:solidFill>
                <a:ln w="9525" cap="flat">
                  <a:solidFill>
                    <a:srgbClr val="000000"/>
                  </a:solidFill>
                  <a:prstDash val="solid"/>
                  <a:miter/>
                </a:ln>
              </p:spPr>
              <p:txBody>
                <a:bodyPr rtlCol="0" anchor="ctr"/>
                <a:lstStyle/>
                <a:p>
                  <a:endParaRPr lang="zh-CN" altLang="en-US"/>
                </a:p>
              </p:txBody>
            </p:sp>
            <p:sp>
              <p:nvSpPr>
                <p:cNvPr id="239" name="任意多边形: 形状 107">
                  <a:extLst>
                    <a:ext uri="{FF2B5EF4-FFF2-40B4-BE49-F238E27FC236}">
                      <a16:creationId xmlns:a16="http://schemas.microsoft.com/office/drawing/2014/main" id="{8AE45312-9AD6-7B22-3B52-34BE7BB6CDD1}"/>
                    </a:ext>
                  </a:extLst>
                </p:cNvPr>
                <p:cNvSpPr/>
                <p:nvPr/>
              </p:nvSpPr>
              <p:spPr>
                <a:xfrm>
                  <a:off x="7261524" y="2700669"/>
                  <a:ext cx="154400" cy="154400"/>
                </a:xfrm>
                <a:custGeom>
                  <a:avLst/>
                  <a:gdLst>
                    <a:gd name="connsiteX0" fmla="*/ 0 w 154400"/>
                    <a:gd name="connsiteY0" fmla="*/ 0 h 154400"/>
                    <a:gd name="connsiteX1" fmla="*/ 154400 w 154400"/>
                    <a:gd name="connsiteY1" fmla="*/ 0 h 154400"/>
                    <a:gd name="connsiteX2" fmla="*/ 154400 w 154400"/>
                    <a:gd name="connsiteY2" fmla="*/ 154400 h 154400"/>
                    <a:gd name="connsiteX3" fmla="*/ 0 w 154400"/>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154400" h="154400">
                      <a:moveTo>
                        <a:pt x="0" y="0"/>
                      </a:moveTo>
                      <a:lnTo>
                        <a:pt x="154400" y="0"/>
                      </a:lnTo>
                      <a:lnTo>
                        <a:pt x="154400" y="154400"/>
                      </a:lnTo>
                      <a:lnTo>
                        <a:pt x="0" y="154400"/>
                      </a:lnTo>
                      <a:close/>
                    </a:path>
                  </a:pathLst>
                </a:custGeom>
                <a:noFill/>
                <a:ln w="9525" cap="flat">
                  <a:solidFill>
                    <a:srgbClr val="000000"/>
                  </a:solidFill>
                  <a:prstDash val="solid"/>
                  <a:miter/>
                </a:ln>
              </p:spPr>
              <p:txBody>
                <a:bodyPr rtlCol="0" anchor="ctr"/>
                <a:lstStyle/>
                <a:p>
                  <a:endParaRPr lang="zh-CN" altLang="en-US"/>
                </a:p>
              </p:txBody>
            </p:sp>
            <p:sp>
              <p:nvSpPr>
                <p:cNvPr id="240" name="任意多边形: 形状 108">
                  <a:extLst>
                    <a:ext uri="{FF2B5EF4-FFF2-40B4-BE49-F238E27FC236}">
                      <a16:creationId xmlns:a16="http://schemas.microsoft.com/office/drawing/2014/main" id="{31C0A361-4CDB-6AA4-65E1-30C1C901F8D4}"/>
                    </a:ext>
                  </a:extLst>
                </p:cNvPr>
                <p:cNvSpPr/>
                <p:nvPr/>
              </p:nvSpPr>
              <p:spPr>
                <a:xfrm>
                  <a:off x="7261524" y="2956605"/>
                  <a:ext cx="154400" cy="154400"/>
                </a:xfrm>
                <a:custGeom>
                  <a:avLst/>
                  <a:gdLst>
                    <a:gd name="connsiteX0" fmla="*/ 0 w 154400"/>
                    <a:gd name="connsiteY0" fmla="*/ 0 h 154400"/>
                    <a:gd name="connsiteX1" fmla="*/ 154400 w 154400"/>
                    <a:gd name="connsiteY1" fmla="*/ 0 h 154400"/>
                    <a:gd name="connsiteX2" fmla="*/ 154400 w 154400"/>
                    <a:gd name="connsiteY2" fmla="*/ 154400 h 154400"/>
                    <a:gd name="connsiteX3" fmla="*/ 0 w 154400"/>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154400" h="154400">
                      <a:moveTo>
                        <a:pt x="0" y="0"/>
                      </a:moveTo>
                      <a:lnTo>
                        <a:pt x="154400" y="0"/>
                      </a:lnTo>
                      <a:lnTo>
                        <a:pt x="154400" y="154400"/>
                      </a:lnTo>
                      <a:lnTo>
                        <a:pt x="0" y="154400"/>
                      </a:lnTo>
                      <a:close/>
                    </a:path>
                  </a:pathLst>
                </a:custGeom>
                <a:solidFill>
                  <a:srgbClr val="969696"/>
                </a:solidFill>
                <a:ln w="9525" cap="flat">
                  <a:solidFill>
                    <a:srgbClr val="000000"/>
                  </a:solidFill>
                  <a:prstDash val="solid"/>
                  <a:miter/>
                </a:ln>
              </p:spPr>
              <p:txBody>
                <a:bodyPr rtlCol="0" anchor="ctr"/>
                <a:lstStyle/>
                <a:p>
                  <a:endParaRPr lang="zh-CN" altLang="en-US"/>
                </a:p>
              </p:txBody>
            </p:sp>
            <p:sp>
              <p:nvSpPr>
                <p:cNvPr id="241" name="任意多边形: 形状 109">
                  <a:extLst>
                    <a:ext uri="{FF2B5EF4-FFF2-40B4-BE49-F238E27FC236}">
                      <a16:creationId xmlns:a16="http://schemas.microsoft.com/office/drawing/2014/main" id="{A6FAAF71-9AFE-C1B9-ED55-76D70C6B19A4}"/>
                    </a:ext>
                  </a:extLst>
                </p:cNvPr>
                <p:cNvSpPr/>
                <p:nvPr/>
              </p:nvSpPr>
              <p:spPr>
                <a:xfrm>
                  <a:off x="7261524" y="2956605"/>
                  <a:ext cx="154400" cy="154400"/>
                </a:xfrm>
                <a:custGeom>
                  <a:avLst/>
                  <a:gdLst>
                    <a:gd name="connsiteX0" fmla="*/ 0 w 154400"/>
                    <a:gd name="connsiteY0" fmla="*/ 0 h 154400"/>
                    <a:gd name="connsiteX1" fmla="*/ 154400 w 154400"/>
                    <a:gd name="connsiteY1" fmla="*/ 0 h 154400"/>
                    <a:gd name="connsiteX2" fmla="*/ 154400 w 154400"/>
                    <a:gd name="connsiteY2" fmla="*/ 154400 h 154400"/>
                    <a:gd name="connsiteX3" fmla="*/ 0 w 154400"/>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154400" h="154400">
                      <a:moveTo>
                        <a:pt x="0" y="0"/>
                      </a:moveTo>
                      <a:lnTo>
                        <a:pt x="154400" y="0"/>
                      </a:lnTo>
                      <a:lnTo>
                        <a:pt x="154400" y="154400"/>
                      </a:lnTo>
                      <a:lnTo>
                        <a:pt x="0" y="154400"/>
                      </a:lnTo>
                      <a:close/>
                    </a:path>
                  </a:pathLst>
                </a:custGeom>
                <a:noFill/>
                <a:ln w="9525" cap="flat">
                  <a:solidFill>
                    <a:srgbClr val="000000"/>
                  </a:solidFill>
                  <a:prstDash val="solid"/>
                  <a:miter/>
                </a:ln>
              </p:spPr>
              <p:txBody>
                <a:bodyPr rtlCol="0" anchor="ctr"/>
                <a:lstStyle/>
                <a:p>
                  <a:endParaRPr lang="zh-CN" altLang="en-US"/>
                </a:p>
              </p:txBody>
            </p:sp>
            <p:sp>
              <p:nvSpPr>
                <p:cNvPr id="242" name="任意多边形: 形状 110">
                  <a:extLst>
                    <a:ext uri="{FF2B5EF4-FFF2-40B4-BE49-F238E27FC236}">
                      <a16:creationId xmlns:a16="http://schemas.microsoft.com/office/drawing/2014/main" id="{8E47769A-0640-9EDB-AD14-0DA465282342}"/>
                    </a:ext>
                  </a:extLst>
                </p:cNvPr>
                <p:cNvSpPr/>
                <p:nvPr/>
              </p:nvSpPr>
              <p:spPr>
                <a:xfrm>
                  <a:off x="7261524" y="3212447"/>
                  <a:ext cx="154400" cy="154400"/>
                </a:xfrm>
                <a:custGeom>
                  <a:avLst/>
                  <a:gdLst>
                    <a:gd name="connsiteX0" fmla="*/ 0 w 154400"/>
                    <a:gd name="connsiteY0" fmla="*/ 0 h 154400"/>
                    <a:gd name="connsiteX1" fmla="*/ 154400 w 154400"/>
                    <a:gd name="connsiteY1" fmla="*/ 0 h 154400"/>
                    <a:gd name="connsiteX2" fmla="*/ 154400 w 154400"/>
                    <a:gd name="connsiteY2" fmla="*/ 154400 h 154400"/>
                    <a:gd name="connsiteX3" fmla="*/ 0 w 154400"/>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154400" h="154400">
                      <a:moveTo>
                        <a:pt x="0" y="0"/>
                      </a:moveTo>
                      <a:lnTo>
                        <a:pt x="154400" y="0"/>
                      </a:lnTo>
                      <a:lnTo>
                        <a:pt x="154400" y="154400"/>
                      </a:lnTo>
                      <a:lnTo>
                        <a:pt x="0" y="154400"/>
                      </a:lnTo>
                      <a:close/>
                    </a:path>
                  </a:pathLst>
                </a:custGeom>
                <a:solidFill>
                  <a:srgbClr val="969696"/>
                </a:solidFill>
                <a:ln w="9525" cap="flat">
                  <a:solidFill>
                    <a:srgbClr val="000000"/>
                  </a:solidFill>
                  <a:prstDash val="solid"/>
                  <a:miter/>
                </a:ln>
              </p:spPr>
              <p:txBody>
                <a:bodyPr rtlCol="0" anchor="ctr"/>
                <a:lstStyle/>
                <a:p>
                  <a:endParaRPr lang="zh-CN" altLang="en-US"/>
                </a:p>
              </p:txBody>
            </p:sp>
            <p:sp>
              <p:nvSpPr>
                <p:cNvPr id="243" name="任意多边形: 形状 111">
                  <a:extLst>
                    <a:ext uri="{FF2B5EF4-FFF2-40B4-BE49-F238E27FC236}">
                      <a16:creationId xmlns:a16="http://schemas.microsoft.com/office/drawing/2014/main" id="{50D1FB9D-B1E5-918B-F3D8-227AB4EA3F0C}"/>
                    </a:ext>
                  </a:extLst>
                </p:cNvPr>
                <p:cNvSpPr/>
                <p:nvPr/>
              </p:nvSpPr>
              <p:spPr>
                <a:xfrm>
                  <a:off x="7261524" y="3212447"/>
                  <a:ext cx="154400" cy="154400"/>
                </a:xfrm>
                <a:custGeom>
                  <a:avLst/>
                  <a:gdLst>
                    <a:gd name="connsiteX0" fmla="*/ 0 w 154400"/>
                    <a:gd name="connsiteY0" fmla="*/ 0 h 154400"/>
                    <a:gd name="connsiteX1" fmla="*/ 154400 w 154400"/>
                    <a:gd name="connsiteY1" fmla="*/ 0 h 154400"/>
                    <a:gd name="connsiteX2" fmla="*/ 154400 w 154400"/>
                    <a:gd name="connsiteY2" fmla="*/ 154400 h 154400"/>
                    <a:gd name="connsiteX3" fmla="*/ 0 w 154400"/>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154400" h="154400">
                      <a:moveTo>
                        <a:pt x="0" y="0"/>
                      </a:moveTo>
                      <a:lnTo>
                        <a:pt x="154400" y="0"/>
                      </a:lnTo>
                      <a:lnTo>
                        <a:pt x="154400" y="154400"/>
                      </a:lnTo>
                      <a:lnTo>
                        <a:pt x="0" y="154400"/>
                      </a:lnTo>
                      <a:close/>
                    </a:path>
                  </a:pathLst>
                </a:custGeom>
                <a:noFill/>
                <a:ln w="9525" cap="flat">
                  <a:solidFill>
                    <a:srgbClr val="000000"/>
                  </a:solidFill>
                  <a:prstDash val="solid"/>
                  <a:miter/>
                </a:ln>
              </p:spPr>
              <p:txBody>
                <a:bodyPr rtlCol="0" anchor="ctr"/>
                <a:lstStyle/>
                <a:p>
                  <a:endParaRPr lang="zh-CN" altLang="en-US"/>
                </a:p>
              </p:txBody>
            </p:sp>
            <p:sp>
              <p:nvSpPr>
                <p:cNvPr id="244" name="任意多边形: 形状 112">
                  <a:extLst>
                    <a:ext uri="{FF2B5EF4-FFF2-40B4-BE49-F238E27FC236}">
                      <a16:creationId xmlns:a16="http://schemas.microsoft.com/office/drawing/2014/main" id="{905B9A30-889D-83A9-3DC9-E8025A523812}"/>
                    </a:ext>
                  </a:extLst>
                </p:cNvPr>
                <p:cNvSpPr/>
                <p:nvPr/>
              </p:nvSpPr>
              <p:spPr>
                <a:xfrm>
                  <a:off x="7261524" y="3468384"/>
                  <a:ext cx="154400" cy="154400"/>
                </a:xfrm>
                <a:custGeom>
                  <a:avLst/>
                  <a:gdLst>
                    <a:gd name="connsiteX0" fmla="*/ 0 w 154400"/>
                    <a:gd name="connsiteY0" fmla="*/ 0 h 154400"/>
                    <a:gd name="connsiteX1" fmla="*/ 154400 w 154400"/>
                    <a:gd name="connsiteY1" fmla="*/ 0 h 154400"/>
                    <a:gd name="connsiteX2" fmla="*/ 154400 w 154400"/>
                    <a:gd name="connsiteY2" fmla="*/ 154400 h 154400"/>
                    <a:gd name="connsiteX3" fmla="*/ 0 w 154400"/>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154400" h="154400">
                      <a:moveTo>
                        <a:pt x="0" y="0"/>
                      </a:moveTo>
                      <a:lnTo>
                        <a:pt x="154400" y="0"/>
                      </a:lnTo>
                      <a:lnTo>
                        <a:pt x="154400" y="154400"/>
                      </a:lnTo>
                      <a:lnTo>
                        <a:pt x="0" y="154400"/>
                      </a:lnTo>
                      <a:close/>
                    </a:path>
                  </a:pathLst>
                </a:custGeom>
                <a:solidFill>
                  <a:srgbClr val="969696"/>
                </a:solidFill>
                <a:ln w="9525" cap="flat">
                  <a:solidFill>
                    <a:srgbClr val="000000"/>
                  </a:solidFill>
                  <a:prstDash val="solid"/>
                  <a:miter/>
                </a:ln>
              </p:spPr>
              <p:txBody>
                <a:bodyPr rtlCol="0" anchor="ctr"/>
                <a:lstStyle/>
                <a:p>
                  <a:endParaRPr lang="zh-CN" altLang="en-US"/>
                </a:p>
              </p:txBody>
            </p:sp>
            <p:sp>
              <p:nvSpPr>
                <p:cNvPr id="245" name="任意多边形: 形状 113">
                  <a:extLst>
                    <a:ext uri="{FF2B5EF4-FFF2-40B4-BE49-F238E27FC236}">
                      <a16:creationId xmlns:a16="http://schemas.microsoft.com/office/drawing/2014/main" id="{8786B409-0F53-82E3-505C-CD6AD71D20EA}"/>
                    </a:ext>
                  </a:extLst>
                </p:cNvPr>
                <p:cNvSpPr/>
                <p:nvPr/>
              </p:nvSpPr>
              <p:spPr>
                <a:xfrm>
                  <a:off x="7261524" y="3468384"/>
                  <a:ext cx="154400" cy="154400"/>
                </a:xfrm>
                <a:custGeom>
                  <a:avLst/>
                  <a:gdLst>
                    <a:gd name="connsiteX0" fmla="*/ 0 w 154400"/>
                    <a:gd name="connsiteY0" fmla="*/ 0 h 154400"/>
                    <a:gd name="connsiteX1" fmla="*/ 154400 w 154400"/>
                    <a:gd name="connsiteY1" fmla="*/ 0 h 154400"/>
                    <a:gd name="connsiteX2" fmla="*/ 154400 w 154400"/>
                    <a:gd name="connsiteY2" fmla="*/ 154400 h 154400"/>
                    <a:gd name="connsiteX3" fmla="*/ 0 w 154400"/>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154400" h="154400">
                      <a:moveTo>
                        <a:pt x="0" y="0"/>
                      </a:moveTo>
                      <a:lnTo>
                        <a:pt x="154400" y="0"/>
                      </a:lnTo>
                      <a:lnTo>
                        <a:pt x="154400" y="154400"/>
                      </a:lnTo>
                      <a:lnTo>
                        <a:pt x="0" y="154400"/>
                      </a:lnTo>
                      <a:close/>
                    </a:path>
                  </a:pathLst>
                </a:custGeom>
                <a:noFill/>
                <a:ln w="9525" cap="flat">
                  <a:solidFill>
                    <a:srgbClr val="000000"/>
                  </a:solidFill>
                  <a:prstDash val="solid"/>
                  <a:miter/>
                </a:ln>
              </p:spPr>
              <p:txBody>
                <a:bodyPr rtlCol="0" anchor="ctr"/>
                <a:lstStyle/>
                <a:p>
                  <a:endParaRPr lang="zh-CN" altLang="en-US"/>
                </a:p>
              </p:txBody>
            </p:sp>
            <p:sp>
              <p:nvSpPr>
                <p:cNvPr id="246" name="任意多边形: 形状 114">
                  <a:extLst>
                    <a:ext uri="{FF2B5EF4-FFF2-40B4-BE49-F238E27FC236}">
                      <a16:creationId xmlns:a16="http://schemas.microsoft.com/office/drawing/2014/main" id="{799DFB05-0313-F090-E4DE-831EFFF2CED0}"/>
                    </a:ext>
                  </a:extLst>
                </p:cNvPr>
                <p:cNvSpPr/>
                <p:nvPr/>
              </p:nvSpPr>
              <p:spPr>
                <a:xfrm>
                  <a:off x="7166369" y="2610848"/>
                  <a:ext cx="349853" cy="2120646"/>
                </a:xfrm>
                <a:custGeom>
                  <a:avLst/>
                  <a:gdLst>
                    <a:gd name="connsiteX0" fmla="*/ 272605 w 349853"/>
                    <a:gd name="connsiteY0" fmla="*/ 2120646 h 2120646"/>
                    <a:gd name="connsiteX1" fmla="*/ 77248 w 349853"/>
                    <a:gd name="connsiteY1" fmla="*/ 2120646 h 2120646"/>
                    <a:gd name="connsiteX2" fmla="*/ 0 w 349853"/>
                    <a:gd name="connsiteY2" fmla="*/ 2043398 h 2120646"/>
                    <a:gd name="connsiteX3" fmla="*/ 0 w 349853"/>
                    <a:gd name="connsiteY3" fmla="*/ 77248 h 2120646"/>
                    <a:gd name="connsiteX4" fmla="*/ 77248 w 349853"/>
                    <a:gd name="connsiteY4" fmla="*/ 0 h 2120646"/>
                    <a:gd name="connsiteX5" fmla="*/ 272605 w 349853"/>
                    <a:gd name="connsiteY5" fmla="*/ 0 h 2120646"/>
                    <a:gd name="connsiteX6" fmla="*/ 349854 w 349853"/>
                    <a:gd name="connsiteY6" fmla="*/ 77248 h 2120646"/>
                    <a:gd name="connsiteX7" fmla="*/ 349854 w 349853"/>
                    <a:gd name="connsiteY7" fmla="*/ 2043398 h 2120646"/>
                    <a:gd name="connsiteX8" fmla="*/ 272605 w 349853"/>
                    <a:gd name="connsiteY8" fmla="*/ 2120646 h 2120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9853" h="2120646">
                      <a:moveTo>
                        <a:pt x="272605" y="2120646"/>
                      </a:moveTo>
                      <a:lnTo>
                        <a:pt x="77248" y="2120646"/>
                      </a:lnTo>
                      <a:cubicBezTo>
                        <a:pt x="34576" y="2120646"/>
                        <a:pt x="0" y="2086070"/>
                        <a:pt x="0" y="2043398"/>
                      </a:cubicBezTo>
                      <a:lnTo>
                        <a:pt x="0" y="77248"/>
                      </a:lnTo>
                      <a:cubicBezTo>
                        <a:pt x="0" y="34576"/>
                        <a:pt x="34576" y="0"/>
                        <a:pt x="77248" y="0"/>
                      </a:cubicBezTo>
                      <a:lnTo>
                        <a:pt x="272605" y="0"/>
                      </a:lnTo>
                      <a:cubicBezTo>
                        <a:pt x="315278" y="0"/>
                        <a:pt x="349854" y="34576"/>
                        <a:pt x="349854" y="77248"/>
                      </a:cubicBezTo>
                      <a:lnTo>
                        <a:pt x="349854" y="2043398"/>
                      </a:lnTo>
                      <a:cubicBezTo>
                        <a:pt x="349854" y="2086070"/>
                        <a:pt x="315278" y="2120646"/>
                        <a:pt x="272605" y="2120646"/>
                      </a:cubicBezTo>
                      <a:close/>
                    </a:path>
                  </a:pathLst>
                </a:custGeom>
                <a:noFill/>
                <a:ln w="19050" cap="flat">
                  <a:solidFill>
                    <a:srgbClr val="000000"/>
                  </a:solidFill>
                  <a:prstDash val="solid"/>
                  <a:miter/>
                </a:ln>
              </p:spPr>
              <p:txBody>
                <a:bodyPr rtlCol="0" anchor="ctr"/>
                <a:lstStyle/>
                <a:p>
                  <a:endParaRPr lang="zh-CN" altLang="en-US"/>
                </a:p>
              </p:txBody>
            </p:sp>
            <p:sp>
              <p:nvSpPr>
                <p:cNvPr id="247" name="任意多边形: 形状 115">
                  <a:extLst>
                    <a:ext uri="{FF2B5EF4-FFF2-40B4-BE49-F238E27FC236}">
                      <a16:creationId xmlns:a16="http://schemas.microsoft.com/office/drawing/2014/main" id="{14108DF5-86EC-2BCE-EE38-6002AAE66A2F}"/>
                    </a:ext>
                  </a:extLst>
                </p:cNvPr>
                <p:cNvSpPr/>
                <p:nvPr/>
              </p:nvSpPr>
              <p:spPr>
                <a:xfrm>
                  <a:off x="9279300" y="2622564"/>
                  <a:ext cx="349853" cy="2120550"/>
                </a:xfrm>
                <a:custGeom>
                  <a:avLst/>
                  <a:gdLst>
                    <a:gd name="connsiteX0" fmla="*/ 272605 w 349853"/>
                    <a:gd name="connsiteY0" fmla="*/ 2120551 h 2120550"/>
                    <a:gd name="connsiteX1" fmla="*/ 77248 w 349853"/>
                    <a:gd name="connsiteY1" fmla="*/ 2120551 h 2120550"/>
                    <a:gd name="connsiteX2" fmla="*/ 0 w 349853"/>
                    <a:gd name="connsiteY2" fmla="*/ 2043303 h 2120550"/>
                    <a:gd name="connsiteX3" fmla="*/ 0 w 349853"/>
                    <a:gd name="connsiteY3" fmla="*/ 77248 h 2120550"/>
                    <a:gd name="connsiteX4" fmla="*/ 77248 w 349853"/>
                    <a:gd name="connsiteY4" fmla="*/ 0 h 2120550"/>
                    <a:gd name="connsiteX5" fmla="*/ 272605 w 349853"/>
                    <a:gd name="connsiteY5" fmla="*/ 0 h 2120550"/>
                    <a:gd name="connsiteX6" fmla="*/ 349853 w 349853"/>
                    <a:gd name="connsiteY6" fmla="*/ 77248 h 2120550"/>
                    <a:gd name="connsiteX7" fmla="*/ 349853 w 349853"/>
                    <a:gd name="connsiteY7" fmla="*/ 2043398 h 2120550"/>
                    <a:gd name="connsiteX8" fmla="*/ 272605 w 349853"/>
                    <a:gd name="connsiteY8" fmla="*/ 2120551 h 212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9853" h="2120550">
                      <a:moveTo>
                        <a:pt x="272605" y="2120551"/>
                      </a:moveTo>
                      <a:lnTo>
                        <a:pt x="77248" y="2120551"/>
                      </a:lnTo>
                      <a:cubicBezTo>
                        <a:pt x="34576" y="2120551"/>
                        <a:pt x="0" y="2085975"/>
                        <a:pt x="0" y="2043303"/>
                      </a:cubicBezTo>
                      <a:lnTo>
                        <a:pt x="0" y="77248"/>
                      </a:lnTo>
                      <a:cubicBezTo>
                        <a:pt x="0" y="34576"/>
                        <a:pt x="34576" y="0"/>
                        <a:pt x="77248" y="0"/>
                      </a:cubicBezTo>
                      <a:lnTo>
                        <a:pt x="272605" y="0"/>
                      </a:lnTo>
                      <a:cubicBezTo>
                        <a:pt x="315277" y="0"/>
                        <a:pt x="349853" y="34576"/>
                        <a:pt x="349853" y="77248"/>
                      </a:cubicBezTo>
                      <a:lnTo>
                        <a:pt x="349853" y="2043398"/>
                      </a:lnTo>
                      <a:cubicBezTo>
                        <a:pt x="349758" y="2086070"/>
                        <a:pt x="315277" y="2120551"/>
                        <a:pt x="272605" y="2120551"/>
                      </a:cubicBezTo>
                      <a:close/>
                    </a:path>
                  </a:pathLst>
                </a:custGeom>
                <a:noFill/>
                <a:ln w="19050" cap="flat">
                  <a:solidFill>
                    <a:srgbClr val="000000"/>
                  </a:solidFill>
                  <a:prstDash val="solid"/>
                  <a:miter/>
                </a:ln>
              </p:spPr>
              <p:txBody>
                <a:bodyPr rtlCol="0" anchor="ctr"/>
                <a:lstStyle/>
                <a:p>
                  <a:endParaRPr lang="zh-CN" altLang="en-US"/>
                </a:p>
              </p:txBody>
            </p:sp>
            <p:sp>
              <p:nvSpPr>
                <p:cNvPr id="248" name="任意多边形: 形状 116">
                  <a:extLst>
                    <a:ext uri="{FF2B5EF4-FFF2-40B4-BE49-F238E27FC236}">
                      <a16:creationId xmlns:a16="http://schemas.microsoft.com/office/drawing/2014/main" id="{EB6815BE-D5AA-E85B-FC4E-63EE544984EB}"/>
                    </a:ext>
                  </a:extLst>
                </p:cNvPr>
                <p:cNvSpPr/>
                <p:nvPr/>
              </p:nvSpPr>
              <p:spPr>
                <a:xfrm>
                  <a:off x="9418079" y="3768802"/>
                  <a:ext cx="77152" cy="77152"/>
                </a:xfrm>
                <a:custGeom>
                  <a:avLst/>
                  <a:gdLst>
                    <a:gd name="connsiteX0" fmla="*/ 38576 w 77152"/>
                    <a:gd name="connsiteY0" fmla="*/ 77153 h 77152"/>
                    <a:gd name="connsiteX1" fmla="*/ 0 w 77152"/>
                    <a:gd name="connsiteY1" fmla="*/ 38576 h 77152"/>
                    <a:gd name="connsiteX2" fmla="*/ 38576 w 77152"/>
                    <a:gd name="connsiteY2" fmla="*/ 0 h 77152"/>
                    <a:gd name="connsiteX3" fmla="*/ 77152 w 77152"/>
                    <a:gd name="connsiteY3" fmla="*/ 38576 h 77152"/>
                    <a:gd name="connsiteX4" fmla="*/ 38576 w 77152"/>
                    <a:gd name="connsiteY4" fmla="*/ 77153 h 77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52" h="77152">
                      <a:moveTo>
                        <a:pt x="38576" y="77153"/>
                      </a:moveTo>
                      <a:cubicBezTo>
                        <a:pt x="17240" y="77153"/>
                        <a:pt x="0" y="59912"/>
                        <a:pt x="0" y="38576"/>
                      </a:cubicBezTo>
                      <a:cubicBezTo>
                        <a:pt x="0" y="17240"/>
                        <a:pt x="17240" y="0"/>
                        <a:pt x="38576" y="0"/>
                      </a:cubicBezTo>
                      <a:cubicBezTo>
                        <a:pt x="59912" y="0"/>
                        <a:pt x="77152" y="17240"/>
                        <a:pt x="77152" y="38576"/>
                      </a:cubicBezTo>
                      <a:cubicBezTo>
                        <a:pt x="77152" y="59817"/>
                        <a:pt x="59912" y="77153"/>
                        <a:pt x="38576" y="77153"/>
                      </a:cubicBezTo>
                    </a:path>
                  </a:pathLst>
                </a:custGeom>
                <a:solidFill>
                  <a:srgbClr val="000000"/>
                </a:solidFill>
                <a:ln w="9525" cap="flat">
                  <a:solidFill>
                    <a:srgbClr val="000000"/>
                  </a:solidFill>
                  <a:prstDash val="solid"/>
                  <a:miter/>
                </a:ln>
              </p:spPr>
              <p:txBody>
                <a:bodyPr rtlCol="0" anchor="ctr"/>
                <a:lstStyle/>
                <a:p>
                  <a:endParaRPr lang="zh-CN" altLang="en-US"/>
                </a:p>
              </p:txBody>
            </p:sp>
            <p:sp>
              <p:nvSpPr>
                <p:cNvPr id="249" name="任意多边形: 形状 117">
                  <a:extLst>
                    <a:ext uri="{FF2B5EF4-FFF2-40B4-BE49-F238E27FC236}">
                      <a16:creationId xmlns:a16="http://schemas.microsoft.com/office/drawing/2014/main" id="{6509E1F0-4E87-3829-F8B1-6E882123A4C7}"/>
                    </a:ext>
                  </a:extLst>
                </p:cNvPr>
                <p:cNvSpPr/>
                <p:nvPr/>
              </p:nvSpPr>
              <p:spPr>
                <a:xfrm>
                  <a:off x="9414269" y="3903867"/>
                  <a:ext cx="77152" cy="77152"/>
                </a:xfrm>
                <a:custGeom>
                  <a:avLst/>
                  <a:gdLst>
                    <a:gd name="connsiteX0" fmla="*/ 38577 w 77152"/>
                    <a:gd name="connsiteY0" fmla="*/ 77152 h 77152"/>
                    <a:gd name="connsiteX1" fmla="*/ 0 w 77152"/>
                    <a:gd name="connsiteY1" fmla="*/ 38576 h 77152"/>
                    <a:gd name="connsiteX2" fmla="*/ 38577 w 77152"/>
                    <a:gd name="connsiteY2" fmla="*/ 0 h 77152"/>
                    <a:gd name="connsiteX3" fmla="*/ 77153 w 77152"/>
                    <a:gd name="connsiteY3" fmla="*/ 38576 h 77152"/>
                    <a:gd name="connsiteX4" fmla="*/ 38577 w 77152"/>
                    <a:gd name="connsiteY4" fmla="*/ 77152 h 77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52" h="77152">
                      <a:moveTo>
                        <a:pt x="38577" y="77152"/>
                      </a:moveTo>
                      <a:cubicBezTo>
                        <a:pt x="17240" y="77152"/>
                        <a:pt x="0" y="59912"/>
                        <a:pt x="0" y="38576"/>
                      </a:cubicBezTo>
                      <a:cubicBezTo>
                        <a:pt x="0" y="17240"/>
                        <a:pt x="17240" y="0"/>
                        <a:pt x="38577" y="0"/>
                      </a:cubicBezTo>
                      <a:cubicBezTo>
                        <a:pt x="59913" y="0"/>
                        <a:pt x="77153" y="17240"/>
                        <a:pt x="77153" y="38576"/>
                      </a:cubicBezTo>
                      <a:cubicBezTo>
                        <a:pt x="77153" y="59912"/>
                        <a:pt x="59817" y="77152"/>
                        <a:pt x="38577" y="77152"/>
                      </a:cubicBezTo>
                    </a:path>
                  </a:pathLst>
                </a:custGeom>
                <a:solidFill>
                  <a:srgbClr val="000000"/>
                </a:solidFill>
                <a:ln w="9525" cap="flat">
                  <a:solidFill>
                    <a:srgbClr val="000000"/>
                  </a:solidFill>
                  <a:prstDash val="solid"/>
                  <a:miter/>
                </a:ln>
              </p:spPr>
              <p:txBody>
                <a:bodyPr rtlCol="0" anchor="ctr"/>
                <a:lstStyle/>
                <a:p>
                  <a:endParaRPr lang="zh-CN" altLang="en-US"/>
                </a:p>
              </p:txBody>
            </p:sp>
            <p:sp>
              <p:nvSpPr>
                <p:cNvPr id="250" name="任意多边形: 形状 118">
                  <a:extLst>
                    <a:ext uri="{FF2B5EF4-FFF2-40B4-BE49-F238E27FC236}">
                      <a16:creationId xmlns:a16="http://schemas.microsoft.com/office/drawing/2014/main" id="{D0B0CD2C-AEC3-78F5-10B9-DB6E055FAD48}"/>
                    </a:ext>
                  </a:extLst>
                </p:cNvPr>
                <p:cNvSpPr/>
                <p:nvPr/>
              </p:nvSpPr>
              <p:spPr>
                <a:xfrm>
                  <a:off x="9414269" y="4035121"/>
                  <a:ext cx="77152" cy="77152"/>
                </a:xfrm>
                <a:custGeom>
                  <a:avLst/>
                  <a:gdLst>
                    <a:gd name="connsiteX0" fmla="*/ 38577 w 77152"/>
                    <a:gd name="connsiteY0" fmla="*/ 77152 h 77152"/>
                    <a:gd name="connsiteX1" fmla="*/ 0 w 77152"/>
                    <a:gd name="connsiteY1" fmla="*/ 38576 h 77152"/>
                    <a:gd name="connsiteX2" fmla="*/ 38577 w 77152"/>
                    <a:gd name="connsiteY2" fmla="*/ 0 h 77152"/>
                    <a:gd name="connsiteX3" fmla="*/ 77153 w 77152"/>
                    <a:gd name="connsiteY3" fmla="*/ 38576 h 77152"/>
                    <a:gd name="connsiteX4" fmla="*/ 38577 w 77152"/>
                    <a:gd name="connsiteY4" fmla="*/ 77152 h 77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52" h="77152">
                      <a:moveTo>
                        <a:pt x="38577" y="77152"/>
                      </a:moveTo>
                      <a:cubicBezTo>
                        <a:pt x="17240" y="77152"/>
                        <a:pt x="0" y="59912"/>
                        <a:pt x="0" y="38576"/>
                      </a:cubicBezTo>
                      <a:cubicBezTo>
                        <a:pt x="0" y="17240"/>
                        <a:pt x="17240" y="0"/>
                        <a:pt x="38577" y="0"/>
                      </a:cubicBezTo>
                      <a:cubicBezTo>
                        <a:pt x="59913" y="0"/>
                        <a:pt x="77153" y="17240"/>
                        <a:pt x="77153" y="38576"/>
                      </a:cubicBezTo>
                      <a:cubicBezTo>
                        <a:pt x="77153" y="59912"/>
                        <a:pt x="59817" y="77152"/>
                        <a:pt x="38577" y="77152"/>
                      </a:cubicBezTo>
                    </a:path>
                  </a:pathLst>
                </a:custGeom>
                <a:solidFill>
                  <a:srgbClr val="000000"/>
                </a:solidFill>
                <a:ln w="9525" cap="flat">
                  <a:solidFill>
                    <a:srgbClr val="000000"/>
                  </a:solidFill>
                  <a:prstDash val="solid"/>
                  <a:miter/>
                </a:ln>
              </p:spPr>
              <p:txBody>
                <a:bodyPr rtlCol="0" anchor="ctr"/>
                <a:lstStyle/>
                <a:p>
                  <a:endParaRPr lang="zh-CN" altLang="en-US"/>
                </a:p>
              </p:txBody>
            </p:sp>
            <p:sp>
              <p:nvSpPr>
                <p:cNvPr id="251" name="任意多边形: 形状 119">
                  <a:extLst>
                    <a:ext uri="{FF2B5EF4-FFF2-40B4-BE49-F238E27FC236}">
                      <a16:creationId xmlns:a16="http://schemas.microsoft.com/office/drawing/2014/main" id="{7AB56546-DE80-7E5F-1BAF-C42B63223128}"/>
                    </a:ext>
                  </a:extLst>
                </p:cNvPr>
                <p:cNvSpPr/>
                <p:nvPr/>
              </p:nvSpPr>
              <p:spPr>
                <a:xfrm>
                  <a:off x="9378169" y="4513181"/>
                  <a:ext cx="154400" cy="154400"/>
                </a:xfrm>
                <a:custGeom>
                  <a:avLst/>
                  <a:gdLst>
                    <a:gd name="connsiteX0" fmla="*/ 0 w 154400"/>
                    <a:gd name="connsiteY0" fmla="*/ 0 h 154400"/>
                    <a:gd name="connsiteX1" fmla="*/ 154400 w 154400"/>
                    <a:gd name="connsiteY1" fmla="*/ 0 h 154400"/>
                    <a:gd name="connsiteX2" fmla="*/ 154400 w 154400"/>
                    <a:gd name="connsiteY2" fmla="*/ 154400 h 154400"/>
                    <a:gd name="connsiteX3" fmla="*/ 0 w 154400"/>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154400" h="154400">
                      <a:moveTo>
                        <a:pt x="0" y="0"/>
                      </a:moveTo>
                      <a:lnTo>
                        <a:pt x="154400" y="0"/>
                      </a:lnTo>
                      <a:lnTo>
                        <a:pt x="154400" y="154400"/>
                      </a:lnTo>
                      <a:lnTo>
                        <a:pt x="0" y="154400"/>
                      </a:lnTo>
                      <a:close/>
                    </a:path>
                  </a:pathLst>
                </a:custGeom>
                <a:solidFill>
                  <a:srgbClr val="EAB69F"/>
                </a:solidFill>
                <a:ln w="9525" cap="flat">
                  <a:solidFill>
                    <a:srgbClr val="000000"/>
                  </a:solidFill>
                  <a:prstDash val="solid"/>
                  <a:miter/>
                </a:ln>
              </p:spPr>
              <p:txBody>
                <a:bodyPr rtlCol="0" anchor="ctr"/>
                <a:lstStyle/>
                <a:p>
                  <a:endParaRPr lang="zh-CN" altLang="en-US"/>
                </a:p>
              </p:txBody>
            </p:sp>
            <p:sp>
              <p:nvSpPr>
                <p:cNvPr id="252" name="任意多边形: 形状 120">
                  <a:extLst>
                    <a:ext uri="{FF2B5EF4-FFF2-40B4-BE49-F238E27FC236}">
                      <a16:creationId xmlns:a16="http://schemas.microsoft.com/office/drawing/2014/main" id="{8FE43721-C005-4FD0-8F8E-1FD9A1969CFA}"/>
                    </a:ext>
                  </a:extLst>
                </p:cNvPr>
                <p:cNvSpPr/>
                <p:nvPr/>
              </p:nvSpPr>
              <p:spPr>
                <a:xfrm>
                  <a:off x="9378169" y="4257339"/>
                  <a:ext cx="154400" cy="154400"/>
                </a:xfrm>
                <a:custGeom>
                  <a:avLst/>
                  <a:gdLst>
                    <a:gd name="connsiteX0" fmla="*/ 0 w 154400"/>
                    <a:gd name="connsiteY0" fmla="*/ 0 h 154400"/>
                    <a:gd name="connsiteX1" fmla="*/ 154400 w 154400"/>
                    <a:gd name="connsiteY1" fmla="*/ 0 h 154400"/>
                    <a:gd name="connsiteX2" fmla="*/ 154400 w 154400"/>
                    <a:gd name="connsiteY2" fmla="*/ 154400 h 154400"/>
                    <a:gd name="connsiteX3" fmla="*/ 0 w 154400"/>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154400" h="154400">
                      <a:moveTo>
                        <a:pt x="0" y="0"/>
                      </a:moveTo>
                      <a:lnTo>
                        <a:pt x="154400" y="0"/>
                      </a:lnTo>
                      <a:lnTo>
                        <a:pt x="154400" y="154400"/>
                      </a:lnTo>
                      <a:lnTo>
                        <a:pt x="0" y="154400"/>
                      </a:lnTo>
                      <a:close/>
                    </a:path>
                  </a:pathLst>
                </a:custGeom>
                <a:solidFill>
                  <a:srgbClr val="5F797B"/>
                </a:solidFill>
                <a:ln w="9525" cap="flat">
                  <a:solidFill>
                    <a:srgbClr val="000000"/>
                  </a:solidFill>
                  <a:prstDash val="solid"/>
                  <a:miter/>
                </a:ln>
              </p:spPr>
              <p:txBody>
                <a:bodyPr rtlCol="0" anchor="ctr"/>
                <a:lstStyle/>
                <a:p>
                  <a:endParaRPr lang="zh-CN" altLang="en-US"/>
                </a:p>
              </p:txBody>
            </p:sp>
            <p:sp>
              <p:nvSpPr>
                <p:cNvPr id="253" name="任意多边形: 形状 121">
                  <a:extLst>
                    <a:ext uri="{FF2B5EF4-FFF2-40B4-BE49-F238E27FC236}">
                      <a16:creationId xmlns:a16="http://schemas.microsoft.com/office/drawing/2014/main" id="{7CF95A3A-28C6-D162-1DCE-5003C3FB5E63}"/>
                    </a:ext>
                  </a:extLst>
                </p:cNvPr>
                <p:cNvSpPr/>
                <p:nvPr/>
              </p:nvSpPr>
              <p:spPr>
                <a:xfrm>
                  <a:off x="9374264" y="3480195"/>
                  <a:ext cx="154400" cy="154400"/>
                </a:xfrm>
                <a:custGeom>
                  <a:avLst/>
                  <a:gdLst>
                    <a:gd name="connsiteX0" fmla="*/ 0 w 154400"/>
                    <a:gd name="connsiteY0" fmla="*/ 0 h 154400"/>
                    <a:gd name="connsiteX1" fmla="*/ 154401 w 154400"/>
                    <a:gd name="connsiteY1" fmla="*/ 0 h 154400"/>
                    <a:gd name="connsiteX2" fmla="*/ 154401 w 154400"/>
                    <a:gd name="connsiteY2" fmla="*/ 154400 h 154400"/>
                    <a:gd name="connsiteX3" fmla="*/ 0 w 154400"/>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154400" h="154400">
                      <a:moveTo>
                        <a:pt x="0" y="0"/>
                      </a:moveTo>
                      <a:lnTo>
                        <a:pt x="154401" y="0"/>
                      </a:lnTo>
                      <a:lnTo>
                        <a:pt x="154401" y="154400"/>
                      </a:lnTo>
                      <a:lnTo>
                        <a:pt x="0" y="154400"/>
                      </a:lnTo>
                      <a:close/>
                    </a:path>
                  </a:pathLst>
                </a:custGeom>
                <a:solidFill>
                  <a:srgbClr val="F2CC8F"/>
                </a:solidFill>
                <a:ln w="9525" cap="flat">
                  <a:solidFill>
                    <a:srgbClr val="000000"/>
                  </a:solidFill>
                  <a:prstDash val="solid"/>
                  <a:miter/>
                </a:ln>
              </p:spPr>
              <p:txBody>
                <a:bodyPr rtlCol="0" anchor="ctr"/>
                <a:lstStyle/>
                <a:p>
                  <a:endParaRPr lang="zh-CN" altLang="en-US"/>
                </a:p>
              </p:txBody>
            </p:sp>
            <p:sp>
              <p:nvSpPr>
                <p:cNvPr id="254" name="任意多边形: 形状 122">
                  <a:extLst>
                    <a:ext uri="{FF2B5EF4-FFF2-40B4-BE49-F238E27FC236}">
                      <a16:creationId xmlns:a16="http://schemas.microsoft.com/office/drawing/2014/main" id="{EC1C7258-35A1-B05F-0682-8206E4374567}"/>
                    </a:ext>
                  </a:extLst>
                </p:cNvPr>
                <p:cNvSpPr/>
                <p:nvPr/>
              </p:nvSpPr>
              <p:spPr>
                <a:xfrm>
                  <a:off x="9374264" y="3224353"/>
                  <a:ext cx="154400" cy="154400"/>
                </a:xfrm>
                <a:custGeom>
                  <a:avLst/>
                  <a:gdLst>
                    <a:gd name="connsiteX0" fmla="*/ 0 w 154400"/>
                    <a:gd name="connsiteY0" fmla="*/ 0 h 154400"/>
                    <a:gd name="connsiteX1" fmla="*/ 154401 w 154400"/>
                    <a:gd name="connsiteY1" fmla="*/ 0 h 154400"/>
                    <a:gd name="connsiteX2" fmla="*/ 154401 w 154400"/>
                    <a:gd name="connsiteY2" fmla="*/ 154400 h 154400"/>
                    <a:gd name="connsiteX3" fmla="*/ 0 w 154400"/>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154400" h="154400">
                      <a:moveTo>
                        <a:pt x="0" y="0"/>
                      </a:moveTo>
                      <a:lnTo>
                        <a:pt x="154401" y="0"/>
                      </a:lnTo>
                      <a:lnTo>
                        <a:pt x="154401" y="154400"/>
                      </a:lnTo>
                      <a:lnTo>
                        <a:pt x="0" y="154400"/>
                      </a:lnTo>
                      <a:close/>
                    </a:path>
                  </a:pathLst>
                </a:custGeom>
                <a:solidFill>
                  <a:srgbClr val="6B705C"/>
                </a:solidFill>
                <a:ln w="9525" cap="flat">
                  <a:solidFill>
                    <a:srgbClr val="000000"/>
                  </a:solidFill>
                  <a:prstDash val="solid"/>
                  <a:miter/>
                </a:ln>
              </p:spPr>
              <p:txBody>
                <a:bodyPr rtlCol="0" anchor="ctr"/>
                <a:lstStyle/>
                <a:p>
                  <a:endParaRPr lang="zh-CN" altLang="en-US"/>
                </a:p>
              </p:txBody>
            </p:sp>
            <p:sp>
              <p:nvSpPr>
                <p:cNvPr id="255" name="任意多边形: 形状 123">
                  <a:extLst>
                    <a:ext uri="{FF2B5EF4-FFF2-40B4-BE49-F238E27FC236}">
                      <a16:creationId xmlns:a16="http://schemas.microsoft.com/office/drawing/2014/main" id="{BA752CC0-DEB9-D2C8-C8D9-68619F72A473}"/>
                    </a:ext>
                  </a:extLst>
                </p:cNvPr>
                <p:cNvSpPr/>
                <p:nvPr/>
              </p:nvSpPr>
              <p:spPr>
                <a:xfrm>
                  <a:off x="9374264" y="2968416"/>
                  <a:ext cx="154400" cy="154400"/>
                </a:xfrm>
                <a:custGeom>
                  <a:avLst/>
                  <a:gdLst>
                    <a:gd name="connsiteX0" fmla="*/ 0 w 154400"/>
                    <a:gd name="connsiteY0" fmla="*/ 0 h 154400"/>
                    <a:gd name="connsiteX1" fmla="*/ 154401 w 154400"/>
                    <a:gd name="connsiteY1" fmla="*/ 0 h 154400"/>
                    <a:gd name="connsiteX2" fmla="*/ 154401 w 154400"/>
                    <a:gd name="connsiteY2" fmla="*/ 154400 h 154400"/>
                    <a:gd name="connsiteX3" fmla="*/ 0 w 154400"/>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154400" h="154400">
                      <a:moveTo>
                        <a:pt x="0" y="0"/>
                      </a:moveTo>
                      <a:lnTo>
                        <a:pt x="154401" y="0"/>
                      </a:lnTo>
                      <a:lnTo>
                        <a:pt x="154401" y="154400"/>
                      </a:lnTo>
                      <a:lnTo>
                        <a:pt x="0" y="154400"/>
                      </a:lnTo>
                      <a:close/>
                    </a:path>
                  </a:pathLst>
                </a:custGeom>
                <a:solidFill>
                  <a:srgbClr val="E07A5F"/>
                </a:solidFill>
                <a:ln w="9525" cap="flat">
                  <a:solidFill>
                    <a:srgbClr val="000000"/>
                  </a:solidFill>
                  <a:prstDash val="solid"/>
                  <a:miter/>
                </a:ln>
              </p:spPr>
              <p:txBody>
                <a:bodyPr rtlCol="0" anchor="ctr"/>
                <a:lstStyle/>
                <a:p>
                  <a:endParaRPr lang="zh-CN" altLang="en-US"/>
                </a:p>
              </p:txBody>
            </p:sp>
            <p:sp>
              <p:nvSpPr>
                <p:cNvPr id="256" name="任意多边形: 形状 124">
                  <a:extLst>
                    <a:ext uri="{FF2B5EF4-FFF2-40B4-BE49-F238E27FC236}">
                      <a16:creationId xmlns:a16="http://schemas.microsoft.com/office/drawing/2014/main" id="{4F389BF3-86C2-7126-2756-747DC2E29298}"/>
                    </a:ext>
                  </a:extLst>
                </p:cNvPr>
                <p:cNvSpPr/>
                <p:nvPr/>
              </p:nvSpPr>
              <p:spPr>
                <a:xfrm>
                  <a:off x="9374264" y="2712575"/>
                  <a:ext cx="154400" cy="154400"/>
                </a:xfrm>
                <a:custGeom>
                  <a:avLst/>
                  <a:gdLst>
                    <a:gd name="connsiteX0" fmla="*/ 0 w 154400"/>
                    <a:gd name="connsiteY0" fmla="*/ 0 h 154400"/>
                    <a:gd name="connsiteX1" fmla="*/ 154401 w 154400"/>
                    <a:gd name="connsiteY1" fmla="*/ 0 h 154400"/>
                    <a:gd name="connsiteX2" fmla="*/ 154401 w 154400"/>
                    <a:gd name="connsiteY2" fmla="*/ 154400 h 154400"/>
                    <a:gd name="connsiteX3" fmla="*/ 0 w 154400"/>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154400" h="154400">
                      <a:moveTo>
                        <a:pt x="0" y="0"/>
                      </a:moveTo>
                      <a:lnTo>
                        <a:pt x="154401" y="0"/>
                      </a:lnTo>
                      <a:lnTo>
                        <a:pt x="154401" y="154400"/>
                      </a:lnTo>
                      <a:lnTo>
                        <a:pt x="0" y="154400"/>
                      </a:lnTo>
                      <a:close/>
                    </a:path>
                  </a:pathLst>
                </a:custGeom>
                <a:solidFill>
                  <a:srgbClr val="F4F1DE"/>
                </a:solidFill>
                <a:ln w="9525" cap="flat">
                  <a:solidFill>
                    <a:srgbClr val="000000"/>
                  </a:solidFill>
                  <a:prstDash val="solid"/>
                  <a:miter/>
                </a:ln>
              </p:spPr>
              <p:txBody>
                <a:bodyPr rtlCol="0" anchor="ctr"/>
                <a:lstStyle/>
                <a:p>
                  <a:endParaRPr lang="zh-CN" altLang="en-US"/>
                </a:p>
              </p:txBody>
            </p:sp>
            <p:sp>
              <p:nvSpPr>
                <p:cNvPr id="257" name="任意多边形: 形状 125">
                  <a:extLst>
                    <a:ext uri="{FF2B5EF4-FFF2-40B4-BE49-F238E27FC236}">
                      <a16:creationId xmlns:a16="http://schemas.microsoft.com/office/drawing/2014/main" id="{406DAA28-9B52-A76D-8A09-B9D997AA1786}"/>
                    </a:ext>
                  </a:extLst>
                </p:cNvPr>
                <p:cNvSpPr/>
                <p:nvPr/>
              </p:nvSpPr>
              <p:spPr>
                <a:xfrm>
                  <a:off x="7597280" y="2600370"/>
                  <a:ext cx="710374" cy="2169604"/>
                </a:xfrm>
                <a:custGeom>
                  <a:avLst/>
                  <a:gdLst>
                    <a:gd name="connsiteX0" fmla="*/ 0 w 710374"/>
                    <a:gd name="connsiteY0" fmla="*/ 2076926 h 2169604"/>
                    <a:gd name="connsiteX1" fmla="*/ 0 w 710374"/>
                    <a:gd name="connsiteY1" fmla="*/ 92678 h 2169604"/>
                    <a:gd name="connsiteX2" fmla="*/ 92679 w 710374"/>
                    <a:gd name="connsiteY2" fmla="*/ 0 h 2169604"/>
                    <a:gd name="connsiteX3" fmla="*/ 617697 w 710374"/>
                    <a:gd name="connsiteY3" fmla="*/ 0 h 2169604"/>
                    <a:gd name="connsiteX4" fmla="*/ 710375 w 710374"/>
                    <a:gd name="connsiteY4" fmla="*/ 92678 h 2169604"/>
                    <a:gd name="connsiteX5" fmla="*/ 710375 w 710374"/>
                    <a:gd name="connsiteY5" fmla="*/ 2076926 h 2169604"/>
                    <a:gd name="connsiteX6" fmla="*/ 617697 w 710374"/>
                    <a:gd name="connsiteY6" fmla="*/ 2169605 h 2169604"/>
                    <a:gd name="connsiteX7" fmla="*/ 92679 w 710374"/>
                    <a:gd name="connsiteY7" fmla="*/ 2169605 h 2169604"/>
                    <a:gd name="connsiteX8" fmla="*/ 0 w 710374"/>
                    <a:gd name="connsiteY8" fmla="*/ 2076926 h 2169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0374" h="2169604">
                      <a:moveTo>
                        <a:pt x="0" y="2076926"/>
                      </a:moveTo>
                      <a:lnTo>
                        <a:pt x="0" y="92678"/>
                      </a:lnTo>
                      <a:cubicBezTo>
                        <a:pt x="0" y="41719"/>
                        <a:pt x="41720" y="0"/>
                        <a:pt x="92679" y="0"/>
                      </a:cubicBezTo>
                      <a:lnTo>
                        <a:pt x="617697" y="0"/>
                      </a:lnTo>
                      <a:cubicBezTo>
                        <a:pt x="668655" y="0"/>
                        <a:pt x="710375" y="41719"/>
                        <a:pt x="710375" y="92678"/>
                      </a:cubicBezTo>
                      <a:lnTo>
                        <a:pt x="710375" y="2076926"/>
                      </a:lnTo>
                      <a:cubicBezTo>
                        <a:pt x="710375" y="2127885"/>
                        <a:pt x="668655" y="2169605"/>
                        <a:pt x="617697" y="2169605"/>
                      </a:cubicBezTo>
                      <a:lnTo>
                        <a:pt x="92679" y="2169605"/>
                      </a:lnTo>
                      <a:cubicBezTo>
                        <a:pt x="41720" y="2169605"/>
                        <a:pt x="0" y="2127885"/>
                        <a:pt x="0" y="2076926"/>
                      </a:cubicBezTo>
                      <a:close/>
                    </a:path>
                  </a:pathLst>
                </a:custGeom>
                <a:solidFill>
                  <a:srgbClr val="FFF0C8"/>
                </a:solidFill>
                <a:ln w="28575" cap="flat">
                  <a:solidFill>
                    <a:srgbClr val="000000"/>
                  </a:solidFill>
                  <a:prstDash val="solid"/>
                  <a:miter/>
                </a:ln>
              </p:spPr>
              <p:txBody>
                <a:bodyPr rtlCol="0" anchor="ctr"/>
                <a:lstStyle/>
                <a:p>
                  <a:endParaRPr lang="zh-CN" altLang="en-US"/>
                </a:p>
              </p:txBody>
            </p:sp>
            <p:sp>
              <p:nvSpPr>
                <p:cNvPr id="258" name="文本框 257">
                  <a:extLst>
                    <a:ext uri="{FF2B5EF4-FFF2-40B4-BE49-F238E27FC236}">
                      <a16:creationId xmlns:a16="http://schemas.microsoft.com/office/drawing/2014/main" id="{012942DB-F406-0698-BBBE-614527EE3626}"/>
                    </a:ext>
                  </a:extLst>
                </p:cNvPr>
                <p:cNvSpPr txBox="1"/>
                <p:nvPr/>
              </p:nvSpPr>
              <p:spPr>
                <a:xfrm rot="5403816">
                  <a:off x="7878238" y="3840621"/>
                  <a:ext cx="184731" cy="438582"/>
                </a:xfrm>
                <a:prstGeom prst="rect">
                  <a:avLst/>
                </a:prstGeom>
                <a:noFill/>
              </p:spPr>
              <p:txBody>
                <a:bodyPr wrap="none" rtlCol="0">
                  <a:spAutoFit/>
                </a:bodyPr>
                <a:lstStyle/>
                <a:p>
                  <a:pPr algn="l"/>
                  <a:endParaRPr lang="zh-CN" altLang="en-US" sz="2250" spc="0" baseline="0" dirty="0">
                    <a:ln w="4763" cap="flat">
                      <a:solidFill>
                        <a:srgbClr val="000000"/>
                      </a:solidFill>
                      <a:miter/>
                    </a:ln>
                    <a:solidFill>
                      <a:srgbClr val="000000"/>
                    </a:solidFill>
                    <a:latin typeface="Arial"/>
                    <a:cs typeface="Arial"/>
                    <a:sym typeface="Arial"/>
                    <a:rtl val="0"/>
                  </a:endParaRPr>
                </a:p>
              </p:txBody>
            </p:sp>
            <p:sp>
              <p:nvSpPr>
                <p:cNvPr id="259" name="任意多边形: 形状 134">
                  <a:extLst>
                    <a:ext uri="{FF2B5EF4-FFF2-40B4-BE49-F238E27FC236}">
                      <a16:creationId xmlns:a16="http://schemas.microsoft.com/office/drawing/2014/main" id="{1DAC0888-0A96-B695-4C6D-BDB2A5F4C697}"/>
                    </a:ext>
                  </a:extLst>
                </p:cNvPr>
                <p:cNvSpPr/>
                <p:nvPr/>
              </p:nvSpPr>
              <p:spPr>
                <a:xfrm>
                  <a:off x="8484534" y="2606276"/>
                  <a:ext cx="710374" cy="2169604"/>
                </a:xfrm>
                <a:custGeom>
                  <a:avLst/>
                  <a:gdLst>
                    <a:gd name="connsiteX0" fmla="*/ 0 w 710374"/>
                    <a:gd name="connsiteY0" fmla="*/ 2076926 h 2169604"/>
                    <a:gd name="connsiteX1" fmla="*/ 0 w 710374"/>
                    <a:gd name="connsiteY1" fmla="*/ 92678 h 2169604"/>
                    <a:gd name="connsiteX2" fmla="*/ 92678 w 710374"/>
                    <a:gd name="connsiteY2" fmla="*/ 0 h 2169604"/>
                    <a:gd name="connsiteX3" fmla="*/ 617696 w 710374"/>
                    <a:gd name="connsiteY3" fmla="*/ 0 h 2169604"/>
                    <a:gd name="connsiteX4" fmla="*/ 710375 w 710374"/>
                    <a:gd name="connsiteY4" fmla="*/ 92678 h 2169604"/>
                    <a:gd name="connsiteX5" fmla="*/ 710375 w 710374"/>
                    <a:gd name="connsiteY5" fmla="*/ 2076926 h 2169604"/>
                    <a:gd name="connsiteX6" fmla="*/ 617696 w 710374"/>
                    <a:gd name="connsiteY6" fmla="*/ 2169605 h 2169604"/>
                    <a:gd name="connsiteX7" fmla="*/ 92678 w 710374"/>
                    <a:gd name="connsiteY7" fmla="*/ 2169605 h 2169604"/>
                    <a:gd name="connsiteX8" fmla="*/ 0 w 710374"/>
                    <a:gd name="connsiteY8" fmla="*/ 2076926 h 2169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0374" h="2169604">
                      <a:moveTo>
                        <a:pt x="0" y="2076926"/>
                      </a:moveTo>
                      <a:lnTo>
                        <a:pt x="0" y="92678"/>
                      </a:lnTo>
                      <a:cubicBezTo>
                        <a:pt x="0" y="41720"/>
                        <a:pt x="41720" y="0"/>
                        <a:pt x="92678" y="0"/>
                      </a:cubicBezTo>
                      <a:lnTo>
                        <a:pt x="617696" y="0"/>
                      </a:lnTo>
                      <a:cubicBezTo>
                        <a:pt x="668655" y="0"/>
                        <a:pt x="710375" y="41720"/>
                        <a:pt x="710375" y="92678"/>
                      </a:cubicBezTo>
                      <a:lnTo>
                        <a:pt x="710375" y="2076926"/>
                      </a:lnTo>
                      <a:cubicBezTo>
                        <a:pt x="710375" y="2127885"/>
                        <a:pt x="668655" y="2169605"/>
                        <a:pt x="617696" y="2169605"/>
                      </a:cubicBezTo>
                      <a:lnTo>
                        <a:pt x="92678" y="2169605"/>
                      </a:lnTo>
                      <a:cubicBezTo>
                        <a:pt x="41720" y="2169605"/>
                        <a:pt x="0" y="2127885"/>
                        <a:pt x="0" y="2076926"/>
                      </a:cubicBezTo>
                      <a:close/>
                    </a:path>
                  </a:pathLst>
                </a:custGeom>
                <a:solidFill>
                  <a:srgbClr val="FFF0C8"/>
                </a:solidFill>
                <a:ln w="28575" cap="flat">
                  <a:solidFill>
                    <a:srgbClr val="000000"/>
                  </a:solidFill>
                  <a:prstDash val="solid"/>
                  <a:miter/>
                </a:ln>
              </p:spPr>
              <p:txBody>
                <a:bodyPr rtlCol="0" anchor="ctr"/>
                <a:lstStyle/>
                <a:p>
                  <a:endParaRPr lang="zh-CN" altLang="en-US"/>
                </a:p>
              </p:txBody>
            </p:sp>
            <p:sp>
              <p:nvSpPr>
                <p:cNvPr id="260" name="文本框 259">
                  <a:extLst>
                    <a:ext uri="{FF2B5EF4-FFF2-40B4-BE49-F238E27FC236}">
                      <a16:creationId xmlns:a16="http://schemas.microsoft.com/office/drawing/2014/main" id="{B1E1EE10-2E57-D36A-A1EE-11E475DD3E6D}"/>
                    </a:ext>
                  </a:extLst>
                </p:cNvPr>
                <p:cNvSpPr txBox="1"/>
                <p:nvPr/>
              </p:nvSpPr>
              <p:spPr>
                <a:xfrm rot="5403816">
                  <a:off x="8750820" y="3118354"/>
                  <a:ext cx="184731" cy="438582"/>
                </a:xfrm>
                <a:prstGeom prst="rect">
                  <a:avLst/>
                </a:prstGeom>
                <a:noFill/>
              </p:spPr>
              <p:txBody>
                <a:bodyPr wrap="none" rtlCol="0">
                  <a:spAutoFit/>
                </a:bodyPr>
                <a:lstStyle/>
                <a:p>
                  <a:pPr algn="l"/>
                  <a:endParaRPr lang="zh-CN" altLang="en-US" sz="2250" spc="0" baseline="0" dirty="0">
                    <a:ln w="4763" cap="flat">
                      <a:solidFill>
                        <a:srgbClr val="000000"/>
                      </a:solidFill>
                      <a:miter/>
                    </a:ln>
                    <a:solidFill>
                      <a:srgbClr val="000000"/>
                    </a:solidFill>
                    <a:latin typeface="Arial"/>
                    <a:cs typeface="Arial"/>
                    <a:sym typeface="Arial"/>
                    <a:rtl val="0"/>
                  </a:endParaRPr>
                </a:p>
              </p:txBody>
            </p:sp>
          </p:grpSp>
          <p:sp>
            <p:nvSpPr>
              <p:cNvPr id="230" name="任意多边形: 形状 194">
                <a:extLst>
                  <a:ext uri="{FF2B5EF4-FFF2-40B4-BE49-F238E27FC236}">
                    <a16:creationId xmlns:a16="http://schemas.microsoft.com/office/drawing/2014/main" id="{62D1B934-5F81-E0D6-A509-4065C4EADB92}"/>
                  </a:ext>
                </a:extLst>
              </p:cNvPr>
              <p:cNvSpPr/>
              <p:nvPr/>
            </p:nvSpPr>
            <p:spPr>
              <a:xfrm>
                <a:off x="6957200" y="2493119"/>
                <a:ext cx="2872454" cy="2583847"/>
              </a:xfrm>
              <a:custGeom>
                <a:avLst/>
                <a:gdLst>
                  <a:gd name="connsiteX0" fmla="*/ 2532507 w 2872454"/>
                  <a:gd name="connsiteY0" fmla="*/ 2583847 h 2583847"/>
                  <a:gd name="connsiteX1" fmla="*/ 337471 w 2872454"/>
                  <a:gd name="connsiteY1" fmla="*/ 2581751 h 2583847"/>
                  <a:gd name="connsiteX2" fmla="*/ 0 w 2872454"/>
                  <a:gd name="connsiteY2" fmla="*/ 2233708 h 2583847"/>
                  <a:gd name="connsiteX3" fmla="*/ 1810 w 2872454"/>
                  <a:gd name="connsiteY3" fmla="*/ 347377 h 2583847"/>
                  <a:gd name="connsiteX4" fmla="*/ 339947 w 2872454"/>
                  <a:gd name="connsiteY4" fmla="*/ 0 h 2583847"/>
                  <a:gd name="connsiteX5" fmla="*/ 2534983 w 2872454"/>
                  <a:gd name="connsiteY5" fmla="*/ 2096 h 2583847"/>
                  <a:gd name="connsiteX6" fmla="*/ 2872455 w 2872454"/>
                  <a:gd name="connsiteY6" fmla="*/ 350139 h 2583847"/>
                  <a:gd name="connsiteX7" fmla="*/ 2870645 w 2872454"/>
                  <a:gd name="connsiteY7" fmla="*/ 2236470 h 2583847"/>
                  <a:gd name="connsiteX8" fmla="*/ 2532507 w 2872454"/>
                  <a:gd name="connsiteY8" fmla="*/ 2583847 h 258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2454" h="2583847">
                    <a:moveTo>
                      <a:pt x="2532507" y="2583847"/>
                    </a:moveTo>
                    <a:lnTo>
                      <a:pt x="337471" y="2581751"/>
                    </a:lnTo>
                    <a:cubicBezTo>
                      <a:pt x="150876" y="2581561"/>
                      <a:pt x="-191" y="2425732"/>
                      <a:pt x="0" y="2233708"/>
                    </a:cubicBezTo>
                    <a:lnTo>
                      <a:pt x="1810" y="347377"/>
                    </a:lnTo>
                    <a:cubicBezTo>
                      <a:pt x="2000" y="155353"/>
                      <a:pt x="153352" y="-190"/>
                      <a:pt x="339947" y="0"/>
                    </a:cubicBezTo>
                    <a:lnTo>
                      <a:pt x="2534983" y="2096"/>
                    </a:lnTo>
                    <a:cubicBezTo>
                      <a:pt x="2721578" y="2286"/>
                      <a:pt x="2872645" y="158115"/>
                      <a:pt x="2872455" y="350139"/>
                    </a:cubicBezTo>
                    <a:lnTo>
                      <a:pt x="2870645" y="2236470"/>
                    </a:lnTo>
                    <a:cubicBezTo>
                      <a:pt x="2870454" y="2428494"/>
                      <a:pt x="2719102" y="2584038"/>
                      <a:pt x="2532507" y="2583847"/>
                    </a:cubicBezTo>
                    <a:close/>
                  </a:path>
                </a:pathLst>
              </a:custGeom>
              <a:noFill/>
              <a:ln w="7144" cap="flat">
                <a:solidFill>
                  <a:srgbClr val="3E3A39"/>
                </a:solidFill>
                <a:custDash>
                  <a:ds d="375000" sp="225000"/>
                </a:custDash>
                <a:miter/>
              </a:ln>
            </p:spPr>
            <p:txBody>
              <a:bodyPr rtlCol="0" anchor="ctr"/>
              <a:lstStyle/>
              <a:p>
                <a:endParaRPr lang="zh-CN" altLang="en-US"/>
              </a:p>
            </p:txBody>
          </p:sp>
          <p:sp>
            <p:nvSpPr>
              <p:cNvPr id="231" name="文本框 230">
                <a:extLst>
                  <a:ext uri="{FF2B5EF4-FFF2-40B4-BE49-F238E27FC236}">
                    <a16:creationId xmlns:a16="http://schemas.microsoft.com/office/drawing/2014/main" id="{D43A43CB-A8DF-F4B1-FFE3-58224F493328}"/>
                  </a:ext>
                </a:extLst>
              </p:cNvPr>
              <p:cNvSpPr txBox="1"/>
              <p:nvPr/>
            </p:nvSpPr>
            <p:spPr>
              <a:xfrm rot="3816">
                <a:off x="7806928" y="4747258"/>
                <a:ext cx="1255472" cy="323165"/>
              </a:xfrm>
              <a:prstGeom prst="rect">
                <a:avLst/>
              </a:prstGeom>
              <a:noFill/>
            </p:spPr>
            <p:txBody>
              <a:bodyPr wrap="none" rtlCol="0">
                <a:spAutoFit/>
              </a:bodyPr>
              <a:lstStyle/>
              <a:p>
                <a:pPr algn="l"/>
                <a:r>
                  <a:rPr lang="en-US" altLang="zh-CN" sz="1500" dirty="0" err="1">
                    <a:ln/>
                    <a:solidFill>
                      <a:srgbClr val="000000"/>
                    </a:solidFill>
                    <a:latin typeface="Arial"/>
                    <a:cs typeface="Arial"/>
                    <a:sym typeface="Arial"/>
                    <a:rtl val="0"/>
                  </a:rPr>
                  <a:t>EdgeF</a:t>
                </a:r>
                <a:r>
                  <a:rPr lang="zh-CN" altLang="en-US" sz="1500" spc="0" baseline="0" dirty="0">
                    <a:ln/>
                    <a:solidFill>
                      <a:srgbClr val="000000"/>
                    </a:solidFill>
                    <a:latin typeface="Arial"/>
                    <a:cs typeface="Arial"/>
                    <a:sym typeface="Arial"/>
                    <a:rtl val="0"/>
                  </a:rPr>
                  <a:t>ormer</a:t>
                </a:r>
              </a:p>
            </p:txBody>
          </p:sp>
        </p:grpSp>
        <p:sp>
          <p:nvSpPr>
            <p:cNvPr id="227" name="文本框 226">
              <a:extLst>
                <a:ext uri="{FF2B5EF4-FFF2-40B4-BE49-F238E27FC236}">
                  <a16:creationId xmlns:a16="http://schemas.microsoft.com/office/drawing/2014/main" id="{B51BF2FE-698A-648F-4B6B-94C1BBFBEE1A}"/>
                </a:ext>
              </a:extLst>
            </p:cNvPr>
            <p:cNvSpPr txBox="1"/>
            <p:nvPr/>
          </p:nvSpPr>
          <p:spPr>
            <a:xfrm rot="5403816">
              <a:off x="6849901" y="3520705"/>
              <a:ext cx="1140056" cy="400110"/>
            </a:xfrm>
            <a:prstGeom prst="rect">
              <a:avLst/>
            </a:prstGeom>
            <a:noFill/>
          </p:spPr>
          <p:txBody>
            <a:bodyPr wrap="none" rtlCol="0">
              <a:spAutoFit/>
            </a:bodyPr>
            <a:lstStyle/>
            <a:p>
              <a:pPr algn="l"/>
              <a:r>
                <a:rPr lang="en-US" altLang="zh-CN" sz="2000" spc="0" baseline="0" dirty="0">
                  <a:ln w="4763" cap="flat">
                    <a:solidFill>
                      <a:srgbClr val="000000"/>
                    </a:solidFill>
                    <a:miter/>
                  </a:ln>
                  <a:solidFill>
                    <a:srgbClr val="000000"/>
                  </a:solidFill>
                  <a:latin typeface="Arial"/>
                  <a:cs typeface="Arial"/>
                  <a:sym typeface="Arial"/>
                  <a:rtl val="0"/>
                </a:rPr>
                <a:t>Encoder</a:t>
              </a:r>
              <a:endParaRPr lang="zh-CN" altLang="en-US" sz="2000" spc="0" baseline="0" dirty="0">
                <a:ln w="4763" cap="flat">
                  <a:solidFill>
                    <a:srgbClr val="000000"/>
                  </a:solidFill>
                  <a:miter/>
                </a:ln>
                <a:solidFill>
                  <a:srgbClr val="000000"/>
                </a:solidFill>
                <a:latin typeface="Arial"/>
                <a:cs typeface="Arial"/>
                <a:sym typeface="Arial"/>
                <a:rtl val="0"/>
              </a:endParaRPr>
            </a:p>
          </p:txBody>
        </p:sp>
        <p:sp>
          <p:nvSpPr>
            <p:cNvPr id="228" name="文本框 227">
              <a:extLst>
                <a:ext uri="{FF2B5EF4-FFF2-40B4-BE49-F238E27FC236}">
                  <a16:creationId xmlns:a16="http://schemas.microsoft.com/office/drawing/2014/main" id="{F08F7DB3-8576-39F4-B60C-F94A416EB90E}"/>
                </a:ext>
              </a:extLst>
            </p:cNvPr>
            <p:cNvSpPr txBox="1"/>
            <p:nvPr/>
          </p:nvSpPr>
          <p:spPr>
            <a:xfrm rot="5403816">
              <a:off x="7719973" y="3558692"/>
              <a:ext cx="1154483" cy="400110"/>
            </a:xfrm>
            <a:prstGeom prst="rect">
              <a:avLst/>
            </a:prstGeom>
            <a:noFill/>
          </p:spPr>
          <p:txBody>
            <a:bodyPr wrap="none" rtlCol="0">
              <a:spAutoFit/>
            </a:bodyPr>
            <a:lstStyle/>
            <a:p>
              <a:pPr algn="l"/>
              <a:r>
                <a:rPr lang="en-US" altLang="zh-CN" sz="2000" dirty="0">
                  <a:ln w="4763" cap="flat">
                    <a:solidFill>
                      <a:srgbClr val="000000"/>
                    </a:solidFill>
                    <a:miter/>
                  </a:ln>
                  <a:solidFill>
                    <a:srgbClr val="000000"/>
                  </a:solidFill>
                  <a:latin typeface="Arial"/>
                  <a:cs typeface="Arial"/>
                  <a:sym typeface="Arial"/>
                  <a:rtl val="0"/>
                </a:rPr>
                <a:t>De</a:t>
              </a:r>
              <a:r>
                <a:rPr lang="en-US" altLang="zh-CN" sz="2000" spc="0" baseline="0" dirty="0">
                  <a:ln w="4763" cap="flat">
                    <a:solidFill>
                      <a:srgbClr val="000000"/>
                    </a:solidFill>
                    <a:miter/>
                  </a:ln>
                  <a:solidFill>
                    <a:srgbClr val="000000"/>
                  </a:solidFill>
                  <a:latin typeface="Arial"/>
                  <a:cs typeface="Arial"/>
                  <a:sym typeface="Arial"/>
                  <a:rtl val="0"/>
                </a:rPr>
                <a:t>coder</a:t>
              </a:r>
              <a:endParaRPr lang="zh-CN" altLang="en-US" sz="2000" spc="0" baseline="0" dirty="0">
                <a:ln w="4763" cap="flat">
                  <a:solidFill>
                    <a:srgbClr val="000000"/>
                  </a:solidFill>
                  <a:miter/>
                </a:ln>
                <a:solidFill>
                  <a:srgbClr val="000000"/>
                </a:solidFill>
                <a:latin typeface="Arial"/>
                <a:cs typeface="Arial"/>
                <a:sym typeface="Arial"/>
                <a:rtl val="0"/>
              </a:endParaRPr>
            </a:p>
          </p:txBody>
        </p:sp>
      </p:grpSp>
      <p:grpSp>
        <p:nvGrpSpPr>
          <p:cNvPr id="261" name="组合 260">
            <a:extLst>
              <a:ext uri="{FF2B5EF4-FFF2-40B4-BE49-F238E27FC236}">
                <a16:creationId xmlns:a16="http://schemas.microsoft.com/office/drawing/2014/main" id="{C98BF671-8464-0E03-77E0-7FBA93F267A5}"/>
              </a:ext>
            </a:extLst>
          </p:cNvPr>
          <p:cNvGrpSpPr/>
          <p:nvPr/>
        </p:nvGrpSpPr>
        <p:grpSpPr>
          <a:xfrm>
            <a:off x="863208" y="3230053"/>
            <a:ext cx="2574811" cy="1410143"/>
            <a:chOff x="863208" y="3230053"/>
            <a:chExt cx="2574811" cy="1410143"/>
          </a:xfrm>
        </p:grpSpPr>
        <p:grpSp>
          <p:nvGrpSpPr>
            <p:cNvPr id="262" name="组合 261">
              <a:extLst>
                <a:ext uri="{FF2B5EF4-FFF2-40B4-BE49-F238E27FC236}">
                  <a16:creationId xmlns:a16="http://schemas.microsoft.com/office/drawing/2014/main" id="{2FC9DB65-09D1-18A0-0316-DD3368E8DBC4}"/>
                </a:ext>
              </a:extLst>
            </p:cNvPr>
            <p:cNvGrpSpPr/>
            <p:nvPr/>
          </p:nvGrpSpPr>
          <p:grpSpPr>
            <a:xfrm>
              <a:off x="863208" y="4085089"/>
              <a:ext cx="2574811" cy="555107"/>
              <a:chOff x="1413541" y="4085089"/>
              <a:chExt cx="2574811" cy="555107"/>
            </a:xfrm>
          </p:grpSpPr>
          <p:grpSp>
            <p:nvGrpSpPr>
              <p:cNvPr id="267" name="图形 3">
                <a:extLst>
                  <a:ext uri="{FF2B5EF4-FFF2-40B4-BE49-F238E27FC236}">
                    <a16:creationId xmlns:a16="http://schemas.microsoft.com/office/drawing/2014/main" id="{72B25DEC-0C71-44FE-4333-2B8352C14511}"/>
                  </a:ext>
                </a:extLst>
              </p:cNvPr>
              <p:cNvGrpSpPr/>
              <p:nvPr/>
            </p:nvGrpSpPr>
            <p:grpSpPr>
              <a:xfrm>
                <a:off x="2859088" y="4382974"/>
                <a:ext cx="1129264" cy="73914"/>
                <a:chOff x="2859088" y="4382974"/>
                <a:chExt cx="1129264" cy="73914"/>
              </a:xfrm>
              <a:solidFill>
                <a:srgbClr val="000000"/>
              </a:solidFill>
            </p:grpSpPr>
            <p:sp>
              <p:nvSpPr>
                <p:cNvPr id="270" name="任意多边形: 形状 97">
                  <a:extLst>
                    <a:ext uri="{FF2B5EF4-FFF2-40B4-BE49-F238E27FC236}">
                      <a16:creationId xmlns:a16="http://schemas.microsoft.com/office/drawing/2014/main" id="{84AB405B-19D8-2944-7E61-16197CB90745}"/>
                    </a:ext>
                  </a:extLst>
                </p:cNvPr>
                <p:cNvSpPr/>
                <p:nvPr/>
              </p:nvSpPr>
              <p:spPr>
                <a:xfrm>
                  <a:off x="2859088" y="4405834"/>
                  <a:ext cx="1004203" cy="51054"/>
                </a:xfrm>
                <a:custGeom>
                  <a:avLst/>
                  <a:gdLst>
                    <a:gd name="connsiteX0" fmla="*/ 0 w 1190625"/>
                    <a:gd name="connsiteY0" fmla="*/ 0 h 9525"/>
                    <a:gd name="connsiteX1" fmla="*/ 1190625 w 1190625"/>
                    <a:gd name="connsiteY1" fmla="*/ 0 h 9525"/>
                  </a:gdLst>
                  <a:ahLst/>
                  <a:cxnLst>
                    <a:cxn ang="0">
                      <a:pos x="connsiteX0" y="connsiteY0"/>
                    </a:cxn>
                    <a:cxn ang="0">
                      <a:pos x="connsiteX1" y="connsiteY1"/>
                    </a:cxn>
                  </a:cxnLst>
                  <a:rect l="l" t="t" r="r" b="b"/>
                  <a:pathLst>
                    <a:path w="1190625" h="9525">
                      <a:moveTo>
                        <a:pt x="0" y="0"/>
                      </a:moveTo>
                      <a:lnTo>
                        <a:pt x="1190625" y="0"/>
                      </a:lnTo>
                    </a:path>
                  </a:pathLst>
                </a:custGeom>
                <a:ln w="9525" cap="flat">
                  <a:solidFill>
                    <a:srgbClr val="000000"/>
                  </a:solidFill>
                  <a:prstDash val="solid"/>
                  <a:miter/>
                </a:ln>
              </p:spPr>
              <p:txBody>
                <a:bodyPr rtlCol="0" anchor="ctr"/>
                <a:lstStyle/>
                <a:p>
                  <a:endParaRPr lang="zh-CN" altLang="en-US"/>
                </a:p>
              </p:txBody>
            </p:sp>
            <p:sp>
              <p:nvSpPr>
                <p:cNvPr id="271" name="任意多边形: 形状 98">
                  <a:extLst>
                    <a:ext uri="{FF2B5EF4-FFF2-40B4-BE49-F238E27FC236}">
                      <a16:creationId xmlns:a16="http://schemas.microsoft.com/office/drawing/2014/main" id="{99D1E454-0237-2A73-D18E-C0D50375ABE3}"/>
                    </a:ext>
                  </a:extLst>
                </p:cNvPr>
                <p:cNvSpPr/>
                <p:nvPr/>
              </p:nvSpPr>
              <p:spPr>
                <a:xfrm>
                  <a:off x="3866147" y="4382974"/>
                  <a:ext cx="122205" cy="51054"/>
                </a:xfrm>
                <a:custGeom>
                  <a:avLst/>
                  <a:gdLst>
                    <a:gd name="connsiteX0" fmla="*/ 0 w 122205"/>
                    <a:gd name="connsiteY0" fmla="*/ 51054 h 51054"/>
                    <a:gd name="connsiteX1" fmla="*/ 122206 w 122205"/>
                    <a:gd name="connsiteY1" fmla="*/ 25527 h 51054"/>
                    <a:gd name="connsiteX2" fmla="*/ 0 w 122205"/>
                    <a:gd name="connsiteY2" fmla="*/ 0 h 51054"/>
                  </a:gdLst>
                  <a:ahLst/>
                  <a:cxnLst>
                    <a:cxn ang="0">
                      <a:pos x="connsiteX0" y="connsiteY0"/>
                    </a:cxn>
                    <a:cxn ang="0">
                      <a:pos x="connsiteX1" y="connsiteY1"/>
                    </a:cxn>
                    <a:cxn ang="0">
                      <a:pos x="connsiteX2" y="connsiteY2"/>
                    </a:cxn>
                  </a:cxnLst>
                  <a:rect l="l" t="t" r="r" b="b"/>
                  <a:pathLst>
                    <a:path w="122205" h="51054">
                      <a:moveTo>
                        <a:pt x="0" y="51054"/>
                      </a:moveTo>
                      <a:lnTo>
                        <a:pt x="122206" y="25527"/>
                      </a:lnTo>
                      <a:lnTo>
                        <a:pt x="0" y="0"/>
                      </a:lnTo>
                      <a:close/>
                    </a:path>
                  </a:pathLst>
                </a:custGeom>
                <a:solidFill>
                  <a:srgbClr val="000000"/>
                </a:solidFill>
                <a:ln w="9525" cap="flat">
                  <a:solidFill>
                    <a:srgbClr val="000000"/>
                  </a:solidFill>
                  <a:prstDash val="solid"/>
                  <a:miter/>
                </a:ln>
              </p:spPr>
              <p:txBody>
                <a:bodyPr rtlCol="0" anchor="ctr"/>
                <a:lstStyle/>
                <a:p>
                  <a:endParaRPr lang="zh-CN" altLang="en-US"/>
                </a:p>
              </p:txBody>
            </p:sp>
          </p:grpSp>
          <mc:AlternateContent xmlns:mc="http://schemas.openxmlformats.org/markup-compatibility/2006" xmlns:a14="http://schemas.microsoft.com/office/drawing/2010/main">
            <mc:Choice Requires="a14">
              <p:sp>
                <p:nvSpPr>
                  <p:cNvPr id="268" name="任意多边形: 形状 217">
                    <a:extLst>
                      <a:ext uri="{FF2B5EF4-FFF2-40B4-BE49-F238E27FC236}">
                        <a16:creationId xmlns:a16="http://schemas.microsoft.com/office/drawing/2014/main" id="{563ACE6C-95E4-34C2-52B2-163CFEDA02D3}"/>
                      </a:ext>
                    </a:extLst>
                  </p:cNvPr>
                  <p:cNvSpPr/>
                  <p:nvPr/>
                </p:nvSpPr>
                <p:spPr>
                  <a:xfrm>
                    <a:off x="1413541" y="4175710"/>
                    <a:ext cx="1393869" cy="464486"/>
                  </a:xfrm>
                  <a:custGeom>
                    <a:avLst/>
                    <a:gdLst>
                      <a:gd name="connsiteX0" fmla="*/ 0 w 1619250"/>
                      <a:gd name="connsiteY0" fmla="*/ 0 h 539591"/>
                      <a:gd name="connsiteX1" fmla="*/ 1619250 w 1619250"/>
                      <a:gd name="connsiteY1" fmla="*/ 0 h 539591"/>
                      <a:gd name="connsiteX2" fmla="*/ 1619250 w 1619250"/>
                      <a:gd name="connsiteY2" fmla="*/ 539591 h 539591"/>
                      <a:gd name="connsiteX3" fmla="*/ 0 w 1619250"/>
                      <a:gd name="connsiteY3" fmla="*/ 539591 h 539591"/>
                    </a:gdLst>
                    <a:ahLst/>
                    <a:cxnLst>
                      <a:cxn ang="0">
                        <a:pos x="connsiteX0" y="connsiteY0"/>
                      </a:cxn>
                      <a:cxn ang="0">
                        <a:pos x="connsiteX1" y="connsiteY1"/>
                      </a:cxn>
                      <a:cxn ang="0">
                        <a:pos x="connsiteX2" y="connsiteY2"/>
                      </a:cxn>
                      <a:cxn ang="0">
                        <a:pos x="connsiteX3" y="connsiteY3"/>
                      </a:cxn>
                    </a:cxnLst>
                    <a:rect l="l" t="t" r="r" b="b"/>
                    <a:pathLst>
                      <a:path w="1619250" h="539591">
                        <a:moveTo>
                          <a:pt x="0" y="0"/>
                        </a:moveTo>
                        <a:lnTo>
                          <a:pt x="1619250" y="0"/>
                        </a:lnTo>
                        <a:lnTo>
                          <a:pt x="1619250" y="539591"/>
                        </a:lnTo>
                        <a:lnTo>
                          <a:pt x="0" y="539591"/>
                        </a:lnTo>
                        <a:close/>
                      </a:path>
                    </a:pathLst>
                  </a:custGeom>
                  <a:solidFill>
                    <a:srgbClr val="DAE3F3"/>
                  </a:solidFill>
                  <a:ln w="9525" cap="flat">
                    <a:noFill/>
                    <a:prstDash val="solid"/>
                    <a:miter/>
                  </a:ln>
                </p:spPr>
                <p:txBody>
                  <a:bodyPr rtlCol="0" anchor="ctr"/>
                  <a:lstStyle/>
                  <a:p>
                    <a:pPr/>
                    <a14:m>
                      <m:oMathPara xmlns:m="http://schemas.openxmlformats.org/officeDocument/2006/math">
                        <m:oMathParaPr>
                          <m:jc m:val="centerGroup"/>
                        </m:oMathParaPr>
                        <m:oMath xmlns:m="http://schemas.openxmlformats.org/officeDocument/2006/math">
                          <m:r>
                            <a:rPr lang="zh-CN" altLang="en-US" i="1" smtClean="0">
                              <a:latin typeface="Cambria Math" panose="02040503050406030204" pitchFamily="18" charset="0"/>
                            </a:rPr>
                            <m:t>𝒩</m:t>
                          </m:r>
                          <m:r>
                            <a:rPr lang="en-US" altLang="zh-CN" b="0" i="1" smtClean="0">
                              <a:latin typeface="Cambria Math" panose="02040503050406030204" pitchFamily="18" charset="0"/>
                            </a:rPr>
                            <m:t>(0, 1)</m:t>
                          </m:r>
                        </m:oMath>
                      </m:oMathPara>
                    </a14:m>
                    <a:endParaRPr lang="zh-CN" altLang="en-US" dirty="0"/>
                  </a:p>
                </p:txBody>
              </p:sp>
            </mc:Choice>
            <mc:Fallback xmlns="">
              <p:sp>
                <p:nvSpPr>
                  <p:cNvPr id="218" name="任意多边形: 形状 217">
                    <a:extLst>
                      <a:ext uri="{FF2B5EF4-FFF2-40B4-BE49-F238E27FC236}">
                        <a16:creationId xmlns:a16="http://schemas.microsoft.com/office/drawing/2014/main" id="{CD6FE61A-5E41-4B51-8A6A-20584B950BE5}"/>
                      </a:ext>
                    </a:extLst>
                  </p:cNvPr>
                  <p:cNvSpPr>
                    <a:spLocks noRot="1" noChangeAspect="1" noMove="1" noResize="1" noEditPoints="1" noAdjustHandles="1" noChangeArrowheads="1" noChangeShapeType="1" noTextEdit="1"/>
                  </p:cNvSpPr>
                  <p:nvPr/>
                </p:nvSpPr>
                <p:spPr>
                  <a:xfrm>
                    <a:off x="1413541" y="4175710"/>
                    <a:ext cx="1393869" cy="464486"/>
                  </a:xfrm>
                  <a:custGeom>
                    <a:avLst/>
                    <a:gdLst>
                      <a:gd name="connsiteX0" fmla="*/ 0 w 1619250"/>
                      <a:gd name="connsiteY0" fmla="*/ 0 h 539591"/>
                      <a:gd name="connsiteX1" fmla="*/ 1619250 w 1619250"/>
                      <a:gd name="connsiteY1" fmla="*/ 0 h 539591"/>
                      <a:gd name="connsiteX2" fmla="*/ 1619250 w 1619250"/>
                      <a:gd name="connsiteY2" fmla="*/ 539591 h 539591"/>
                      <a:gd name="connsiteX3" fmla="*/ 0 w 1619250"/>
                      <a:gd name="connsiteY3" fmla="*/ 539591 h 539591"/>
                    </a:gdLst>
                    <a:ahLst/>
                    <a:cxnLst>
                      <a:cxn ang="0">
                        <a:pos x="connsiteX0" y="connsiteY0"/>
                      </a:cxn>
                      <a:cxn ang="0">
                        <a:pos x="connsiteX1" y="connsiteY1"/>
                      </a:cxn>
                      <a:cxn ang="0">
                        <a:pos x="connsiteX2" y="connsiteY2"/>
                      </a:cxn>
                      <a:cxn ang="0">
                        <a:pos x="connsiteX3" y="connsiteY3"/>
                      </a:cxn>
                    </a:cxnLst>
                    <a:rect l="l" t="t" r="r" b="b"/>
                    <a:pathLst>
                      <a:path w="1619250" h="539591">
                        <a:moveTo>
                          <a:pt x="0" y="0"/>
                        </a:moveTo>
                        <a:lnTo>
                          <a:pt x="1619250" y="0"/>
                        </a:lnTo>
                        <a:lnTo>
                          <a:pt x="1619250" y="539591"/>
                        </a:lnTo>
                        <a:lnTo>
                          <a:pt x="0" y="539591"/>
                        </a:lnTo>
                        <a:close/>
                      </a:path>
                    </a:pathLst>
                  </a:custGeom>
                  <a:blipFill>
                    <a:blip r:embed="rId4"/>
                    <a:stretch>
                      <a:fillRect b="-1316"/>
                    </a:stretch>
                  </a:blipFill>
                  <a:ln w="9525" cap="flat">
                    <a:noFill/>
                    <a:prstDash val="solid"/>
                    <a:miter/>
                  </a:ln>
                </p:spPr>
                <p:txBody>
                  <a:bodyPr/>
                  <a:lstStyle/>
                  <a:p>
                    <a:r>
                      <a:rPr lang="zh-CN" altLang="en-US">
                        <a:noFill/>
                      </a:rPr>
                      <a:t> </a:t>
                    </a:r>
                  </a:p>
                </p:txBody>
              </p:sp>
            </mc:Fallback>
          </mc:AlternateContent>
          <p:sp>
            <p:nvSpPr>
              <p:cNvPr id="269" name="文本框 268">
                <a:extLst>
                  <a:ext uri="{FF2B5EF4-FFF2-40B4-BE49-F238E27FC236}">
                    <a16:creationId xmlns:a16="http://schemas.microsoft.com/office/drawing/2014/main" id="{D036823B-2899-1472-ABCB-118AD27E8787}"/>
                  </a:ext>
                </a:extLst>
              </p:cNvPr>
              <p:cNvSpPr txBox="1"/>
              <p:nvPr/>
            </p:nvSpPr>
            <p:spPr>
              <a:xfrm rot="3816">
                <a:off x="2892244" y="4085089"/>
                <a:ext cx="989373" cy="323165"/>
              </a:xfrm>
              <a:prstGeom prst="rect">
                <a:avLst/>
              </a:prstGeom>
              <a:noFill/>
            </p:spPr>
            <p:txBody>
              <a:bodyPr wrap="none" rtlCol="0">
                <a:spAutoFit/>
              </a:bodyPr>
              <a:lstStyle/>
              <a:p>
                <a:pPr algn="l"/>
                <a:r>
                  <a:rPr lang="en-US" altLang="zh-CN" sz="1500" dirty="0">
                    <a:ln/>
                    <a:solidFill>
                      <a:srgbClr val="000000"/>
                    </a:solidFill>
                    <a:latin typeface="Arial"/>
                    <a:cs typeface="Arial"/>
                    <a:sym typeface="Arial"/>
                    <a:rtl val="0"/>
                  </a:rPr>
                  <a:t>Sampling</a:t>
                </a:r>
                <a:endParaRPr lang="zh-CN" altLang="en-US" sz="1500" spc="0" baseline="0" dirty="0">
                  <a:ln/>
                  <a:solidFill>
                    <a:srgbClr val="000000"/>
                  </a:solidFill>
                  <a:latin typeface="Arial"/>
                  <a:cs typeface="Arial"/>
                  <a:sym typeface="Arial"/>
                  <a:rtl val="0"/>
                </a:endParaRPr>
              </a:p>
            </p:txBody>
          </p:sp>
        </p:grpSp>
        <p:grpSp>
          <p:nvGrpSpPr>
            <p:cNvPr id="263" name="组合 262">
              <a:extLst>
                <a:ext uri="{FF2B5EF4-FFF2-40B4-BE49-F238E27FC236}">
                  <a16:creationId xmlns:a16="http://schemas.microsoft.com/office/drawing/2014/main" id="{7CE162FE-8835-5CE2-600A-5C80669C6663}"/>
                </a:ext>
              </a:extLst>
            </p:cNvPr>
            <p:cNvGrpSpPr/>
            <p:nvPr/>
          </p:nvGrpSpPr>
          <p:grpSpPr>
            <a:xfrm>
              <a:off x="2306873" y="3230053"/>
              <a:ext cx="1129264" cy="73914"/>
              <a:chOff x="2306873" y="3230053"/>
              <a:chExt cx="1129264" cy="73914"/>
            </a:xfrm>
          </p:grpSpPr>
          <p:sp>
            <p:nvSpPr>
              <p:cNvPr id="265" name="任意多边形: 形状 222">
                <a:extLst>
                  <a:ext uri="{FF2B5EF4-FFF2-40B4-BE49-F238E27FC236}">
                    <a16:creationId xmlns:a16="http://schemas.microsoft.com/office/drawing/2014/main" id="{9155816B-F865-1587-8C7C-DCF25A6078D0}"/>
                  </a:ext>
                </a:extLst>
              </p:cNvPr>
              <p:cNvSpPr/>
              <p:nvPr/>
            </p:nvSpPr>
            <p:spPr>
              <a:xfrm>
                <a:off x="2306873" y="3252913"/>
                <a:ext cx="1004203" cy="51054"/>
              </a:xfrm>
              <a:custGeom>
                <a:avLst/>
                <a:gdLst>
                  <a:gd name="connsiteX0" fmla="*/ 0 w 1190625"/>
                  <a:gd name="connsiteY0" fmla="*/ 0 h 9525"/>
                  <a:gd name="connsiteX1" fmla="*/ 1190625 w 1190625"/>
                  <a:gd name="connsiteY1" fmla="*/ 0 h 9525"/>
                </a:gdLst>
                <a:ahLst/>
                <a:cxnLst>
                  <a:cxn ang="0">
                    <a:pos x="connsiteX0" y="connsiteY0"/>
                  </a:cxn>
                  <a:cxn ang="0">
                    <a:pos x="connsiteX1" y="connsiteY1"/>
                  </a:cxn>
                </a:cxnLst>
                <a:rect l="l" t="t" r="r" b="b"/>
                <a:pathLst>
                  <a:path w="1190625" h="9525">
                    <a:moveTo>
                      <a:pt x="0" y="0"/>
                    </a:moveTo>
                    <a:lnTo>
                      <a:pt x="1190625" y="0"/>
                    </a:lnTo>
                  </a:path>
                </a:pathLst>
              </a:custGeom>
              <a:ln w="9525" cap="flat">
                <a:solidFill>
                  <a:srgbClr val="000000"/>
                </a:solidFill>
                <a:prstDash val="solid"/>
                <a:miter/>
              </a:ln>
            </p:spPr>
            <p:txBody>
              <a:bodyPr rtlCol="0" anchor="ctr"/>
              <a:lstStyle/>
              <a:p>
                <a:endParaRPr lang="zh-CN" altLang="en-US"/>
              </a:p>
            </p:txBody>
          </p:sp>
          <p:sp>
            <p:nvSpPr>
              <p:cNvPr id="266" name="任意多边形: 形状 223">
                <a:extLst>
                  <a:ext uri="{FF2B5EF4-FFF2-40B4-BE49-F238E27FC236}">
                    <a16:creationId xmlns:a16="http://schemas.microsoft.com/office/drawing/2014/main" id="{FFE80851-EFD0-01CE-5052-2E541C18CEB4}"/>
                  </a:ext>
                </a:extLst>
              </p:cNvPr>
              <p:cNvSpPr/>
              <p:nvPr/>
            </p:nvSpPr>
            <p:spPr>
              <a:xfrm>
                <a:off x="3313932" y="3230053"/>
                <a:ext cx="122205" cy="51054"/>
              </a:xfrm>
              <a:custGeom>
                <a:avLst/>
                <a:gdLst>
                  <a:gd name="connsiteX0" fmla="*/ 0 w 122205"/>
                  <a:gd name="connsiteY0" fmla="*/ 51054 h 51054"/>
                  <a:gd name="connsiteX1" fmla="*/ 122206 w 122205"/>
                  <a:gd name="connsiteY1" fmla="*/ 25527 h 51054"/>
                  <a:gd name="connsiteX2" fmla="*/ 0 w 122205"/>
                  <a:gd name="connsiteY2" fmla="*/ 0 h 51054"/>
                </a:gdLst>
                <a:ahLst/>
                <a:cxnLst>
                  <a:cxn ang="0">
                    <a:pos x="connsiteX0" y="connsiteY0"/>
                  </a:cxn>
                  <a:cxn ang="0">
                    <a:pos x="connsiteX1" y="connsiteY1"/>
                  </a:cxn>
                  <a:cxn ang="0">
                    <a:pos x="connsiteX2" y="connsiteY2"/>
                  </a:cxn>
                </a:cxnLst>
                <a:rect l="l" t="t" r="r" b="b"/>
                <a:pathLst>
                  <a:path w="122205" h="51054">
                    <a:moveTo>
                      <a:pt x="0" y="51054"/>
                    </a:moveTo>
                    <a:lnTo>
                      <a:pt x="122206" y="25527"/>
                    </a:lnTo>
                    <a:lnTo>
                      <a:pt x="0" y="0"/>
                    </a:lnTo>
                    <a:close/>
                  </a:path>
                </a:pathLst>
              </a:custGeom>
              <a:solidFill>
                <a:srgbClr val="000000"/>
              </a:solidFill>
              <a:ln w="9525" cap="flat">
                <a:solidFill>
                  <a:srgbClr val="000000"/>
                </a:solidFill>
                <a:prstDash val="solid"/>
                <a:miter/>
              </a:ln>
            </p:spPr>
            <p:txBody>
              <a:bodyPr rtlCol="0" anchor="ctr"/>
              <a:lstStyle/>
              <a:p>
                <a:endParaRPr lang="zh-CN" altLang="en-US"/>
              </a:p>
            </p:txBody>
          </p:sp>
        </p:grpSp>
      </p:grpSp>
      <p:pic>
        <p:nvPicPr>
          <p:cNvPr id="273" name="图片 272">
            <a:extLst>
              <a:ext uri="{FF2B5EF4-FFF2-40B4-BE49-F238E27FC236}">
                <a16:creationId xmlns:a16="http://schemas.microsoft.com/office/drawing/2014/main" id="{DAB354AE-FAC4-318C-803B-1F4E89776E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19080" y="2795305"/>
            <a:ext cx="1219200" cy="1206500"/>
          </a:xfrm>
          <a:prstGeom prst="rect">
            <a:avLst/>
          </a:prstGeom>
        </p:spPr>
      </p:pic>
      <p:grpSp>
        <p:nvGrpSpPr>
          <p:cNvPr id="285" name="组合 284">
            <a:extLst>
              <a:ext uri="{FF2B5EF4-FFF2-40B4-BE49-F238E27FC236}">
                <a16:creationId xmlns:a16="http://schemas.microsoft.com/office/drawing/2014/main" id="{33FA1284-2010-5B5A-0E10-9913E5685D7E}"/>
              </a:ext>
            </a:extLst>
          </p:cNvPr>
          <p:cNvGrpSpPr/>
          <p:nvPr/>
        </p:nvGrpSpPr>
        <p:grpSpPr>
          <a:xfrm>
            <a:off x="10525382" y="3996127"/>
            <a:ext cx="64865" cy="299984"/>
            <a:chOff x="10525382" y="3996127"/>
            <a:chExt cx="64865" cy="299984"/>
          </a:xfrm>
        </p:grpSpPr>
        <p:sp>
          <p:nvSpPr>
            <p:cNvPr id="279" name="任意多边形: 形状 188">
              <a:extLst>
                <a:ext uri="{FF2B5EF4-FFF2-40B4-BE49-F238E27FC236}">
                  <a16:creationId xmlns:a16="http://schemas.microsoft.com/office/drawing/2014/main" id="{311E4FE7-E34D-3EBF-D30E-4D856B8AADCE}"/>
                </a:ext>
              </a:extLst>
            </p:cNvPr>
            <p:cNvSpPr/>
            <p:nvPr/>
          </p:nvSpPr>
          <p:spPr>
            <a:xfrm>
              <a:off x="10544528" y="4097665"/>
              <a:ext cx="45719" cy="198446"/>
            </a:xfrm>
            <a:custGeom>
              <a:avLst/>
              <a:gdLst>
                <a:gd name="connsiteX0" fmla="*/ 0 w 9525"/>
                <a:gd name="connsiteY0" fmla="*/ 488537 h 488537"/>
                <a:gd name="connsiteX1" fmla="*/ 0 w 9525"/>
                <a:gd name="connsiteY1" fmla="*/ 0 h 488537"/>
              </a:gdLst>
              <a:ahLst/>
              <a:cxnLst>
                <a:cxn ang="0">
                  <a:pos x="connsiteX0" y="connsiteY0"/>
                </a:cxn>
                <a:cxn ang="0">
                  <a:pos x="connsiteX1" y="connsiteY1"/>
                </a:cxn>
              </a:cxnLst>
              <a:rect l="l" t="t" r="r" b="b"/>
              <a:pathLst>
                <a:path w="9525" h="488537">
                  <a:moveTo>
                    <a:pt x="0" y="488537"/>
                  </a:moveTo>
                  <a:lnTo>
                    <a:pt x="0" y="0"/>
                  </a:lnTo>
                </a:path>
              </a:pathLst>
            </a:custGeom>
            <a:ln w="9525" cap="flat">
              <a:solidFill>
                <a:srgbClr val="000000"/>
              </a:solidFill>
              <a:prstDash val="solid"/>
              <a:miter/>
            </a:ln>
          </p:spPr>
          <p:txBody>
            <a:bodyPr rtlCol="0" anchor="ctr"/>
            <a:lstStyle/>
            <a:p>
              <a:endParaRPr lang="zh-CN" altLang="en-US"/>
            </a:p>
          </p:txBody>
        </p:sp>
        <p:sp>
          <p:nvSpPr>
            <p:cNvPr id="280" name="任意多边形: 形状 189">
              <a:extLst>
                <a:ext uri="{FF2B5EF4-FFF2-40B4-BE49-F238E27FC236}">
                  <a16:creationId xmlns:a16="http://schemas.microsoft.com/office/drawing/2014/main" id="{7AD29E0C-B20C-F52B-312B-EED3A3DE7066}"/>
                </a:ext>
              </a:extLst>
            </p:cNvPr>
            <p:cNvSpPr/>
            <p:nvPr/>
          </p:nvSpPr>
          <p:spPr>
            <a:xfrm>
              <a:off x="10525382" y="3996127"/>
              <a:ext cx="38386" cy="122205"/>
            </a:xfrm>
            <a:custGeom>
              <a:avLst/>
              <a:gdLst>
                <a:gd name="connsiteX0" fmla="*/ 38386 w 38386"/>
                <a:gd name="connsiteY0" fmla="*/ 122206 h 122205"/>
                <a:gd name="connsiteX1" fmla="*/ 19145 w 38386"/>
                <a:gd name="connsiteY1" fmla="*/ 0 h 122205"/>
                <a:gd name="connsiteX2" fmla="*/ 0 w 38386"/>
                <a:gd name="connsiteY2" fmla="*/ 122206 h 122205"/>
              </a:gdLst>
              <a:ahLst/>
              <a:cxnLst>
                <a:cxn ang="0">
                  <a:pos x="connsiteX0" y="connsiteY0"/>
                </a:cxn>
                <a:cxn ang="0">
                  <a:pos x="connsiteX1" y="connsiteY1"/>
                </a:cxn>
                <a:cxn ang="0">
                  <a:pos x="connsiteX2" y="connsiteY2"/>
                </a:cxn>
              </a:cxnLst>
              <a:rect l="l" t="t" r="r" b="b"/>
              <a:pathLst>
                <a:path w="38386" h="122205">
                  <a:moveTo>
                    <a:pt x="38386" y="122206"/>
                  </a:moveTo>
                  <a:lnTo>
                    <a:pt x="19145" y="0"/>
                  </a:lnTo>
                  <a:lnTo>
                    <a:pt x="0" y="122206"/>
                  </a:lnTo>
                  <a:close/>
                </a:path>
              </a:pathLst>
            </a:custGeom>
            <a:solidFill>
              <a:srgbClr val="000000"/>
            </a:solidFill>
            <a:ln w="9525" cap="flat">
              <a:solidFill>
                <a:srgbClr val="000000"/>
              </a:solidFill>
              <a:prstDash val="solid"/>
              <a:miter/>
            </a:ln>
          </p:spPr>
          <p:txBody>
            <a:bodyPr rtlCol="0" anchor="ctr"/>
            <a:lstStyle/>
            <a:p>
              <a:endParaRPr lang="zh-CN" altLang="en-US"/>
            </a:p>
          </p:txBody>
        </p:sp>
      </p:grpSp>
      <p:pic>
        <p:nvPicPr>
          <p:cNvPr id="284" name="图片 283">
            <a:extLst>
              <a:ext uri="{FF2B5EF4-FFF2-40B4-BE49-F238E27FC236}">
                <a16:creationId xmlns:a16="http://schemas.microsoft.com/office/drawing/2014/main" id="{5665E091-5375-864E-E3F0-34AE46B53E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241" y="2622564"/>
            <a:ext cx="1219200" cy="1231900"/>
          </a:xfrm>
          <a:prstGeom prst="rect">
            <a:avLst/>
          </a:prstGeom>
        </p:spPr>
      </p:pic>
    </p:spTree>
    <p:extLst>
      <p:ext uri="{BB962C8B-B14F-4D97-AF65-F5344CB8AC3E}">
        <p14:creationId xmlns:p14="http://schemas.microsoft.com/office/powerpoint/2010/main" val="1657766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4"/>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261"/>
                                        </p:tgtEl>
                                        <p:attrNameLst>
                                          <p:attrName>style.visibility</p:attrName>
                                        </p:attrNameLst>
                                      </p:cBhvr>
                                      <p:to>
                                        <p:strVal val="visible"/>
                                      </p:to>
                                    </p:set>
                                    <p:animEffect transition="in" filter="wipe(left)">
                                      <p:cBhvr>
                                        <p:cTn id="10" dur="1000"/>
                                        <p:tgtEl>
                                          <p:spTgt spid="261"/>
                                        </p:tgtEl>
                                      </p:cBhvr>
                                    </p:animEffect>
                                  </p:childTnLst>
                                </p:cTn>
                              </p:par>
                            </p:childTnLst>
                          </p:cTn>
                        </p:par>
                        <p:par>
                          <p:cTn id="11" fill="hold">
                            <p:stCondLst>
                              <p:cond delay="1000"/>
                            </p:stCondLst>
                            <p:childTnLst>
                              <p:par>
                                <p:cTn id="12" presetID="10" presetClass="entr" presetSubtype="0" fill="hold" nodeType="afterEffect">
                                  <p:stCondLst>
                                    <p:cond delay="250"/>
                                  </p:stCondLst>
                                  <p:childTnLst>
                                    <p:set>
                                      <p:cBhvr>
                                        <p:cTn id="13" dur="1" fill="hold">
                                          <p:stCondLst>
                                            <p:cond delay="0"/>
                                          </p:stCondLst>
                                        </p:cTn>
                                        <p:tgtEl>
                                          <p:spTgt spid="185"/>
                                        </p:tgtEl>
                                        <p:attrNameLst>
                                          <p:attrName>style.visibility</p:attrName>
                                        </p:attrNameLst>
                                      </p:cBhvr>
                                      <p:to>
                                        <p:strVal val="visible"/>
                                      </p:to>
                                    </p:set>
                                    <p:animEffect transition="in" filter="fade">
                                      <p:cBhvr>
                                        <p:cTn id="14" dur="1000"/>
                                        <p:tgtEl>
                                          <p:spTgt spid="185"/>
                                        </p:tgtEl>
                                      </p:cBhvr>
                                    </p:animEffect>
                                  </p:childTnLst>
                                </p:cTn>
                              </p:par>
                            </p:childTnLst>
                          </p:cTn>
                        </p:par>
                        <p:par>
                          <p:cTn id="15" fill="hold">
                            <p:stCondLst>
                              <p:cond delay="2250"/>
                            </p:stCondLst>
                            <p:childTnLst>
                              <p:par>
                                <p:cTn id="16" presetID="22" presetClass="entr" presetSubtype="8" fill="hold" nodeType="afterEffect">
                                  <p:stCondLst>
                                    <p:cond delay="250"/>
                                  </p:stCondLst>
                                  <p:childTnLst>
                                    <p:set>
                                      <p:cBhvr>
                                        <p:cTn id="17" dur="1" fill="hold">
                                          <p:stCondLst>
                                            <p:cond delay="0"/>
                                          </p:stCondLst>
                                        </p:cTn>
                                        <p:tgtEl>
                                          <p:spTgt spid="219"/>
                                        </p:tgtEl>
                                        <p:attrNameLst>
                                          <p:attrName>style.visibility</p:attrName>
                                        </p:attrNameLst>
                                      </p:cBhvr>
                                      <p:to>
                                        <p:strVal val="visible"/>
                                      </p:to>
                                    </p:set>
                                    <p:animEffect transition="in" filter="wipe(left)">
                                      <p:cBhvr>
                                        <p:cTn id="18" dur="1000"/>
                                        <p:tgtEl>
                                          <p:spTgt spid="219"/>
                                        </p:tgtEl>
                                      </p:cBhvr>
                                    </p:animEffect>
                                  </p:childTnLst>
                                </p:cTn>
                              </p:par>
                            </p:childTnLst>
                          </p:cTn>
                        </p:par>
                        <p:par>
                          <p:cTn id="19" fill="hold">
                            <p:stCondLst>
                              <p:cond delay="3500"/>
                            </p:stCondLst>
                            <p:childTnLst>
                              <p:par>
                                <p:cTn id="20" presetID="10" presetClass="entr" presetSubtype="0" fill="hold" nodeType="afterEffect">
                                  <p:stCondLst>
                                    <p:cond delay="250"/>
                                  </p:stCondLst>
                                  <p:childTnLst>
                                    <p:set>
                                      <p:cBhvr>
                                        <p:cTn id="21" dur="1" fill="hold">
                                          <p:stCondLst>
                                            <p:cond delay="0"/>
                                          </p:stCondLst>
                                        </p:cTn>
                                        <p:tgtEl>
                                          <p:spTgt spid="225"/>
                                        </p:tgtEl>
                                        <p:attrNameLst>
                                          <p:attrName>style.visibility</p:attrName>
                                        </p:attrNameLst>
                                      </p:cBhvr>
                                      <p:to>
                                        <p:strVal val="visible"/>
                                      </p:to>
                                    </p:set>
                                    <p:animEffect transition="in" filter="fade">
                                      <p:cBhvr>
                                        <p:cTn id="22" dur="1000"/>
                                        <p:tgtEl>
                                          <p:spTgt spid="225"/>
                                        </p:tgtEl>
                                      </p:cBhvr>
                                    </p:animEffect>
                                  </p:childTnLst>
                                </p:cTn>
                              </p:par>
                            </p:childTnLst>
                          </p:cTn>
                        </p:par>
                        <p:par>
                          <p:cTn id="23" fill="hold">
                            <p:stCondLst>
                              <p:cond delay="4750"/>
                            </p:stCondLst>
                            <p:childTnLst>
                              <p:par>
                                <p:cTn id="24" presetID="22" presetClass="entr" presetSubtype="8" fill="hold" nodeType="afterEffect">
                                  <p:stCondLst>
                                    <p:cond delay="250"/>
                                  </p:stCondLst>
                                  <p:childTnLst>
                                    <p:set>
                                      <p:cBhvr>
                                        <p:cTn id="25" dur="1" fill="hold">
                                          <p:stCondLst>
                                            <p:cond delay="0"/>
                                          </p:stCondLst>
                                        </p:cTn>
                                        <p:tgtEl>
                                          <p:spTgt spid="175"/>
                                        </p:tgtEl>
                                        <p:attrNameLst>
                                          <p:attrName>style.visibility</p:attrName>
                                        </p:attrNameLst>
                                      </p:cBhvr>
                                      <p:to>
                                        <p:strVal val="visible"/>
                                      </p:to>
                                    </p:set>
                                    <p:animEffect transition="in" filter="wipe(left)">
                                      <p:cBhvr>
                                        <p:cTn id="26" dur="1000"/>
                                        <p:tgtEl>
                                          <p:spTgt spid="175"/>
                                        </p:tgtEl>
                                      </p:cBhvr>
                                    </p:animEffect>
                                  </p:childTnLst>
                                </p:cTn>
                              </p:par>
                            </p:childTnLst>
                          </p:cTn>
                        </p:par>
                        <p:par>
                          <p:cTn id="27" fill="hold">
                            <p:stCondLst>
                              <p:cond delay="6000"/>
                            </p:stCondLst>
                            <p:childTnLst>
                              <p:par>
                                <p:cTn id="28" presetID="1" presetClass="entr" presetSubtype="0" fill="hold" nodeType="afterEffect">
                                  <p:stCondLst>
                                    <p:cond delay="0"/>
                                  </p:stCondLst>
                                  <p:childTnLst>
                                    <p:set>
                                      <p:cBhvr>
                                        <p:cTn id="29" dur="1" fill="hold">
                                          <p:stCondLst>
                                            <p:cond delay="0"/>
                                          </p:stCondLst>
                                        </p:cTn>
                                        <p:tgtEl>
                                          <p:spTgt spid="285"/>
                                        </p:tgtEl>
                                        <p:attrNameLst>
                                          <p:attrName>style.visibility</p:attrName>
                                        </p:attrNameLst>
                                      </p:cBhvr>
                                      <p:to>
                                        <p:strVal val="visible"/>
                                      </p:to>
                                    </p:set>
                                  </p:childTnLst>
                                </p:cTn>
                              </p:par>
                            </p:childTnLst>
                          </p:cTn>
                        </p:par>
                        <p:par>
                          <p:cTn id="30" fill="hold">
                            <p:stCondLst>
                              <p:cond delay="6000"/>
                            </p:stCondLst>
                            <p:childTnLst>
                              <p:par>
                                <p:cTn id="31" presetID="22" presetClass="entr" presetSubtype="4" fill="hold" nodeType="afterEffect">
                                  <p:stCondLst>
                                    <p:cond delay="0"/>
                                  </p:stCondLst>
                                  <p:childTnLst>
                                    <p:set>
                                      <p:cBhvr>
                                        <p:cTn id="32" dur="1" fill="hold">
                                          <p:stCondLst>
                                            <p:cond delay="0"/>
                                          </p:stCondLst>
                                        </p:cTn>
                                        <p:tgtEl>
                                          <p:spTgt spid="273"/>
                                        </p:tgtEl>
                                        <p:attrNameLst>
                                          <p:attrName>style.visibility</p:attrName>
                                        </p:attrNameLst>
                                      </p:cBhvr>
                                      <p:to>
                                        <p:strVal val="visible"/>
                                      </p:to>
                                    </p:set>
                                    <p:animEffect transition="in" filter="wipe(down)">
                                      <p:cBhvr>
                                        <p:cTn id="33" dur="500"/>
                                        <p:tgtEl>
                                          <p:spTgt spid="2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D0F823AF-6C60-4054-A464-F2898A5BB2EF}"/>
              </a:ext>
            </a:extLst>
          </p:cNvPr>
          <p:cNvSpPr>
            <a:spLocks noGrp="1"/>
          </p:cNvSpPr>
          <p:nvPr>
            <p:ph type="title"/>
          </p:nvPr>
        </p:nvSpPr>
        <p:spPr>
          <a:xfrm>
            <a:off x="312542" y="295279"/>
            <a:ext cx="10515600" cy="1325563"/>
          </a:xfrm>
        </p:spPr>
        <p:txBody>
          <a:bodyPr/>
          <a:lstStyle/>
          <a:p>
            <a:r>
              <a:rPr lang="en-US" dirty="0" err="1"/>
              <a:t>NodeFormer</a:t>
            </a:r>
            <a:endParaRPr lang="en-US" dirty="0"/>
          </a:p>
        </p:txBody>
      </p:sp>
      <p:sp>
        <p:nvSpPr>
          <p:cNvPr id="3" name="슬라이드 번호 개체 틀 2">
            <a:extLst>
              <a:ext uri="{FF2B5EF4-FFF2-40B4-BE49-F238E27FC236}">
                <a16:creationId xmlns:a16="http://schemas.microsoft.com/office/drawing/2014/main" id="{06877FFB-CBEB-48F8-8A74-AFB0135CCA6F}"/>
              </a:ext>
            </a:extLst>
          </p:cNvPr>
          <p:cNvSpPr>
            <a:spLocks noGrp="1"/>
          </p:cNvSpPr>
          <p:nvPr>
            <p:ph type="sldNum" sz="quarter" idx="12"/>
          </p:nvPr>
        </p:nvSpPr>
        <p:spPr>
          <a:xfrm>
            <a:off x="4724400" y="6302238"/>
            <a:ext cx="2743200" cy="365125"/>
          </a:xfrm>
        </p:spPr>
        <p:txBody>
          <a:bodyPr/>
          <a:lstStyle/>
          <a:p>
            <a:fld id="{E810C518-F830-431D-8D5C-6BC52F406456}" type="slidenum">
              <a:rPr lang="en-US" smtClean="0"/>
              <a:t>13</a:t>
            </a:fld>
            <a:endParaRPr lang="en-US" dirty="0"/>
          </a:p>
        </p:txBody>
      </p:sp>
      <p:grpSp>
        <p:nvGrpSpPr>
          <p:cNvPr id="156" name="组合 155">
            <a:extLst>
              <a:ext uri="{FF2B5EF4-FFF2-40B4-BE49-F238E27FC236}">
                <a16:creationId xmlns:a16="http://schemas.microsoft.com/office/drawing/2014/main" id="{DE2F3F1B-6782-38CF-A349-A4414FF9BAE0}"/>
              </a:ext>
            </a:extLst>
          </p:cNvPr>
          <p:cNvGrpSpPr/>
          <p:nvPr/>
        </p:nvGrpSpPr>
        <p:grpSpPr>
          <a:xfrm>
            <a:off x="2353019" y="2310016"/>
            <a:ext cx="2388219" cy="961453"/>
            <a:chOff x="2353019" y="2156249"/>
            <a:chExt cx="2388219" cy="961453"/>
          </a:xfrm>
        </p:grpSpPr>
        <p:grpSp>
          <p:nvGrpSpPr>
            <p:cNvPr id="158" name="图形 2">
              <a:extLst>
                <a:ext uri="{FF2B5EF4-FFF2-40B4-BE49-F238E27FC236}">
                  <a16:creationId xmlns:a16="http://schemas.microsoft.com/office/drawing/2014/main" id="{108849B1-E55D-C23A-D081-078837844453}"/>
                </a:ext>
              </a:extLst>
            </p:cNvPr>
            <p:cNvGrpSpPr/>
            <p:nvPr/>
          </p:nvGrpSpPr>
          <p:grpSpPr>
            <a:xfrm>
              <a:off x="2848862" y="2156249"/>
              <a:ext cx="791333" cy="961453"/>
              <a:chOff x="2713395" y="2322284"/>
              <a:chExt cx="791333" cy="961453"/>
            </a:xfrm>
          </p:grpSpPr>
          <p:sp>
            <p:nvSpPr>
              <p:cNvPr id="169" name="任意多边形: 形状 7">
                <a:extLst>
                  <a:ext uri="{FF2B5EF4-FFF2-40B4-BE49-F238E27FC236}">
                    <a16:creationId xmlns:a16="http://schemas.microsoft.com/office/drawing/2014/main" id="{67D58F23-8EC6-FD03-B3FA-818DB1B732BE}"/>
                  </a:ext>
                </a:extLst>
              </p:cNvPr>
              <p:cNvSpPr/>
              <p:nvPr/>
            </p:nvSpPr>
            <p:spPr>
              <a:xfrm>
                <a:off x="2713395" y="2322284"/>
                <a:ext cx="791333" cy="961453"/>
              </a:xfrm>
              <a:custGeom>
                <a:avLst/>
                <a:gdLst>
                  <a:gd name="connsiteX0" fmla="*/ 0 w 791333"/>
                  <a:gd name="connsiteY0" fmla="*/ 961454 h 961453"/>
                  <a:gd name="connsiteX1" fmla="*/ 0 w 791333"/>
                  <a:gd name="connsiteY1" fmla="*/ 0 h 961453"/>
                  <a:gd name="connsiteX2" fmla="*/ 791334 w 791333"/>
                  <a:gd name="connsiteY2" fmla="*/ 194714 h 961453"/>
                  <a:gd name="connsiteX3" fmla="*/ 791334 w 791333"/>
                  <a:gd name="connsiteY3" fmla="*/ 778977 h 961453"/>
                </a:gdLst>
                <a:ahLst/>
                <a:cxnLst>
                  <a:cxn ang="0">
                    <a:pos x="connsiteX0" y="connsiteY0"/>
                  </a:cxn>
                  <a:cxn ang="0">
                    <a:pos x="connsiteX1" y="connsiteY1"/>
                  </a:cxn>
                  <a:cxn ang="0">
                    <a:pos x="connsiteX2" y="connsiteY2"/>
                  </a:cxn>
                  <a:cxn ang="0">
                    <a:pos x="connsiteX3" y="connsiteY3"/>
                  </a:cxn>
                </a:cxnLst>
                <a:rect l="l" t="t" r="r" b="b"/>
                <a:pathLst>
                  <a:path w="791333" h="961453">
                    <a:moveTo>
                      <a:pt x="0" y="961454"/>
                    </a:moveTo>
                    <a:lnTo>
                      <a:pt x="0" y="0"/>
                    </a:lnTo>
                    <a:lnTo>
                      <a:pt x="791334" y="194714"/>
                    </a:lnTo>
                    <a:lnTo>
                      <a:pt x="791334" y="778977"/>
                    </a:lnTo>
                    <a:close/>
                  </a:path>
                </a:pathLst>
              </a:custGeom>
              <a:solidFill>
                <a:srgbClr val="DAE3F3"/>
              </a:solidFill>
              <a:ln w="11994" cap="flat">
                <a:noFill/>
                <a:prstDash val="solid"/>
                <a:miter/>
              </a:ln>
            </p:spPr>
            <p:txBody>
              <a:bodyPr rtlCol="0" anchor="ctr"/>
              <a:lstStyle/>
              <a:p>
                <a:endParaRPr lang="zh-CN" altLang="en-US"/>
              </a:p>
            </p:txBody>
          </p:sp>
          <p:sp>
            <p:nvSpPr>
              <p:cNvPr id="170" name="文本框 169">
                <a:extLst>
                  <a:ext uri="{FF2B5EF4-FFF2-40B4-BE49-F238E27FC236}">
                    <a16:creationId xmlns:a16="http://schemas.microsoft.com/office/drawing/2014/main" id="{44FBD121-8217-E904-28F6-CC1A358D33F8}"/>
                  </a:ext>
                </a:extLst>
              </p:cNvPr>
              <p:cNvSpPr txBox="1"/>
              <p:nvPr/>
            </p:nvSpPr>
            <p:spPr>
              <a:xfrm>
                <a:off x="2725420" y="2612189"/>
                <a:ext cx="755335" cy="400110"/>
              </a:xfrm>
              <a:prstGeom prst="rect">
                <a:avLst/>
              </a:prstGeom>
              <a:noFill/>
            </p:spPr>
            <p:txBody>
              <a:bodyPr wrap="none" rtlCol="0">
                <a:spAutoFit/>
              </a:bodyPr>
              <a:lstStyle/>
              <a:p>
                <a:pPr algn="l"/>
                <a:r>
                  <a:rPr lang="zh-CN" altLang="en-US" sz="2000" spc="0" baseline="0" dirty="0">
                    <a:ln/>
                    <a:solidFill>
                      <a:srgbClr val="000000"/>
                    </a:solidFill>
                    <a:latin typeface="Arial" panose="020B0604020202020204" pitchFamily="34" charset="0"/>
                    <a:cs typeface="Arial" panose="020B0604020202020204" pitchFamily="34" charset="0"/>
                    <a:sym typeface="Calibri"/>
                    <a:rtl val="0"/>
                  </a:rPr>
                  <a:t>BNet</a:t>
                </a:r>
              </a:p>
            </p:txBody>
          </p:sp>
        </p:grpSp>
        <p:sp>
          <p:nvSpPr>
            <p:cNvPr id="159" name="任意多边形: 形状 11">
              <a:extLst>
                <a:ext uri="{FF2B5EF4-FFF2-40B4-BE49-F238E27FC236}">
                  <a16:creationId xmlns:a16="http://schemas.microsoft.com/office/drawing/2014/main" id="{A8FFED71-89E0-FECD-F0FB-6430502650F4}"/>
                </a:ext>
              </a:extLst>
            </p:cNvPr>
            <p:cNvSpPr/>
            <p:nvPr/>
          </p:nvSpPr>
          <p:spPr>
            <a:xfrm>
              <a:off x="4114143" y="2255466"/>
              <a:ext cx="189555" cy="779336"/>
            </a:xfrm>
            <a:custGeom>
              <a:avLst/>
              <a:gdLst>
                <a:gd name="connsiteX0" fmla="*/ 0 w 189555"/>
                <a:gd name="connsiteY0" fmla="*/ 0 h 779336"/>
                <a:gd name="connsiteX1" fmla="*/ 189555 w 189555"/>
                <a:gd name="connsiteY1" fmla="*/ 0 h 779336"/>
                <a:gd name="connsiteX2" fmla="*/ 189555 w 189555"/>
                <a:gd name="connsiteY2" fmla="*/ 779337 h 779336"/>
                <a:gd name="connsiteX3" fmla="*/ 0 w 189555"/>
                <a:gd name="connsiteY3" fmla="*/ 779337 h 779336"/>
              </a:gdLst>
              <a:ahLst/>
              <a:cxnLst>
                <a:cxn ang="0">
                  <a:pos x="connsiteX0" y="connsiteY0"/>
                </a:cxn>
                <a:cxn ang="0">
                  <a:pos x="connsiteX1" y="connsiteY1"/>
                </a:cxn>
                <a:cxn ang="0">
                  <a:pos x="connsiteX2" y="connsiteY2"/>
                </a:cxn>
                <a:cxn ang="0">
                  <a:pos x="connsiteX3" y="connsiteY3"/>
                </a:cxn>
              </a:cxnLst>
              <a:rect l="l" t="t" r="r" b="b"/>
              <a:pathLst>
                <a:path w="189555" h="779336">
                  <a:moveTo>
                    <a:pt x="0" y="0"/>
                  </a:moveTo>
                  <a:lnTo>
                    <a:pt x="189555" y="0"/>
                  </a:lnTo>
                  <a:lnTo>
                    <a:pt x="189555" y="779337"/>
                  </a:lnTo>
                  <a:lnTo>
                    <a:pt x="0" y="779337"/>
                  </a:lnTo>
                  <a:close/>
                </a:path>
              </a:pathLst>
            </a:custGeom>
            <a:solidFill>
              <a:srgbClr val="969696"/>
            </a:solidFill>
            <a:ln w="11994" cap="flat">
              <a:noFill/>
              <a:prstDash val="solid"/>
              <a:miter/>
            </a:ln>
          </p:spPr>
          <p:txBody>
            <a:bodyPr rtlCol="0" anchor="ctr"/>
            <a:lstStyle/>
            <a:p>
              <a:endParaRPr lang="zh-CN" altLang="en-US"/>
            </a:p>
          </p:txBody>
        </p:sp>
        <p:grpSp>
          <p:nvGrpSpPr>
            <p:cNvPr id="160" name="图形 2">
              <a:extLst>
                <a:ext uri="{FF2B5EF4-FFF2-40B4-BE49-F238E27FC236}">
                  <a16:creationId xmlns:a16="http://schemas.microsoft.com/office/drawing/2014/main" id="{509D7A35-EAE5-916A-B696-DF7D9B3B8EDB}"/>
                </a:ext>
              </a:extLst>
            </p:cNvPr>
            <p:cNvGrpSpPr/>
            <p:nvPr/>
          </p:nvGrpSpPr>
          <p:grpSpPr>
            <a:xfrm>
              <a:off x="3643435" y="2604943"/>
              <a:ext cx="435617" cy="64304"/>
              <a:chOff x="3507968" y="2770978"/>
              <a:chExt cx="435617" cy="64304"/>
            </a:xfrm>
            <a:solidFill>
              <a:srgbClr val="000000"/>
            </a:solidFill>
          </p:grpSpPr>
          <p:sp>
            <p:nvSpPr>
              <p:cNvPr id="167" name="任意多边形: 形状 35">
                <a:extLst>
                  <a:ext uri="{FF2B5EF4-FFF2-40B4-BE49-F238E27FC236}">
                    <a16:creationId xmlns:a16="http://schemas.microsoft.com/office/drawing/2014/main" id="{4BFADABA-2AFB-2E44-E3D5-D2C16FB95622}"/>
                  </a:ext>
                </a:extLst>
              </p:cNvPr>
              <p:cNvSpPr/>
              <p:nvPr/>
            </p:nvSpPr>
            <p:spPr>
              <a:xfrm>
                <a:off x="3507968" y="2803131"/>
                <a:ext cx="307727" cy="11997"/>
              </a:xfrm>
              <a:custGeom>
                <a:avLst/>
                <a:gdLst>
                  <a:gd name="connsiteX0" fmla="*/ 0 w 307727"/>
                  <a:gd name="connsiteY0" fmla="*/ 0 h 11997"/>
                  <a:gd name="connsiteX1" fmla="*/ 307727 w 307727"/>
                  <a:gd name="connsiteY1" fmla="*/ 0 h 11997"/>
                </a:gdLst>
                <a:ahLst/>
                <a:cxnLst>
                  <a:cxn ang="0">
                    <a:pos x="connsiteX0" y="connsiteY0"/>
                  </a:cxn>
                  <a:cxn ang="0">
                    <a:pos x="connsiteX1" y="connsiteY1"/>
                  </a:cxn>
                </a:cxnLst>
                <a:rect l="l" t="t" r="r" b="b"/>
                <a:pathLst>
                  <a:path w="307727" h="11997">
                    <a:moveTo>
                      <a:pt x="0" y="0"/>
                    </a:moveTo>
                    <a:lnTo>
                      <a:pt x="307727" y="0"/>
                    </a:lnTo>
                  </a:path>
                </a:pathLst>
              </a:custGeom>
              <a:ln w="11994" cap="flat">
                <a:solidFill>
                  <a:srgbClr val="000000"/>
                </a:solidFill>
                <a:prstDash val="solid"/>
                <a:miter/>
              </a:ln>
            </p:spPr>
            <p:txBody>
              <a:bodyPr rtlCol="0" anchor="ctr"/>
              <a:lstStyle/>
              <a:p>
                <a:endParaRPr lang="zh-CN" altLang="en-US"/>
              </a:p>
            </p:txBody>
          </p:sp>
          <p:sp>
            <p:nvSpPr>
              <p:cNvPr id="168" name="任意多边形: 形状 36">
                <a:extLst>
                  <a:ext uri="{FF2B5EF4-FFF2-40B4-BE49-F238E27FC236}">
                    <a16:creationId xmlns:a16="http://schemas.microsoft.com/office/drawing/2014/main" id="{F393538B-C75F-5D8D-2646-9B7D6E964007}"/>
                  </a:ext>
                </a:extLst>
              </p:cNvPr>
              <p:cNvSpPr/>
              <p:nvPr/>
            </p:nvSpPr>
            <p:spPr>
              <a:xfrm>
                <a:off x="3789662" y="2770978"/>
                <a:ext cx="153923" cy="64304"/>
              </a:xfrm>
              <a:custGeom>
                <a:avLst/>
                <a:gdLst>
                  <a:gd name="connsiteX0" fmla="*/ 0 w 153923"/>
                  <a:gd name="connsiteY0" fmla="*/ 64305 h 64304"/>
                  <a:gd name="connsiteX1" fmla="*/ 153924 w 153923"/>
                  <a:gd name="connsiteY1" fmla="*/ 32152 h 64304"/>
                  <a:gd name="connsiteX2" fmla="*/ 0 w 153923"/>
                  <a:gd name="connsiteY2" fmla="*/ 0 h 64304"/>
                </a:gdLst>
                <a:ahLst/>
                <a:cxnLst>
                  <a:cxn ang="0">
                    <a:pos x="connsiteX0" y="connsiteY0"/>
                  </a:cxn>
                  <a:cxn ang="0">
                    <a:pos x="connsiteX1" y="connsiteY1"/>
                  </a:cxn>
                  <a:cxn ang="0">
                    <a:pos x="connsiteX2" y="connsiteY2"/>
                  </a:cxn>
                </a:cxnLst>
                <a:rect l="l" t="t" r="r" b="b"/>
                <a:pathLst>
                  <a:path w="153923" h="64304">
                    <a:moveTo>
                      <a:pt x="0" y="64305"/>
                    </a:moveTo>
                    <a:lnTo>
                      <a:pt x="153924" y="32152"/>
                    </a:lnTo>
                    <a:lnTo>
                      <a:pt x="0" y="0"/>
                    </a:lnTo>
                    <a:close/>
                  </a:path>
                </a:pathLst>
              </a:custGeom>
              <a:solidFill>
                <a:srgbClr val="000000"/>
              </a:solidFill>
              <a:ln w="11994" cap="flat">
                <a:solidFill>
                  <a:srgbClr val="000000"/>
                </a:solidFill>
                <a:prstDash val="solid"/>
                <a:miter/>
              </a:ln>
            </p:spPr>
            <p:txBody>
              <a:bodyPr rtlCol="0" anchor="ctr"/>
              <a:lstStyle/>
              <a:p>
                <a:endParaRPr lang="zh-CN" altLang="en-US"/>
              </a:p>
            </p:txBody>
          </p:sp>
        </p:grpSp>
        <p:grpSp>
          <p:nvGrpSpPr>
            <p:cNvPr id="161" name="图形 2">
              <a:extLst>
                <a:ext uri="{FF2B5EF4-FFF2-40B4-BE49-F238E27FC236}">
                  <a16:creationId xmlns:a16="http://schemas.microsoft.com/office/drawing/2014/main" id="{1EBA514A-F86A-5E8F-E0DB-5FB53404EB2A}"/>
                </a:ext>
              </a:extLst>
            </p:cNvPr>
            <p:cNvGrpSpPr/>
            <p:nvPr/>
          </p:nvGrpSpPr>
          <p:grpSpPr>
            <a:xfrm>
              <a:off x="2353019" y="2604943"/>
              <a:ext cx="435497" cy="64304"/>
              <a:chOff x="2217552" y="2770978"/>
              <a:chExt cx="435497" cy="64304"/>
            </a:xfrm>
            <a:solidFill>
              <a:srgbClr val="000000"/>
            </a:solidFill>
          </p:grpSpPr>
          <p:sp>
            <p:nvSpPr>
              <p:cNvPr id="165" name="任意多边形: 形状 38">
                <a:extLst>
                  <a:ext uri="{FF2B5EF4-FFF2-40B4-BE49-F238E27FC236}">
                    <a16:creationId xmlns:a16="http://schemas.microsoft.com/office/drawing/2014/main" id="{B1E044E8-8ED1-5CE3-7261-B0AED2097717}"/>
                  </a:ext>
                </a:extLst>
              </p:cNvPr>
              <p:cNvSpPr/>
              <p:nvPr/>
            </p:nvSpPr>
            <p:spPr>
              <a:xfrm>
                <a:off x="2217552" y="2803131"/>
                <a:ext cx="307607" cy="11997"/>
              </a:xfrm>
              <a:custGeom>
                <a:avLst/>
                <a:gdLst>
                  <a:gd name="connsiteX0" fmla="*/ 0 w 307607"/>
                  <a:gd name="connsiteY0" fmla="*/ 0 h 11997"/>
                  <a:gd name="connsiteX1" fmla="*/ 307608 w 307607"/>
                  <a:gd name="connsiteY1" fmla="*/ 0 h 11997"/>
                </a:gdLst>
                <a:ahLst/>
                <a:cxnLst>
                  <a:cxn ang="0">
                    <a:pos x="connsiteX0" y="connsiteY0"/>
                  </a:cxn>
                  <a:cxn ang="0">
                    <a:pos x="connsiteX1" y="connsiteY1"/>
                  </a:cxn>
                </a:cxnLst>
                <a:rect l="l" t="t" r="r" b="b"/>
                <a:pathLst>
                  <a:path w="307607" h="11997">
                    <a:moveTo>
                      <a:pt x="0" y="0"/>
                    </a:moveTo>
                    <a:lnTo>
                      <a:pt x="307608" y="0"/>
                    </a:lnTo>
                  </a:path>
                </a:pathLst>
              </a:custGeom>
              <a:ln w="11994" cap="flat">
                <a:solidFill>
                  <a:srgbClr val="000000"/>
                </a:solidFill>
                <a:prstDash val="solid"/>
                <a:miter/>
              </a:ln>
            </p:spPr>
            <p:txBody>
              <a:bodyPr rtlCol="0" anchor="ctr"/>
              <a:lstStyle/>
              <a:p>
                <a:endParaRPr lang="zh-CN" altLang="en-US"/>
              </a:p>
            </p:txBody>
          </p:sp>
          <p:sp>
            <p:nvSpPr>
              <p:cNvPr id="166" name="任意多边形: 形状 39">
                <a:extLst>
                  <a:ext uri="{FF2B5EF4-FFF2-40B4-BE49-F238E27FC236}">
                    <a16:creationId xmlns:a16="http://schemas.microsoft.com/office/drawing/2014/main" id="{F4A25F7E-0B14-5A12-09E7-C1DBD49C14C1}"/>
                  </a:ext>
                </a:extLst>
              </p:cNvPr>
              <p:cNvSpPr/>
              <p:nvPr/>
            </p:nvSpPr>
            <p:spPr>
              <a:xfrm>
                <a:off x="2499126" y="2770978"/>
                <a:ext cx="153923" cy="64304"/>
              </a:xfrm>
              <a:custGeom>
                <a:avLst/>
                <a:gdLst>
                  <a:gd name="connsiteX0" fmla="*/ 0 w 153923"/>
                  <a:gd name="connsiteY0" fmla="*/ 64305 h 64304"/>
                  <a:gd name="connsiteX1" fmla="*/ 153924 w 153923"/>
                  <a:gd name="connsiteY1" fmla="*/ 32152 h 64304"/>
                  <a:gd name="connsiteX2" fmla="*/ 0 w 153923"/>
                  <a:gd name="connsiteY2" fmla="*/ 0 h 64304"/>
                </a:gdLst>
                <a:ahLst/>
                <a:cxnLst>
                  <a:cxn ang="0">
                    <a:pos x="connsiteX0" y="connsiteY0"/>
                  </a:cxn>
                  <a:cxn ang="0">
                    <a:pos x="connsiteX1" y="connsiteY1"/>
                  </a:cxn>
                  <a:cxn ang="0">
                    <a:pos x="connsiteX2" y="connsiteY2"/>
                  </a:cxn>
                </a:cxnLst>
                <a:rect l="l" t="t" r="r" b="b"/>
                <a:pathLst>
                  <a:path w="153923" h="64304">
                    <a:moveTo>
                      <a:pt x="0" y="64305"/>
                    </a:moveTo>
                    <a:lnTo>
                      <a:pt x="153924" y="32152"/>
                    </a:lnTo>
                    <a:lnTo>
                      <a:pt x="0" y="0"/>
                    </a:lnTo>
                    <a:close/>
                  </a:path>
                </a:pathLst>
              </a:custGeom>
              <a:solidFill>
                <a:srgbClr val="000000"/>
              </a:solidFill>
              <a:ln w="11994" cap="flat">
                <a:solidFill>
                  <a:srgbClr val="000000"/>
                </a:solidFill>
                <a:prstDash val="solid"/>
                <a:miter/>
              </a:ln>
            </p:spPr>
            <p:txBody>
              <a:bodyPr rtlCol="0" anchor="ctr"/>
              <a:lstStyle/>
              <a:p>
                <a:endParaRPr lang="zh-CN" altLang="en-US"/>
              </a:p>
            </p:txBody>
          </p:sp>
        </p:grpSp>
        <p:grpSp>
          <p:nvGrpSpPr>
            <p:cNvPr id="162" name="图形 2">
              <a:extLst>
                <a:ext uri="{FF2B5EF4-FFF2-40B4-BE49-F238E27FC236}">
                  <a16:creationId xmlns:a16="http://schemas.microsoft.com/office/drawing/2014/main" id="{6C14095A-D8BC-B69F-255A-21B2CDF8E0FD}"/>
                </a:ext>
              </a:extLst>
            </p:cNvPr>
            <p:cNvGrpSpPr/>
            <p:nvPr/>
          </p:nvGrpSpPr>
          <p:grpSpPr>
            <a:xfrm>
              <a:off x="4315818" y="2604943"/>
              <a:ext cx="425420" cy="56266"/>
              <a:chOff x="4181370" y="4710442"/>
              <a:chExt cx="743224" cy="48348"/>
            </a:xfrm>
            <a:solidFill>
              <a:srgbClr val="000000"/>
            </a:solidFill>
          </p:grpSpPr>
          <p:sp>
            <p:nvSpPr>
              <p:cNvPr id="163" name="任意多边形: 形状 333">
                <a:extLst>
                  <a:ext uri="{FF2B5EF4-FFF2-40B4-BE49-F238E27FC236}">
                    <a16:creationId xmlns:a16="http://schemas.microsoft.com/office/drawing/2014/main" id="{3C9FF5A8-0F63-1E0A-F7F1-53FB8D6FD433}"/>
                  </a:ext>
                </a:extLst>
              </p:cNvPr>
              <p:cNvSpPr/>
              <p:nvPr/>
            </p:nvSpPr>
            <p:spPr>
              <a:xfrm>
                <a:off x="4181370" y="4734676"/>
                <a:ext cx="615335" cy="11997"/>
              </a:xfrm>
              <a:custGeom>
                <a:avLst/>
                <a:gdLst>
                  <a:gd name="connsiteX0" fmla="*/ 0 w 615335"/>
                  <a:gd name="connsiteY0" fmla="*/ 0 h 11997"/>
                  <a:gd name="connsiteX1" fmla="*/ 615335 w 615335"/>
                  <a:gd name="connsiteY1" fmla="*/ 0 h 11997"/>
                </a:gdLst>
                <a:ahLst/>
                <a:cxnLst>
                  <a:cxn ang="0">
                    <a:pos x="connsiteX0" y="connsiteY0"/>
                  </a:cxn>
                  <a:cxn ang="0">
                    <a:pos x="connsiteX1" y="connsiteY1"/>
                  </a:cxn>
                </a:cxnLst>
                <a:rect l="l" t="t" r="r" b="b"/>
                <a:pathLst>
                  <a:path w="615335" h="11997">
                    <a:moveTo>
                      <a:pt x="0" y="0"/>
                    </a:moveTo>
                    <a:lnTo>
                      <a:pt x="615335" y="0"/>
                    </a:lnTo>
                  </a:path>
                </a:pathLst>
              </a:custGeom>
              <a:ln w="11994" cap="flat">
                <a:solidFill>
                  <a:srgbClr val="000000"/>
                </a:solidFill>
                <a:prstDash val="solid"/>
                <a:miter/>
              </a:ln>
            </p:spPr>
            <p:txBody>
              <a:bodyPr rtlCol="0" anchor="ctr"/>
              <a:lstStyle/>
              <a:p>
                <a:endParaRPr lang="zh-CN" altLang="en-US"/>
              </a:p>
            </p:txBody>
          </p:sp>
          <p:sp>
            <p:nvSpPr>
              <p:cNvPr id="164" name="任意多边形: 形状 334">
                <a:extLst>
                  <a:ext uri="{FF2B5EF4-FFF2-40B4-BE49-F238E27FC236}">
                    <a16:creationId xmlns:a16="http://schemas.microsoft.com/office/drawing/2014/main" id="{9E7F8FBC-001B-63EB-3172-E2CF4FE3AC9F}"/>
                  </a:ext>
                </a:extLst>
              </p:cNvPr>
              <p:cNvSpPr/>
              <p:nvPr/>
            </p:nvSpPr>
            <p:spPr>
              <a:xfrm>
                <a:off x="4770671" y="4710442"/>
                <a:ext cx="153923" cy="48348"/>
              </a:xfrm>
              <a:custGeom>
                <a:avLst/>
                <a:gdLst>
                  <a:gd name="connsiteX0" fmla="*/ 0 w 153923"/>
                  <a:gd name="connsiteY0" fmla="*/ 48349 h 48348"/>
                  <a:gd name="connsiteX1" fmla="*/ 153924 w 153923"/>
                  <a:gd name="connsiteY1" fmla="*/ 24234 h 48348"/>
                  <a:gd name="connsiteX2" fmla="*/ 0 w 153923"/>
                  <a:gd name="connsiteY2" fmla="*/ 0 h 48348"/>
                </a:gdLst>
                <a:ahLst/>
                <a:cxnLst>
                  <a:cxn ang="0">
                    <a:pos x="connsiteX0" y="connsiteY0"/>
                  </a:cxn>
                  <a:cxn ang="0">
                    <a:pos x="connsiteX1" y="connsiteY1"/>
                  </a:cxn>
                  <a:cxn ang="0">
                    <a:pos x="connsiteX2" y="connsiteY2"/>
                  </a:cxn>
                </a:cxnLst>
                <a:rect l="l" t="t" r="r" b="b"/>
                <a:pathLst>
                  <a:path w="153923" h="48348">
                    <a:moveTo>
                      <a:pt x="0" y="48349"/>
                    </a:moveTo>
                    <a:lnTo>
                      <a:pt x="153924" y="24234"/>
                    </a:lnTo>
                    <a:lnTo>
                      <a:pt x="0" y="0"/>
                    </a:lnTo>
                    <a:close/>
                  </a:path>
                </a:pathLst>
              </a:custGeom>
              <a:solidFill>
                <a:srgbClr val="000000"/>
              </a:solidFill>
              <a:ln w="11994" cap="flat">
                <a:solidFill>
                  <a:srgbClr val="000000"/>
                </a:solidFill>
                <a:prstDash val="solid"/>
                <a:miter/>
              </a:ln>
            </p:spPr>
            <p:txBody>
              <a:bodyPr rtlCol="0" anchor="ctr"/>
              <a:lstStyle/>
              <a:p>
                <a:endParaRPr lang="zh-CN" altLang="en-US"/>
              </a:p>
            </p:txBody>
          </p:sp>
        </p:grpSp>
      </p:grpSp>
      <p:grpSp>
        <p:nvGrpSpPr>
          <p:cNvPr id="171" name="组合 170">
            <a:extLst>
              <a:ext uri="{FF2B5EF4-FFF2-40B4-BE49-F238E27FC236}">
                <a16:creationId xmlns:a16="http://schemas.microsoft.com/office/drawing/2014/main" id="{D2ECE740-00A9-FC14-799F-F3E309983F2D}"/>
              </a:ext>
            </a:extLst>
          </p:cNvPr>
          <p:cNvGrpSpPr/>
          <p:nvPr/>
        </p:nvGrpSpPr>
        <p:grpSpPr>
          <a:xfrm>
            <a:off x="521576" y="3615498"/>
            <a:ext cx="4220681" cy="1865920"/>
            <a:chOff x="521576" y="3461731"/>
            <a:chExt cx="4220681" cy="1865920"/>
          </a:xfrm>
        </p:grpSpPr>
        <p:grpSp>
          <p:nvGrpSpPr>
            <p:cNvPr id="172" name="图形 2">
              <a:extLst>
                <a:ext uri="{FF2B5EF4-FFF2-40B4-BE49-F238E27FC236}">
                  <a16:creationId xmlns:a16="http://schemas.microsoft.com/office/drawing/2014/main" id="{3EA7632C-A952-2CA0-284D-3B04E1CDC50B}"/>
                </a:ext>
              </a:extLst>
            </p:cNvPr>
            <p:cNvGrpSpPr/>
            <p:nvPr/>
          </p:nvGrpSpPr>
          <p:grpSpPr>
            <a:xfrm>
              <a:off x="2854741" y="3961780"/>
              <a:ext cx="791213" cy="961573"/>
              <a:chOff x="2719274" y="4273865"/>
              <a:chExt cx="791213" cy="961573"/>
            </a:xfrm>
          </p:grpSpPr>
          <p:sp>
            <p:nvSpPr>
              <p:cNvPr id="217" name="任意多边形: 形状 307">
                <a:extLst>
                  <a:ext uri="{FF2B5EF4-FFF2-40B4-BE49-F238E27FC236}">
                    <a16:creationId xmlns:a16="http://schemas.microsoft.com/office/drawing/2014/main" id="{93950D37-6C37-ED7C-7E14-6258677BE093}"/>
                  </a:ext>
                </a:extLst>
              </p:cNvPr>
              <p:cNvSpPr/>
              <p:nvPr/>
            </p:nvSpPr>
            <p:spPr>
              <a:xfrm>
                <a:off x="2719274" y="4273865"/>
                <a:ext cx="791213" cy="961573"/>
              </a:xfrm>
              <a:custGeom>
                <a:avLst/>
                <a:gdLst>
                  <a:gd name="connsiteX0" fmla="*/ 0 w 791213"/>
                  <a:gd name="connsiteY0" fmla="*/ 961574 h 961573"/>
                  <a:gd name="connsiteX1" fmla="*/ 0 w 791213"/>
                  <a:gd name="connsiteY1" fmla="*/ 0 h 961573"/>
                  <a:gd name="connsiteX2" fmla="*/ 791214 w 791213"/>
                  <a:gd name="connsiteY2" fmla="*/ 194834 h 961573"/>
                  <a:gd name="connsiteX3" fmla="*/ 791214 w 791213"/>
                  <a:gd name="connsiteY3" fmla="*/ 778977 h 961573"/>
                </a:gdLst>
                <a:ahLst/>
                <a:cxnLst>
                  <a:cxn ang="0">
                    <a:pos x="connsiteX0" y="connsiteY0"/>
                  </a:cxn>
                  <a:cxn ang="0">
                    <a:pos x="connsiteX1" y="connsiteY1"/>
                  </a:cxn>
                  <a:cxn ang="0">
                    <a:pos x="connsiteX2" y="connsiteY2"/>
                  </a:cxn>
                  <a:cxn ang="0">
                    <a:pos x="connsiteX3" y="connsiteY3"/>
                  </a:cxn>
                </a:cxnLst>
                <a:rect l="l" t="t" r="r" b="b"/>
                <a:pathLst>
                  <a:path w="791213" h="961573">
                    <a:moveTo>
                      <a:pt x="0" y="961574"/>
                    </a:moveTo>
                    <a:lnTo>
                      <a:pt x="0" y="0"/>
                    </a:lnTo>
                    <a:lnTo>
                      <a:pt x="791214" y="194834"/>
                    </a:lnTo>
                    <a:lnTo>
                      <a:pt x="791214" y="778977"/>
                    </a:lnTo>
                    <a:close/>
                  </a:path>
                </a:pathLst>
              </a:custGeom>
              <a:solidFill>
                <a:srgbClr val="DAE3F3"/>
              </a:solidFill>
              <a:ln w="11994" cap="flat">
                <a:noFill/>
                <a:prstDash val="solid"/>
                <a:miter/>
              </a:ln>
            </p:spPr>
            <p:txBody>
              <a:bodyPr rtlCol="0" anchor="ctr"/>
              <a:lstStyle/>
              <a:p>
                <a:endParaRPr lang="zh-CN" altLang="en-US"/>
              </a:p>
            </p:txBody>
          </p:sp>
          <p:sp>
            <p:nvSpPr>
              <p:cNvPr id="218" name="文本框 217">
                <a:extLst>
                  <a:ext uri="{FF2B5EF4-FFF2-40B4-BE49-F238E27FC236}">
                    <a16:creationId xmlns:a16="http://schemas.microsoft.com/office/drawing/2014/main" id="{05722252-F1DD-71EF-7D52-6C014ED6DD24}"/>
                  </a:ext>
                </a:extLst>
              </p:cNvPr>
              <p:cNvSpPr txBox="1"/>
              <p:nvPr/>
            </p:nvSpPr>
            <p:spPr>
              <a:xfrm>
                <a:off x="2731227" y="4563838"/>
                <a:ext cx="755335" cy="400110"/>
              </a:xfrm>
              <a:prstGeom prst="rect">
                <a:avLst/>
              </a:prstGeom>
              <a:noFill/>
            </p:spPr>
            <p:txBody>
              <a:bodyPr wrap="none" rtlCol="0">
                <a:spAutoFit/>
              </a:bodyPr>
              <a:lstStyle/>
              <a:p>
                <a:pPr algn="l"/>
                <a:r>
                  <a:rPr lang="zh-CN" altLang="en-US" sz="2000" spc="0" baseline="0" dirty="0">
                    <a:ln/>
                    <a:solidFill>
                      <a:srgbClr val="000000"/>
                    </a:solidFill>
                    <a:latin typeface="Arial" panose="020B0604020202020204" pitchFamily="34" charset="0"/>
                    <a:cs typeface="Arial" panose="020B0604020202020204" pitchFamily="34" charset="0"/>
                    <a:sym typeface="Calibri"/>
                    <a:rtl val="0"/>
                  </a:rPr>
                  <a:t>ENet</a:t>
                </a:r>
              </a:p>
            </p:txBody>
          </p:sp>
        </p:grpSp>
        <p:grpSp>
          <p:nvGrpSpPr>
            <p:cNvPr id="173" name="图形 2">
              <a:extLst>
                <a:ext uri="{FF2B5EF4-FFF2-40B4-BE49-F238E27FC236}">
                  <a16:creationId xmlns:a16="http://schemas.microsoft.com/office/drawing/2014/main" id="{B2F44C04-0023-30B4-D861-D904BCE929D7}"/>
                </a:ext>
              </a:extLst>
            </p:cNvPr>
            <p:cNvGrpSpPr/>
            <p:nvPr/>
          </p:nvGrpSpPr>
          <p:grpSpPr>
            <a:xfrm>
              <a:off x="2358778" y="4410594"/>
              <a:ext cx="435617" cy="64304"/>
              <a:chOff x="2223311" y="4722679"/>
              <a:chExt cx="435617" cy="64304"/>
            </a:xfrm>
            <a:solidFill>
              <a:srgbClr val="000000"/>
            </a:solidFill>
          </p:grpSpPr>
          <p:sp>
            <p:nvSpPr>
              <p:cNvPr id="215" name="任意多边形: 形状 310">
                <a:extLst>
                  <a:ext uri="{FF2B5EF4-FFF2-40B4-BE49-F238E27FC236}">
                    <a16:creationId xmlns:a16="http://schemas.microsoft.com/office/drawing/2014/main" id="{F852DF12-4BD4-BDE6-6260-0DF80EA8939D}"/>
                  </a:ext>
                </a:extLst>
              </p:cNvPr>
              <p:cNvSpPr/>
              <p:nvPr/>
            </p:nvSpPr>
            <p:spPr>
              <a:xfrm>
                <a:off x="2223311" y="4754831"/>
                <a:ext cx="307727" cy="11997"/>
              </a:xfrm>
              <a:custGeom>
                <a:avLst/>
                <a:gdLst>
                  <a:gd name="connsiteX0" fmla="*/ 0 w 307727"/>
                  <a:gd name="connsiteY0" fmla="*/ 0 h 11997"/>
                  <a:gd name="connsiteX1" fmla="*/ 307728 w 307727"/>
                  <a:gd name="connsiteY1" fmla="*/ 0 h 11997"/>
                </a:gdLst>
                <a:ahLst/>
                <a:cxnLst>
                  <a:cxn ang="0">
                    <a:pos x="connsiteX0" y="connsiteY0"/>
                  </a:cxn>
                  <a:cxn ang="0">
                    <a:pos x="connsiteX1" y="connsiteY1"/>
                  </a:cxn>
                </a:cxnLst>
                <a:rect l="l" t="t" r="r" b="b"/>
                <a:pathLst>
                  <a:path w="307727" h="11997">
                    <a:moveTo>
                      <a:pt x="0" y="0"/>
                    </a:moveTo>
                    <a:lnTo>
                      <a:pt x="307728" y="0"/>
                    </a:lnTo>
                  </a:path>
                </a:pathLst>
              </a:custGeom>
              <a:ln w="11994" cap="flat">
                <a:solidFill>
                  <a:srgbClr val="000000"/>
                </a:solidFill>
                <a:prstDash val="solid"/>
                <a:miter/>
              </a:ln>
            </p:spPr>
            <p:txBody>
              <a:bodyPr rtlCol="0" anchor="ctr"/>
              <a:lstStyle/>
              <a:p>
                <a:endParaRPr lang="zh-CN" altLang="en-US"/>
              </a:p>
            </p:txBody>
          </p:sp>
          <p:sp>
            <p:nvSpPr>
              <p:cNvPr id="216" name="任意多边形: 形状 311">
                <a:extLst>
                  <a:ext uri="{FF2B5EF4-FFF2-40B4-BE49-F238E27FC236}">
                    <a16:creationId xmlns:a16="http://schemas.microsoft.com/office/drawing/2014/main" id="{956CAEDB-324D-612E-0D4C-4FAF607E3DF8}"/>
                  </a:ext>
                </a:extLst>
              </p:cNvPr>
              <p:cNvSpPr/>
              <p:nvPr/>
            </p:nvSpPr>
            <p:spPr>
              <a:xfrm>
                <a:off x="2505004" y="4722679"/>
                <a:ext cx="153923" cy="64304"/>
              </a:xfrm>
              <a:custGeom>
                <a:avLst/>
                <a:gdLst>
                  <a:gd name="connsiteX0" fmla="*/ 0 w 153923"/>
                  <a:gd name="connsiteY0" fmla="*/ 64305 h 64304"/>
                  <a:gd name="connsiteX1" fmla="*/ 153924 w 153923"/>
                  <a:gd name="connsiteY1" fmla="*/ 32153 h 64304"/>
                  <a:gd name="connsiteX2" fmla="*/ 0 w 153923"/>
                  <a:gd name="connsiteY2" fmla="*/ 0 h 64304"/>
                </a:gdLst>
                <a:ahLst/>
                <a:cxnLst>
                  <a:cxn ang="0">
                    <a:pos x="connsiteX0" y="connsiteY0"/>
                  </a:cxn>
                  <a:cxn ang="0">
                    <a:pos x="connsiteX1" y="connsiteY1"/>
                  </a:cxn>
                  <a:cxn ang="0">
                    <a:pos x="connsiteX2" y="connsiteY2"/>
                  </a:cxn>
                </a:cxnLst>
                <a:rect l="l" t="t" r="r" b="b"/>
                <a:pathLst>
                  <a:path w="153923" h="64304">
                    <a:moveTo>
                      <a:pt x="0" y="64305"/>
                    </a:moveTo>
                    <a:lnTo>
                      <a:pt x="153924" y="32153"/>
                    </a:lnTo>
                    <a:lnTo>
                      <a:pt x="0" y="0"/>
                    </a:lnTo>
                    <a:close/>
                  </a:path>
                </a:pathLst>
              </a:custGeom>
              <a:solidFill>
                <a:srgbClr val="000000"/>
              </a:solidFill>
              <a:ln w="11994" cap="flat">
                <a:solidFill>
                  <a:srgbClr val="000000"/>
                </a:solidFill>
                <a:prstDash val="solid"/>
                <a:miter/>
              </a:ln>
            </p:spPr>
            <p:txBody>
              <a:bodyPr rtlCol="0" anchor="ctr"/>
              <a:lstStyle/>
              <a:p>
                <a:endParaRPr lang="zh-CN" altLang="en-US"/>
              </a:p>
            </p:txBody>
          </p:sp>
        </p:grpSp>
        <p:grpSp>
          <p:nvGrpSpPr>
            <p:cNvPr id="174" name="组合 173">
              <a:extLst>
                <a:ext uri="{FF2B5EF4-FFF2-40B4-BE49-F238E27FC236}">
                  <a16:creationId xmlns:a16="http://schemas.microsoft.com/office/drawing/2014/main" id="{15B8DD46-C1A8-226F-1B02-4AFCE6F456BF}"/>
                </a:ext>
              </a:extLst>
            </p:cNvPr>
            <p:cNvGrpSpPr/>
            <p:nvPr/>
          </p:nvGrpSpPr>
          <p:grpSpPr>
            <a:xfrm>
              <a:off x="682772" y="3592747"/>
              <a:ext cx="1655610" cy="1655610"/>
              <a:chOff x="547305" y="3904832"/>
              <a:chExt cx="1655610" cy="1655610"/>
            </a:xfrm>
          </p:grpSpPr>
          <p:grpSp>
            <p:nvGrpSpPr>
              <p:cNvPr id="184" name="图形 2">
                <a:extLst>
                  <a:ext uri="{FF2B5EF4-FFF2-40B4-BE49-F238E27FC236}">
                    <a16:creationId xmlns:a16="http://schemas.microsoft.com/office/drawing/2014/main" id="{2ABE41F8-AB45-38E0-6BA0-902B3ED91562}"/>
                  </a:ext>
                </a:extLst>
              </p:cNvPr>
              <p:cNvGrpSpPr/>
              <p:nvPr/>
            </p:nvGrpSpPr>
            <p:grpSpPr>
              <a:xfrm>
                <a:off x="700629" y="3957379"/>
                <a:ext cx="1296894" cy="1522561"/>
                <a:chOff x="700629" y="3957379"/>
                <a:chExt cx="1296894" cy="1522561"/>
              </a:xfrm>
            </p:grpSpPr>
            <p:sp>
              <p:nvSpPr>
                <p:cNvPr id="186" name="任意多边形: 形状 277">
                  <a:extLst>
                    <a:ext uri="{FF2B5EF4-FFF2-40B4-BE49-F238E27FC236}">
                      <a16:creationId xmlns:a16="http://schemas.microsoft.com/office/drawing/2014/main" id="{5386025A-0897-60D9-E870-46382182C8B4}"/>
                    </a:ext>
                  </a:extLst>
                </p:cNvPr>
                <p:cNvSpPr/>
                <p:nvPr/>
              </p:nvSpPr>
              <p:spPr>
                <a:xfrm>
                  <a:off x="700629" y="4091867"/>
                  <a:ext cx="235384" cy="235384"/>
                </a:xfrm>
                <a:custGeom>
                  <a:avLst/>
                  <a:gdLst>
                    <a:gd name="connsiteX0" fmla="*/ 235385 w 235384"/>
                    <a:gd name="connsiteY0" fmla="*/ 117692 h 235384"/>
                    <a:gd name="connsiteX1" fmla="*/ 117692 w 235384"/>
                    <a:gd name="connsiteY1" fmla="*/ 235385 h 235384"/>
                    <a:gd name="connsiteX2" fmla="*/ 0 w 235384"/>
                    <a:gd name="connsiteY2" fmla="*/ 117692 h 235384"/>
                    <a:gd name="connsiteX3" fmla="*/ 117692 w 235384"/>
                    <a:gd name="connsiteY3" fmla="*/ 0 h 235384"/>
                    <a:gd name="connsiteX4" fmla="*/ 235385 w 235384"/>
                    <a:gd name="connsiteY4" fmla="*/ 117692 h 235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384" h="235384">
                      <a:moveTo>
                        <a:pt x="235385" y="117692"/>
                      </a:moveTo>
                      <a:cubicBezTo>
                        <a:pt x="235385" y="182717"/>
                        <a:pt x="182717" y="235385"/>
                        <a:pt x="117692" y="235385"/>
                      </a:cubicBezTo>
                      <a:cubicBezTo>
                        <a:pt x="52668" y="235385"/>
                        <a:pt x="0" y="182717"/>
                        <a:pt x="0" y="117692"/>
                      </a:cubicBezTo>
                      <a:cubicBezTo>
                        <a:pt x="0" y="52668"/>
                        <a:pt x="52668" y="0"/>
                        <a:pt x="117692" y="0"/>
                      </a:cubicBezTo>
                      <a:cubicBezTo>
                        <a:pt x="182717" y="0"/>
                        <a:pt x="235385" y="52668"/>
                        <a:pt x="235385" y="117692"/>
                      </a:cubicBezTo>
                    </a:path>
                  </a:pathLst>
                </a:custGeom>
                <a:solidFill>
                  <a:srgbClr val="EAB69F"/>
                </a:solidFill>
                <a:ln w="11994" cap="flat">
                  <a:noFill/>
                  <a:prstDash val="solid"/>
                  <a:miter/>
                </a:ln>
              </p:spPr>
              <p:txBody>
                <a:bodyPr rtlCol="0" anchor="ctr"/>
                <a:lstStyle/>
                <a:p>
                  <a:endParaRPr lang="zh-CN" altLang="en-US"/>
                </a:p>
              </p:txBody>
            </p:sp>
            <p:sp>
              <p:nvSpPr>
                <p:cNvPr id="187" name="任意多边形: 形状 278">
                  <a:extLst>
                    <a:ext uri="{FF2B5EF4-FFF2-40B4-BE49-F238E27FC236}">
                      <a16:creationId xmlns:a16="http://schemas.microsoft.com/office/drawing/2014/main" id="{32716E1E-1EF2-FCB1-4652-00579A6657DD}"/>
                    </a:ext>
                  </a:extLst>
                </p:cNvPr>
                <p:cNvSpPr/>
                <p:nvPr/>
              </p:nvSpPr>
              <p:spPr>
                <a:xfrm>
                  <a:off x="1493162" y="3957379"/>
                  <a:ext cx="264177" cy="264177"/>
                </a:xfrm>
                <a:custGeom>
                  <a:avLst/>
                  <a:gdLst>
                    <a:gd name="connsiteX0" fmla="*/ 264178 w 264177"/>
                    <a:gd name="connsiteY0" fmla="*/ 132089 h 264177"/>
                    <a:gd name="connsiteX1" fmla="*/ 132089 w 264177"/>
                    <a:gd name="connsiteY1" fmla="*/ 264178 h 264177"/>
                    <a:gd name="connsiteX2" fmla="*/ 0 w 264177"/>
                    <a:gd name="connsiteY2" fmla="*/ 132089 h 264177"/>
                    <a:gd name="connsiteX3" fmla="*/ 132089 w 264177"/>
                    <a:gd name="connsiteY3" fmla="*/ 0 h 264177"/>
                    <a:gd name="connsiteX4" fmla="*/ 264178 w 264177"/>
                    <a:gd name="connsiteY4" fmla="*/ 132089 h 264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177" h="264177">
                      <a:moveTo>
                        <a:pt x="264178" y="132089"/>
                      </a:moveTo>
                      <a:cubicBezTo>
                        <a:pt x="264178" y="205032"/>
                        <a:pt x="205032" y="264178"/>
                        <a:pt x="132089" y="264178"/>
                      </a:cubicBezTo>
                      <a:cubicBezTo>
                        <a:pt x="59146" y="264178"/>
                        <a:pt x="0" y="205032"/>
                        <a:pt x="0" y="132089"/>
                      </a:cubicBezTo>
                      <a:cubicBezTo>
                        <a:pt x="0" y="59146"/>
                        <a:pt x="59146" y="0"/>
                        <a:pt x="132089" y="0"/>
                      </a:cubicBezTo>
                      <a:cubicBezTo>
                        <a:pt x="205032" y="0"/>
                        <a:pt x="264178" y="59146"/>
                        <a:pt x="264178" y="132089"/>
                      </a:cubicBezTo>
                    </a:path>
                  </a:pathLst>
                </a:custGeom>
                <a:solidFill>
                  <a:srgbClr val="EAB69F"/>
                </a:solidFill>
                <a:ln w="11994" cap="flat">
                  <a:noFill/>
                  <a:prstDash val="solid"/>
                  <a:miter/>
                </a:ln>
              </p:spPr>
              <p:txBody>
                <a:bodyPr rtlCol="0" anchor="ctr"/>
                <a:lstStyle/>
                <a:p>
                  <a:endParaRPr lang="zh-CN" altLang="en-US"/>
                </a:p>
              </p:txBody>
            </p:sp>
            <p:sp>
              <p:nvSpPr>
                <p:cNvPr id="188" name="任意多边形: 形状 279">
                  <a:extLst>
                    <a:ext uri="{FF2B5EF4-FFF2-40B4-BE49-F238E27FC236}">
                      <a16:creationId xmlns:a16="http://schemas.microsoft.com/office/drawing/2014/main" id="{CFB119CC-EF28-6E4B-C3FB-91C09B3D95EA}"/>
                    </a:ext>
                  </a:extLst>
                </p:cNvPr>
                <p:cNvSpPr/>
                <p:nvPr/>
              </p:nvSpPr>
              <p:spPr>
                <a:xfrm>
                  <a:off x="1661363" y="4836412"/>
                  <a:ext cx="316965" cy="316965"/>
                </a:xfrm>
                <a:custGeom>
                  <a:avLst/>
                  <a:gdLst>
                    <a:gd name="connsiteX0" fmla="*/ 316965 w 316965"/>
                    <a:gd name="connsiteY0" fmla="*/ 158483 h 316965"/>
                    <a:gd name="connsiteX1" fmla="*/ 158483 w 316965"/>
                    <a:gd name="connsiteY1" fmla="*/ 316966 h 316965"/>
                    <a:gd name="connsiteX2" fmla="*/ 0 w 316965"/>
                    <a:gd name="connsiteY2" fmla="*/ 158483 h 316965"/>
                    <a:gd name="connsiteX3" fmla="*/ 158483 w 316965"/>
                    <a:gd name="connsiteY3" fmla="*/ 0 h 316965"/>
                    <a:gd name="connsiteX4" fmla="*/ 316965 w 316965"/>
                    <a:gd name="connsiteY4" fmla="*/ 158483 h 316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965" h="316965">
                      <a:moveTo>
                        <a:pt x="316965" y="158483"/>
                      </a:moveTo>
                      <a:cubicBezTo>
                        <a:pt x="316965" y="246062"/>
                        <a:pt x="246062" y="316966"/>
                        <a:pt x="158483" y="316966"/>
                      </a:cubicBezTo>
                      <a:cubicBezTo>
                        <a:pt x="70903" y="316966"/>
                        <a:pt x="0" y="246062"/>
                        <a:pt x="0" y="158483"/>
                      </a:cubicBezTo>
                      <a:cubicBezTo>
                        <a:pt x="0" y="70904"/>
                        <a:pt x="71023" y="0"/>
                        <a:pt x="158483" y="0"/>
                      </a:cubicBezTo>
                      <a:cubicBezTo>
                        <a:pt x="245942" y="-120"/>
                        <a:pt x="316965" y="70904"/>
                        <a:pt x="316965" y="158483"/>
                      </a:cubicBezTo>
                    </a:path>
                  </a:pathLst>
                </a:custGeom>
                <a:solidFill>
                  <a:srgbClr val="EAB69F"/>
                </a:solidFill>
                <a:ln w="11994" cap="flat">
                  <a:noFill/>
                  <a:prstDash val="solid"/>
                  <a:miter/>
                </a:ln>
              </p:spPr>
              <p:txBody>
                <a:bodyPr rtlCol="0" anchor="ctr"/>
                <a:lstStyle/>
                <a:p>
                  <a:endParaRPr lang="zh-CN" altLang="en-US"/>
                </a:p>
              </p:txBody>
            </p:sp>
            <p:sp>
              <p:nvSpPr>
                <p:cNvPr id="189" name="任意多边形: 形状 280">
                  <a:extLst>
                    <a:ext uri="{FF2B5EF4-FFF2-40B4-BE49-F238E27FC236}">
                      <a16:creationId xmlns:a16="http://schemas.microsoft.com/office/drawing/2014/main" id="{D216CCD5-CE92-1D72-C97D-66112CDB7DBD}"/>
                    </a:ext>
                  </a:extLst>
                </p:cNvPr>
                <p:cNvSpPr/>
                <p:nvPr/>
              </p:nvSpPr>
              <p:spPr>
                <a:xfrm>
                  <a:off x="1790932" y="4432827"/>
                  <a:ext cx="206591" cy="206591"/>
                </a:xfrm>
                <a:custGeom>
                  <a:avLst/>
                  <a:gdLst>
                    <a:gd name="connsiteX0" fmla="*/ 206591 w 206591"/>
                    <a:gd name="connsiteY0" fmla="*/ 103296 h 206591"/>
                    <a:gd name="connsiteX1" fmla="*/ 103296 w 206591"/>
                    <a:gd name="connsiteY1" fmla="*/ 206591 h 206591"/>
                    <a:gd name="connsiteX2" fmla="*/ 0 w 206591"/>
                    <a:gd name="connsiteY2" fmla="*/ 103296 h 206591"/>
                    <a:gd name="connsiteX3" fmla="*/ 103296 w 206591"/>
                    <a:gd name="connsiteY3" fmla="*/ 0 h 206591"/>
                    <a:gd name="connsiteX4" fmla="*/ 206591 w 206591"/>
                    <a:gd name="connsiteY4" fmla="*/ 103296 h 206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591" h="206591">
                      <a:moveTo>
                        <a:pt x="206591" y="103296"/>
                      </a:moveTo>
                      <a:cubicBezTo>
                        <a:pt x="206591" y="160282"/>
                        <a:pt x="160402" y="206591"/>
                        <a:pt x="103296" y="206591"/>
                      </a:cubicBezTo>
                      <a:cubicBezTo>
                        <a:pt x="46309" y="206591"/>
                        <a:pt x="0" y="160402"/>
                        <a:pt x="0" y="103296"/>
                      </a:cubicBezTo>
                      <a:cubicBezTo>
                        <a:pt x="0" y="46309"/>
                        <a:pt x="46189" y="0"/>
                        <a:pt x="103296" y="0"/>
                      </a:cubicBezTo>
                      <a:cubicBezTo>
                        <a:pt x="160402" y="0"/>
                        <a:pt x="206591" y="46309"/>
                        <a:pt x="206591" y="103296"/>
                      </a:cubicBezTo>
                    </a:path>
                  </a:pathLst>
                </a:custGeom>
                <a:solidFill>
                  <a:srgbClr val="5F797B"/>
                </a:solidFill>
                <a:ln w="11994" cap="flat">
                  <a:noFill/>
                  <a:prstDash val="solid"/>
                  <a:miter/>
                </a:ln>
              </p:spPr>
              <p:txBody>
                <a:bodyPr rtlCol="0" anchor="ctr"/>
                <a:lstStyle/>
                <a:p>
                  <a:endParaRPr lang="zh-CN" altLang="en-US"/>
                </a:p>
              </p:txBody>
            </p:sp>
            <p:sp>
              <p:nvSpPr>
                <p:cNvPr id="190" name="任意多边形: 形状 281">
                  <a:extLst>
                    <a:ext uri="{FF2B5EF4-FFF2-40B4-BE49-F238E27FC236}">
                      <a16:creationId xmlns:a16="http://schemas.microsoft.com/office/drawing/2014/main" id="{C9A25FE5-F6BA-017E-252A-27507D83F974}"/>
                    </a:ext>
                  </a:extLst>
                </p:cNvPr>
                <p:cNvSpPr/>
                <p:nvPr/>
              </p:nvSpPr>
              <p:spPr>
                <a:xfrm>
                  <a:off x="998399" y="4519327"/>
                  <a:ext cx="446774" cy="446774"/>
                </a:xfrm>
                <a:custGeom>
                  <a:avLst/>
                  <a:gdLst>
                    <a:gd name="connsiteX0" fmla="*/ 446775 w 446774"/>
                    <a:gd name="connsiteY0" fmla="*/ 223387 h 446774"/>
                    <a:gd name="connsiteX1" fmla="*/ 223387 w 446774"/>
                    <a:gd name="connsiteY1" fmla="*/ 446775 h 446774"/>
                    <a:gd name="connsiteX2" fmla="*/ 0 w 446774"/>
                    <a:gd name="connsiteY2" fmla="*/ 223387 h 446774"/>
                    <a:gd name="connsiteX3" fmla="*/ 223387 w 446774"/>
                    <a:gd name="connsiteY3" fmla="*/ 0 h 446774"/>
                    <a:gd name="connsiteX4" fmla="*/ 446775 w 446774"/>
                    <a:gd name="connsiteY4" fmla="*/ 223387 h 446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774" h="446774">
                      <a:moveTo>
                        <a:pt x="446775" y="223387"/>
                      </a:moveTo>
                      <a:cubicBezTo>
                        <a:pt x="446775" y="346718"/>
                        <a:pt x="346838" y="446775"/>
                        <a:pt x="223387" y="446775"/>
                      </a:cubicBezTo>
                      <a:cubicBezTo>
                        <a:pt x="100056" y="446775"/>
                        <a:pt x="0" y="346838"/>
                        <a:pt x="0" y="223387"/>
                      </a:cubicBezTo>
                      <a:cubicBezTo>
                        <a:pt x="0" y="99937"/>
                        <a:pt x="99937" y="0"/>
                        <a:pt x="223387" y="0"/>
                      </a:cubicBezTo>
                      <a:cubicBezTo>
                        <a:pt x="346838" y="0"/>
                        <a:pt x="446775" y="100056"/>
                        <a:pt x="446775" y="223387"/>
                      </a:cubicBezTo>
                    </a:path>
                  </a:pathLst>
                </a:custGeom>
                <a:solidFill>
                  <a:srgbClr val="F4F1DE"/>
                </a:solidFill>
                <a:ln w="11994" cap="flat">
                  <a:noFill/>
                  <a:prstDash val="solid"/>
                  <a:miter/>
                </a:ln>
              </p:spPr>
              <p:txBody>
                <a:bodyPr rtlCol="0" anchor="ctr"/>
                <a:lstStyle/>
                <a:p>
                  <a:endParaRPr lang="zh-CN" altLang="en-US"/>
                </a:p>
              </p:txBody>
            </p:sp>
            <p:sp>
              <p:nvSpPr>
                <p:cNvPr id="191" name="任意多边形: 形状 282">
                  <a:extLst>
                    <a:ext uri="{FF2B5EF4-FFF2-40B4-BE49-F238E27FC236}">
                      <a16:creationId xmlns:a16="http://schemas.microsoft.com/office/drawing/2014/main" id="{6D994E3C-879D-69A0-AC7C-89A09546F6B4}"/>
                    </a:ext>
                  </a:extLst>
                </p:cNvPr>
                <p:cNvSpPr/>
                <p:nvPr/>
              </p:nvSpPr>
              <p:spPr>
                <a:xfrm>
                  <a:off x="1156882" y="5278148"/>
                  <a:ext cx="201792" cy="201792"/>
                </a:xfrm>
                <a:custGeom>
                  <a:avLst/>
                  <a:gdLst>
                    <a:gd name="connsiteX0" fmla="*/ 201792 w 201792"/>
                    <a:gd name="connsiteY0" fmla="*/ 100896 h 201792"/>
                    <a:gd name="connsiteX1" fmla="*/ 100896 w 201792"/>
                    <a:gd name="connsiteY1" fmla="*/ 201793 h 201792"/>
                    <a:gd name="connsiteX2" fmla="*/ 0 w 201792"/>
                    <a:gd name="connsiteY2" fmla="*/ 100896 h 201792"/>
                    <a:gd name="connsiteX3" fmla="*/ 100896 w 201792"/>
                    <a:gd name="connsiteY3" fmla="*/ 0 h 201792"/>
                    <a:gd name="connsiteX4" fmla="*/ 201792 w 201792"/>
                    <a:gd name="connsiteY4" fmla="*/ 100896 h 201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792" h="201792">
                      <a:moveTo>
                        <a:pt x="201792" y="100896"/>
                      </a:moveTo>
                      <a:cubicBezTo>
                        <a:pt x="201792" y="156563"/>
                        <a:pt x="156683" y="201793"/>
                        <a:pt x="100896" y="201793"/>
                      </a:cubicBezTo>
                      <a:cubicBezTo>
                        <a:pt x="45229" y="201793"/>
                        <a:pt x="0" y="156683"/>
                        <a:pt x="0" y="100896"/>
                      </a:cubicBezTo>
                      <a:cubicBezTo>
                        <a:pt x="0" y="45110"/>
                        <a:pt x="45109" y="0"/>
                        <a:pt x="100896" y="0"/>
                      </a:cubicBezTo>
                      <a:cubicBezTo>
                        <a:pt x="156683" y="120"/>
                        <a:pt x="201792" y="45229"/>
                        <a:pt x="201792" y="100896"/>
                      </a:cubicBezTo>
                    </a:path>
                  </a:pathLst>
                </a:custGeom>
                <a:solidFill>
                  <a:srgbClr val="F2CC8F"/>
                </a:solidFill>
                <a:ln w="11994" cap="flat">
                  <a:noFill/>
                  <a:prstDash val="solid"/>
                  <a:miter/>
                </a:ln>
              </p:spPr>
              <p:txBody>
                <a:bodyPr rtlCol="0" anchor="ctr"/>
                <a:lstStyle/>
                <a:p>
                  <a:endParaRPr lang="zh-CN" altLang="en-US"/>
                </a:p>
              </p:txBody>
            </p:sp>
            <p:sp>
              <p:nvSpPr>
                <p:cNvPr id="192" name="任意多边形: 形状 283">
                  <a:extLst>
                    <a:ext uri="{FF2B5EF4-FFF2-40B4-BE49-F238E27FC236}">
                      <a16:creationId xmlns:a16="http://schemas.microsoft.com/office/drawing/2014/main" id="{A1072D81-C2B5-42FC-BE64-8D84B89DE68D}"/>
                    </a:ext>
                  </a:extLst>
                </p:cNvPr>
                <p:cNvSpPr/>
                <p:nvPr/>
              </p:nvSpPr>
              <p:spPr>
                <a:xfrm>
                  <a:off x="1094496" y="4120661"/>
                  <a:ext cx="172999" cy="172999"/>
                </a:xfrm>
                <a:custGeom>
                  <a:avLst/>
                  <a:gdLst>
                    <a:gd name="connsiteX0" fmla="*/ 172999 w 172999"/>
                    <a:gd name="connsiteY0" fmla="*/ 86500 h 172999"/>
                    <a:gd name="connsiteX1" fmla="*/ 86500 w 172999"/>
                    <a:gd name="connsiteY1" fmla="*/ 172999 h 172999"/>
                    <a:gd name="connsiteX2" fmla="*/ 0 w 172999"/>
                    <a:gd name="connsiteY2" fmla="*/ 86500 h 172999"/>
                    <a:gd name="connsiteX3" fmla="*/ 86500 w 172999"/>
                    <a:gd name="connsiteY3" fmla="*/ 0 h 172999"/>
                    <a:gd name="connsiteX4" fmla="*/ 172999 w 172999"/>
                    <a:gd name="connsiteY4" fmla="*/ 86500 h 172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999" h="172999">
                      <a:moveTo>
                        <a:pt x="172999" y="86500"/>
                      </a:moveTo>
                      <a:cubicBezTo>
                        <a:pt x="172999" y="134248"/>
                        <a:pt x="134248" y="172999"/>
                        <a:pt x="86500" y="172999"/>
                      </a:cubicBezTo>
                      <a:cubicBezTo>
                        <a:pt x="38751" y="172999"/>
                        <a:pt x="0" y="134248"/>
                        <a:pt x="0" y="86500"/>
                      </a:cubicBezTo>
                      <a:cubicBezTo>
                        <a:pt x="0" y="38751"/>
                        <a:pt x="38751" y="0"/>
                        <a:pt x="86500" y="0"/>
                      </a:cubicBezTo>
                      <a:cubicBezTo>
                        <a:pt x="134248" y="0"/>
                        <a:pt x="172999" y="38751"/>
                        <a:pt x="172999" y="86500"/>
                      </a:cubicBezTo>
                    </a:path>
                  </a:pathLst>
                </a:custGeom>
                <a:solidFill>
                  <a:srgbClr val="E07A5F"/>
                </a:solidFill>
                <a:ln w="11994" cap="flat">
                  <a:noFill/>
                  <a:prstDash val="solid"/>
                  <a:miter/>
                </a:ln>
              </p:spPr>
              <p:txBody>
                <a:bodyPr rtlCol="0" anchor="ctr"/>
                <a:lstStyle/>
                <a:p>
                  <a:endParaRPr lang="zh-CN" altLang="en-US"/>
                </a:p>
              </p:txBody>
            </p:sp>
            <p:sp>
              <p:nvSpPr>
                <p:cNvPr id="193" name="任意多边形: 形状 284">
                  <a:extLst>
                    <a:ext uri="{FF2B5EF4-FFF2-40B4-BE49-F238E27FC236}">
                      <a16:creationId xmlns:a16="http://schemas.microsoft.com/office/drawing/2014/main" id="{47D74427-81A5-A402-E15D-760613B9963B}"/>
                    </a:ext>
                  </a:extLst>
                </p:cNvPr>
                <p:cNvSpPr/>
                <p:nvPr/>
              </p:nvSpPr>
              <p:spPr>
                <a:xfrm>
                  <a:off x="820841" y="4214359"/>
                  <a:ext cx="403345" cy="533154"/>
                </a:xfrm>
                <a:custGeom>
                  <a:avLst/>
                  <a:gdLst>
                    <a:gd name="connsiteX0" fmla="*/ 0 w 403345"/>
                    <a:gd name="connsiteY0" fmla="*/ 0 h 533154"/>
                    <a:gd name="connsiteX1" fmla="*/ 403345 w 403345"/>
                    <a:gd name="connsiteY1" fmla="*/ 533155 h 533154"/>
                  </a:gdLst>
                  <a:ahLst/>
                  <a:cxnLst>
                    <a:cxn ang="0">
                      <a:pos x="connsiteX0" y="connsiteY0"/>
                    </a:cxn>
                    <a:cxn ang="0">
                      <a:pos x="connsiteX1" y="connsiteY1"/>
                    </a:cxn>
                  </a:cxnLst>
                  <a:rect l="l" t="t" r="r" b="b"/>
                  <a:pathLst>
                    <a:path w="403345" h="533154">
                      <a:moveTo>
                        <a:pt x="0" y="0"/>
                      </a:moveTo>
                      <a:lnTo>
                        <a:pt x="403345" y="533155"/>
                      </a:lnTo>
                    </a:path>
                  </a:pathLst>
                </a:custGeom>
                <a:ln w="11994" cap="flat">
                  <a:noFill/>
                  <a:prstDash val="solid"/>
                  <a:miter/>
                </a:ln>
              </p:spPr>
              <p:txBody>
                <a:bodyPr rtlCol="0" anchor="ctr"/>
                <a:lstStyle/>
                <a:p>
                  <a:endParaRPr lang="zh-CN" altLang="en-US"/>
                </a:p>
              </p:txBody>
            </p:sp>
            <p:sp>
              <p:nvSpPr>
                <p:cNvPr id="194" name="任意多边形: 形状 285">
                  <a:extLst>
                    <a:ext uri="{FF2B5EF4-FFF2-40B4-BE49-F238E27FC236}">
                      <a16:creationId xmlns:a16="http://schemas.microsoft.com/office/drawing/2014/main" id="{C6889C91-E3CA-8298-EE45-C73FCC32F4E2}"/>
                    </a:ext>
                  </a:extLst>
                </p:cNvPr>
                <p:cNvSpPr/>
                <p:nvPr/>
              </p:nvSpPr>
              <p:spPr>
                <a:xfrm>
                  <a:off x="805251" y="4200764"/>
                  <a:ext cx="434525" cy="560276"/>
                </a:xfrm>
                <a:custGeom>
                  <a:avLst/>
                  <a:gdLst>
                    <a:gd name="connsiteX0" fmla="*/ 2873 w 434525"/>
                    <a:gd name="connsiteY0" fmla="*/ 20913 h 560276"/>
                    <a:gd name="connsiteX1" fmla="*/ 355590 w 434525"/>
                    <a:gd name="connsiteY1" fmla="*/ 487003 h 560276"/>
                    <a:gd name="connsiteX2" fmla="*/ 406338 w 434525"/>
                    <a:gd name="connsiteY2" fmla="*/ 554067 h 560276"/>
                    <a:gd name="connsiteX3" fmla="*/ 431652 w 434525"/>
                    <a:gd name="connsiteY3" fmla="*/ 539311 h 560276"/>
                    <a:gd name="connsiteX4" fmla="*/ 78935 w 434525"/>
                    <a:gd name="connsiteY4" fmla="*/ 73221 h 560276"/>
                    <a:gd name="connsiteX5" fmla="*/ 28187 w 434525"/>
                    <a:gd name="connsiteY5" fmla="*/ 6156 h 560276"/>
                    <a:gd name="connsiteX6" fmla="*/ 2873 w 434525"/>
                    <a:gd name="connsiteY6" fmla="*/ 20913 h 56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525" h="560276">
                      <a:moveTo>
                        <a:pt x="2873" y="20913"/>
                      </a:moveTo>
                      <a:cubicBezTo>
                        <a:pt x="120445" y="176276"/>
                        <a:pt x="238018" y="331640"/>
                        <a:pt x="355590" y="487003"/>
                      </a:cubicBezTo>
                      <a:cubicBezTo>
                        <a:pt x="372506" y="509318"/>
                        <a:pt x="389422" y="531633"/>
                        <a:pt x="406338" y="554067"/>
                      </a:cubicBezTo>
                      <a:cubicBezTo>
                        <a:pt x="417616" y="568944"/>
                        <a:pt x="443050" y="554307"/>
                        <a:pt x="431652" y="539311"/>
                      </a:cubicBezTo>
                      <a:cubicBezTo>
                        <a:pt x="314080" y="383947"/>
                        <a:pt x="196508" y="228584"/>
                        <a:pt x="78935" y="73221"/>
                      </a:cubicBezTo>
                      <a:cubicBezTo>
                        <a:pt x="62019" y="50906"/>
                        <a:pt x="45103" y="28591"/>
                        <a:pt x="28187" y="6156"/>
                      </a:cubicBezTo>
                      <a:cubicBezTo>
                        <a:pt x="16910" y="-8600"/>
                        <a:pt x="-8524" y="5916"/>
                        <a:pt x="2873" y="20913"/>
                      </a:cubicBezTo>
                    </a:path>
                  </a:pathLst>
                </a:custGeom>
                <a:solidFill>
                  <a:srgbClr val="646464"/>
                </a:solidFill>
                <a:ln w="11994" cap="flat">
                  <a:noFill/>
                  <a:prstDash val="solid"/>
                  <a:miter/>
                </a:ln>
              </p:spPr>
              <p:txBody>
                <a:bodyPr rtlCol="0" anchor="ctr"/>
                <a:lstStyle/>
                <a:p>
                  <a:endParaRPr lang="zh-CN" altLang="en-US"/>
                </a:p>
              </p:txBody>
            </p:sp>
            <p:sp>
              <p:nvSpPr>
                <p:cNvPr id="195" name="任意多边形: 形状 286">
                  <a:extLst>
                    <a:ext uri="{FF2B5EF4-FFF2-40B4-BE49-F238E27FC236}">
                      <a16:creationId xmlns:a16="http://schemas.microsoft.com/office/drawing/2014/main" id="{123A1FF9-4C9C-EE14-ED0B-0758EB3B338B}"/>
                    </a:ext>
                  </a:extLst>
                </p:cNvPr>
                <p:cNvSpPr/>
                <p:nvPr/>
              </p:nvSpPr>
              <p:spPr>
                <a:xfrm>
                  <a:off x="1180996" y="4094267"/>
                  <a:ext cx="446654" cy="115292"/>
                </a:xfrm>
                <a:custGeom>
                  <a:avLst/>
                  <a:gdLst>
                    <a:gd name="connsiteX0" fmla="*/ 0 w 446654"/>
                    <a:gd name="connsiteY0" fmla="*/ 115293 h 115292"/>
                    <a:gd name="connsiteX1" fmla="*/ 446655 w 446654"/>
                    <a:gd name="connsiteY1" fmla="*/ 0 h 115292"/>
                  </a:gdLst>
                  <a:ahLst/>
                  <a:cxnLst>
                    <a:cxn ang="0">
                      <a:pos x="connsiteX0" y="connsiteY0"/>
                    </a:cxn>
                    <a:cxn ang="0">
                      <a:pos x="connsiteX1" y="connsiteY1"/>
                    </a:cxn>
                  </a:cxnLst>
                  <a:rect l="l" t="t" r="r" b="b"/>
                  <a:pathLst>
                    <a:path w="446654" h="115292">
                      <a:moveTo>
                        <a:pt x="0" y="115293"/>
                      </a:moveTo>
                      <a:lnTo>
                        <a:pt x="446655" y="0"/>
                      </a:lnTo>
                    </a:path>
                  </a:pathLst>
                </a:custGeom>
                <a:ln w="11994" cap="flat">
                  <a:noFill/>
                  <a:prstDash val="solid"/>
                  <a:miter/>
                </a:ln>
              </p:spPr>
              <p:txBody>
                <a:bodyPr rtlCol="0" anchor="ctr"/>
                <a:lstStyle/>
                <a:p>
                  <a:endParaRPr lang="zh-CN" altLang="en-US"/>
                </a:p>
              </p:txBody>
            </p:sp>
            <p:sp>
              <p:nvSpPr>
                <p:cNvPr id="196" name="任意多边形: 形状 287">
                  <a:extLst>
                    <a:ext uri="{FF2B5EF4-FFF2-40B4-BE49-F238E27FC236}">
                      <a16:creationId xmlns:a16="http://schemas.microsoft.com/office/drawing/2014/main" id="{21692686-5344-6A6B-9CC8-CD9F86F0D37A}"/>
                    </a:ext>
                  </a:extLst>
                </p:cNvPr>
                <p:cNvSpPr/>
                <p:nvPr/>
              </p:nvSpPr>
              <p:spPr>
                <a:xfrm>
                  <a:off x="1166737" y="4079685"/>
                  <a:ext cx="475291" cy="144551"/>
                </a:xfrm>
                <a:custGeom>
                  <a:avLst/>
                  <a:gdLst>
                    <a:gd name="connsiteX0" fmla="*/ 18218 w 475291"/>
                    <a:gd name="connsiteY0" fmla="*/ 144032 h 144551"/>
                    <a:gd name="connsiteX1" fmla="*/ 408966 w 475291"/>
                    <a:gd name="connsiteY1" fmla="*/ 43136 h 144551"/>
                    <a:gd name="connsiteX2" fmla="*/ 464872 w 475291"/>
                    <a:gd name="connsiteY2" fmla="*/ 28739 h 144551"/>
                    <a:gd name="connsiteX3" fmla="*/ 457074 w 475291"/>
                    <a:gd name="connsiteY3" fmla="*/ 545 h 144551"/>
                    <a:gd name="connsiteX4" fmla="*/ 66326 w 475291"/>
                    <a:gd name="connsiteY4" fmla="*/ 101442 h 144551"/>
                    <a:gd name="connsiteX5" fmla="*/ 10419 w 475291"/>
                    <a:gd name="connsiteY5" fmla="*/ 115838 h 144551"/>
                    <a:gd name="connsiteX6" fmla="*/ 18218 w 475291"/>
                    <a:gd name="connsiteY6" fmla="*/ 144032 h 144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5291" h="144551">
                      <a:moveTo>
                        <a:pt x="18218" y="144032"/>
                      </a:moveTo>
                      <a:cubicBezTo>
                        <a:pt x="148507" y="110440"/>
                        <a:pt x="278676" y="76848"/>
                        <a:pt x="408966" y="43136"/>
                      </a:cubicBezTo>
                      <a:cubicBezTo>
                        <a:pt x="427561" y="38337"/>
                        <a:pt x="446277" y="33538"/>
                        <a:pt x="464872" y="28739"/>
                      </a:cubicBezTo>
                      <a:cubicBezTo>
                        <a:pt x="483108" y="24060"/>
                        <a:pt x="475430" y="-4253"/>
                        <a:pt x="457074" y="545"/>
                      </a:cubicBezTo>
                      <a:cubicBezTo>
                        <a:pt x="326785" y="34138"/>
                        <a:pt x="196616" y="67730"/>
                        <a:pt x="66326" y="101442"/>
                      </a:cubicBezTo>
                      <a:cubicBezTo>
                        <a:pt x="47731" y="106241"/>
                        <a:pt x="29015" y="111040"/>
                        <a:pt x="10419" y="115838"/>
                      </a:cubicBezTo>
                      <a:cubicBezTo>
                        <a:pt x="-7816" y="120397"/>
                        <a:pt x="-138" y="148711"/>
                        <a:pt x="18218" y="144032"/>
                      </a:cubicBezTo>
                    </a:path>
                  </a:pathLst>
                </a:custGeom>
                <a:solidFill>
                  <a:srgbClr val="646464"/>
                </a:solidFill>
                <a:ln w="11994" cap="flat">
                  <a:noFill/>
                  <a:prstDash val="solid"/>
                  <a:miter/>
                </a:ln>
              </p:spPr>
              <p:txBody>
                <a:bodyPr rtlCol="0" anchor="ctr"/>
                <a:lstStyle/>
                <a:p>
                  <a:endParaRPr lang="zh-CN" altLang="en-US"/>
                </a:p>
              </p:txBody>
            </p:sp>
            <p:sp>
              <p:nvSpPr>
                <p:cNvPr id="197" name="任意多边形: 形状 288">
                  <a:extLst>
                    <a:ext uri="{FF2B5EF4-FFF2-40B4-BE49-F238E27FC236}">
                      <a16:creationId xmlns:a16="http://schemas.microsoft.com/office/drawing/2014/main" id="{D12DB441-B8A5-B916-7BDC-7D128FD01506}"/>
                    </a:ext>
                  </a:extLst>
                </p:cNvPr>
                <p:cNvSpPr/>
                <p:nvPr/>
              </p:nvSpPr>
              <p:spPr>
                <a:xfrm>
                  <a:off x="820841" y="4209560"/>
                  <a:ext cx="360155" cy="4798"/>
                </a:xfrm>
                <a:custGeom>
                  <a:avLst/>
                  <a:gdLst>
                    <a:gd name="connsiteX0" fmla="*/ 0 w 360155"/>
                    <a:gd name="connsiteY0" fmla="*/ 4799 h 4798"/>
                    <a:gd name="connsiteX1" fmla="*/ 360155 w 360155"/>
                    <a:gd name="connsiteY1" fmla="*/ 0 h 4798"/>
                  </a:gdLst>
                  <a:ahLst/>
                  <a:cxnLst>
                    <a:cxn ang="0">
                      <a:pos x="connsiteX0" y="connsiteY0"/>
                    </a:cxn>
                    <a:cxn ang="0">
                      <a:pos x="connsiteX1" y="connsiteY1"/>
                    </a:cxn>
                  </a:cxnLst>
                  <a:rect l="l" t="t" r="r" b="b"/>
                  <a:pathLst>
                    <a:path w="360155" h="4798">
                      <a:moveTo>
                        <a:pt x="0" y="4799"/>
                      </a:moveTo>
                      <a:lnTo>
                        <a:pt x="360155" y="0"/>
                      </a:lnTo>
                    </a:path>
                  </a:pathLst>
                </a:custGeom>
                <a:ln w="11994" cap="flat">
                  <a:noFill/>
                  <a:prstDash val="solid"/>
                  <a:miter/>
                </a:ln>
              </p:spPr>
              <p:txBody>
                <a:bodyPr rtlCol="0" anchor="ctr"/>
                <a:lstStyle/>
                <a:p>
                  <a:endParaRPr lang="zh-CN" altLang="en-US"/>
                </a:p>
              </p:txBody>
            </p:sp>
            <p:sp>
              <p:nvSpPr>
                <p:cNvPr id="198" name="任意多边形: 形状 289">
                  <a:extLst>
                    <a:ext uri="{FF2B5EF4-FFF2-40B4-BE49-F238E27FC236}">
                      <a16:creationId xmlns:a16="http://schemas.microsoft.com/office/drawing/2014/main" id="{251720C1-C9BF-B39B-8618-515B5F3FF05E}"/>
                    </a:ext>
                  </a:extLst>
                </p:cNvPr>
                <p:cNvSpPr/>
                <p:nvPr/>
              </p:nvSpPr>
              <p:spPr>
                <a:xfrm>
                  <a:off x="806669" y="4194922"/>
                  <a:ext cx="388573" cy="34075"/>
                </a:xfrm>
                <a:custGeom>
                  <a:avLst/>
                  <a:gdLst>
                    <a:gd name="connsiteX0" fmla="*/ 14172 w 388573"/>
                    <a:gd name="connsiteY0" fmla="*/ 34074 h 34075"/>
                    <a:gd name="connsiteX1" fmla="*/ 329458 w 388573"/>
                    <a:gd name="connsiteY1" fmla="*/ 29875 h 34075"/>
                    <a:gd name="connsiteX2" fmla="*/ 374447 w 388573"/>
                    <a:gd name="connsiteY2" fmla="*/ 29275 h 34075"/>
                    <a:gd name="connsiteX3" fmla="*/ 374447 w 388573"/>
                    <a:gd name="connsiteY3" fmla="*/ 1 h 34075"/>
                    <a:gd name="connsiteX4" fmla="*/ 59161 w 388573"/>
                    <a:gd name="connsiteY4" fmla="*/ 4201 h 34075"/>
                    <a:gd name="connsiteX5" fmla="*/ 14172 w 388573"/>
                    <a:gd name="connsiteY5" fmla="*/ 4800 h 34075"/>
                    <a:gd name="connsiteX6" fmla="*/ 14172 w 388573"/>
                    <a:gd name="connsiteY6" fmla="*/ 34074 h 3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8573" h="34075">
                      <a:moveTo>
                        <a:pt x="14172" y="34074"/>
                      </a:moveTo>
                      <a:cubicBezTo>
                        <a:pt x="119267" y="32634"/>
                        <a:pt x="224362" y="31314"/>
                        <a:pt x="329458" y="29875"/>
                      </a:cubicBezTo>
                      <a:cubicBezTo>
                        <a:pt x="344454" y="29635"/>
                        <a:pt x="359450" y="29515"/>
                        <a:pt x="374447" y="29275"/>
                      </a:cubicBezTo>
                      <a:cubicBezTo>
                        <a:pt x="393283" y="29035"/>
                        <a:pt x="393283" y="-238"/>
                        <a:pt x="374447" y="1"/>
                      </a:cubicBezTo>
                      <a:cubicBezTo>
                        <a:pt x="269352" y="1441"/>
                        <a:pt x="164256" y="2761"/>
                        <a:pt x="59161" y="4201"/>
                      </a:cubicBezTo>
                      <a:cubicBezTo>
                        <a:pt x="44165" y="4441"/>
                        <a:pt x="29168" y="4560"/>
                        <a:pt x="14172" y="4800"/>
                      </a:cubicBezTo>
                      <a:cubicBezTo>
                        <a:pt x="-4664" y="5040"/>
                        <a:pt x="-4784" y="34313"/>
                        <a:pt x="14172" y="34074"/>
                      </a:cubicBezTo>
                    </a:path>
                  </a:pathLst>
                </a:custGeom>
                <a:solidFill>
                  <a:srgbClr val="646464"/>
                </a:solidFill>
                <a:ln w="11994" cap="flat">
                  <a:noFill/>
                  <a:prstDash val="solid"/>
                  <a:miter/>
                </a:ln>
              </p:spPr>
              <p:txBody>
                <a:bodyPr rtlCol="0" anchor="ctr"/>
                <a:lstStyle/>
                <a:p>
                  <a:endParaRPr lang="zh-CN" altLang="en-US"/>
                </a:p>
              </p:txBody>
            </p:sp>
            <p:sp>
              <p:nvSpPr>
                <p:cNvPr id="199" name="任意多边形: 形状 290">
                  <a:extLst>
                    <a:ext uri="{FF2B5EF4-FFF2-40B4-BE49-F238E27FC236}">
                      <a16:creationId xmlns:a16="http://schemas.microsoft.com/office/drawing/2014/main" id="{9EF58385-3F78-AD9D-A22C-AAF8549BB169}"/>
                    </a:ext>
                  </a:extLst>
                </p:cNvPr>
                <p:cNvSpPr/>
                <p:nvPr/>
              </p:nvSpPr>
              <p:spPr>
                <a:xfrm>
                  <a:off x="1224186" y="4747513"/>
                  <a:ext cx="595659" cy="249781"/>
                </a:xfrm>
                <a:custGeom>
                  <a:avLst/>
                  <a:gdLst>
                    <a:gd name="connsiteX0" fmla="*/ 0 w 595659"/>
                    <a:gd name="connsiteY0" fmla="*/ 0 h 249781"/>
                    <a:gd name="connsiteX1" fmla="*/ 595660 w 595659"/>
                    <a:gd name="connsiteY1" fmla="*/ 249781 h 249781"/>
                  </a:gdLst>
                  <a:ahLst/>
                  <a:cxnLst>
                    <a:cxn ang="0">
                      <a:pos x="connsiteX0" y="connsiteY0"/>
                    </a:cxn>
                    <a:cxn ang="0">
                      <a:pos x="connsiteX1" y="connsiteY1"/>
                    </a:cxn>
                  </a:cxnLst>
                  <a:rect l="l" t="t" r="r" b="b"/>
                  <a:pathLst>
                    <a:path w="595659" h="249781">
                      <a:moveTo>
                        <a:pt x="0" y="0"/>
                      </a:moveTo>
                      <a:lnTo>
                        <a:pt x="595660" y="249781"/>
                      </a:lnTo>
                    </a:path>
                  </a:pathLst>
                </a:custGeom>
                <a:ln w="11994" cap="flat">
                  <a:noFill/>
                  <a:prstDash val="solid"/>
                  <a:miter/>
                </a:ln>
              </p:spPr>
              <p:txBody>
                <a:bodyPr rtlCol="0" anchor="ctr"/>
                <a:lstStyle/>
                <a:p>
                  <a:endParaRPr lang="zh-CN" altLang="en-US"/>
                </a:p>
              </p:txBody>
            </p:sp>
            <p:sp>
              <p:nvSpPr>
                <p:cNvPr id="200" name="任意多边形: 形状 291">
                  <a:extLst>
                    <a:ext uri="{FF2B5EF4-FFF2-40B4-BE49-F238E27FC236}">
                      <a16:creationId xmlns:a16="http://schemas.microsoft.com/office/drawing/2014/main" id="{F63ABE52-8E0C-1F3C-CEB4-4E36859B1442}"/>
                    </a:ext>
                  </a:extLst>
                </p:cNvPr>
                <p:cNvSpPr/>
                <p:nvPr/>
              </p:nvSpPr>
              <p:spPr>
                <a:xfrm>
                  <a:off x="1210668" y="4732159"/>
                  <a:ext cx="622695" cy="280370"/>
                </a:xfrm>
                <a:custGeom>
                  <a:avLst/>
                  <a:gdLst>
                    <a:gd name="connsiteX0" fmla="*/ 9679 w 622695"/>
                    <a:gd name="connsiteY0" fmla="*/ 29391 h 280370"/>
                    <a:gd name="connsiteX1" fmla="*/ 530956 w 622695"/>
                    <a:gd name="connsiteY1" fmla="*/ 247980 h 280370"/>
                    <a:gd name="connsiteX2" fmla="*/ 605218 w 622695"/>
                    <a:gd name="connsiteY2" fmla="*/ 279173 h 280370"/>
                    <a:gd name="connsiteX3" fmla="*/ 613017 w 622695"/>
                    <a:gd name="connsiteY3" fmla="*/ 250979 h 280370"/>
                    <a:gd name="connsiteX4" fmla="*/ 91739 w 622695"/>
                    <a:gd name="connsiteY4" fmla="*/ 32391 h 280370"/>
                    <a:gd name="connsiteX5" fmla="*/ 17477 w 622695"/>
                    <a:gd name="connsiteY5" fmla="*/ 1198 h 280370"/>
                    <a:gd name="connsiteX6" fmla="*/ 9679 w 622695"/>
                    <a:gd name="connsiteY6" fmla="*/ 29391 h 28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2695" h="280370">
                      <a:moveTo>
                        <a:pt x="9679" y="29391"/>
                      </a:moveTo>
                      <a:cubicBezTo>
                        <a:pt x="183398" y="102214"/>
                        <a:pt x="357237" y="175157"/>
                        <a:pt x="530956" y="247980"/>
                      </a:cubicBezTo>
                      <a:cubicBezTo>
                        <a:pt x="555670" y="258417"/>
                        <a:pt x="580504" y="268735"/>
                        <a:pt x="605218" y="279173"/>
                      </a:cubicBezTo>
                      <a:cubicBezTo>
                        <a:pt x="622614" y="286491"/>
                        <a:pt x="630173" y="258178"/>
                        <a:pt x="613017" y="250979"/>
                      </a:cubicBezTo>
                      <a:cubicBezTo>
                        <a:pt x="439298" y="178156"/>
                        <a:pt x="265458" y="105213"/>
                        <a:pt x="91739" y="32391"/>
                      </a:cubicBezTo>
                      <a:cubicBezTo>
                        <a:pt x="67025" y="21953"/>
                        <a:pt x="42191" y="11635"/>
                        <a:pt x="17477" y="1198"/>
                      </a:cubicBezTo>
                      <a:cubicBezTo>
                        <a:pt x="81" y="-6120"/>
                        <a:pt x="-7477" y="22193"/>
                        <a:pt x="9679" y="29391"/>
                      </a:cubicBezTo>
                    </a:path>
                  </a:pathLst>
                </a:custGeom>
                <a:solidFill>
                  <a:srgbClr val="646464"/>
                </a:solidFill>
                <a:ln w="11994" cap="flat">
                  <a:noFill/>
                  <a:prstDash val="solid"/>
                  <a:miter/>
                </a:ln>
              </p:spPr>
              <p:txBody>
                <a:bodyPr rtlCol="0" anchor="ctr"/>
                <a:lstStyle/>
                <a:p>
                  <a:endParaRPr lang="zh-CN" altLang="en-US"/>
                </a:p>
              </p:txBody>
            </p:sp>
            <p:sp>
              <p:nvSpPr>
                <p:cNvPr id="201" name="任意多边形: 形状 292">
                  <a:extLst>
                    <a:ext uri="{FF2B5EF4-FFF2-40B4-BE49-F238E27FC236}">
                      <a16:creationId xmlns:a16="http://schemas.microsoft.com/office/drawing/2014/main" id="{4537765C-1D59-D8A8-5019-7A57AC97798E}"/>
                    </a:ext>
                  </a:extLst>
                </p:cNvPr>
                <p:cNvSpPr/>
                <p:nvPr/>
              </p:nvSpPr>
              <p:spPr>
                <a:xfrm>
                  <a:off x="1257898" y="4997294"/>
                  <a:ext cx="561947" cy="384149"/>
                </a:xfrm>
                <a:custGeom>
                  <a:avLst/>
                  <a:gdLst>
                    <a:gd name="connsiteX0" fmla="*/ 0 w 561947"/>
                    <a:gd name="connsiteY0" fmla="*/ 384149 h 384149"/>
                    <a:gd name="connsiteX1" fmla="*/ 561948 w 561947"/>
                    <a:gd name="connsiteY1" fmla="*/ 0 h 384149"/>
                  </a:gdLst>
                  <a:ahLst/>
                  <a:cxnLst>
                    <a:cxn ang="0">
                      <a:pos x="connsiteX0" y="connsiteY0"/>
                    </a:cxn>
                    <a:cxn ang="0">
                      <a:pos x="connsiteX1" y="connsiteY1"/>
                    </a:cxn>
                  </a:cxnLst>
                  <a:rect l="l" t="t" r="r" b="b"/>
                  <a:pathLst>
                    <a:path w="561947" h="384149">
                      <a:moveTo>
                        <a:pt x="0" y="384149"/>
                      </a:moveTo>
                      <a:lnTo>
                        <a:pt x="561948" y="0"/>
                      </a:lnTo>
                    </a:path>
                  </a:pathLst>
                </a:custGeom>
                <a:ln w="11994" cap="flat">
                  <a:noFill/>
                  <a:prstDash val="solid"/>
                  <a:miter/>
                </a:ln>
              </p:spPr>
              <p:txBody>
                <a:bodyPr rtlCol="0" anchor="ctr"/>
                <a:lstStyle/>
                <a:p>
                  <a:endParaRPr lang="zh-CN" altLang="en-US"/>
                </a:p>
              </p:txBody>
            </p:sp>
            <p:sp>
              <p:nvSpPr>
                <p:cNvPr id="202" name="任意多边形: 形状 293">
                  <a:extLst>
                    <a:ext uri="{FF2B5EF4-FFF2-40B4-BE49-F238E27FC236}">
                      <a16:creationId xmlns:a16="http://schemas.microsoft.com/office/drawing/2014/main" id="{0D044818-833F-4B17-B470-5ABBA97A9060}"/>
                    </a:ext>
                  </a:extLst>
                </p:cNvPr>
                <p:cNvSpPr/>
                <p:nvPr/>
              </p:nvSpPr>
              <p:spPr>
                <a:xfrm>
                  <a:off x="1243874" y="4982012"/>
                  <a:ext cx="589875" cy="414714"/>
                </a:xfrm>
                <a:custGeom>
                  <a:avLst/>
                  <a:gdLst>
                    <a:gd name="connsiteX0" fmla="*/ 21342 w 589875"/>
                    <a:gd name="connsiteY0" fmla="*/ 412149 h 414714"/>
                    <a:gd name="connsiteX1" fmla="*/ 514786 w 589875"/>
                    <a:gd name="connsiteY1" fmla="*/ 74789 h 414714"/>
                    <a:gd name="connsiteX2" fmla="*/ 583290 w 589875"/>
                    <a:gd name="connsiteY2" fmla="*/ 27880 h 414714"/>
                    <a:gd name="connsiteX3" fmla="*/ 568533 w 589875"/>
                    <a:gd name="connsiteY3" fmla="*/ 2566 h 414714"/>
                    <a:gd name="connsiteX4" fmla="*/ 75089 w 589875"/>
                    <a:gd name="connsiteY4" fmla="*/ 339926 h 414714"/>
                    <a:gd name="connsiteX5" fmla="*/ 6585 w 589875"/>
                    <a:gd name="connsiteY5" fmla="*/ 386835 h 414714"/>
                    <a:gd name="connsiteX6" fmla="*/ 21342 w 589875"/>
                    <a:gd name="connsiteY6" fmla="*/ 412149 h 41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9875" h="414714">
                      <a:moveTo>
                        <a:pt x="21342" y="412149"/>
                      </a:moveTo>
                      <a:cubicBezTo>
                        <a:pt x="185823" y="299736"/>
                        <a:pt x="350305" y="187202"/>
                        <a:pt x="514786" y="74789"/>
                      </a:cubicBezTo>
                      <a:cubicBezTo>
                        <a:pt x="537580" y="59192"/>
                        <a:pt x="560495" y="43596"/>
                        <a:pt x="583290" y="27880"/>
                      </a:cubicBezTo>
                      <a:cubicBezTo>
                        <a:pt x="598766" y="17322"/>
                        <a:pt x="584129" y="-8112"/>
                        <a:pt x="568533" y="2566"/>
                      </a:cubicBezTo>
                      <a:cubicBezTo>
                        <a:pt x="404052" y="114979"/>
                        <a:pt x="239571" y="227513"/>
                        <a:pt x="75089" y="339926"/>
                      </a:cubicBezTo>
                      <a:cubicBezTo>
                        <a:pt x="52295" y="355523"/>
                        <a:pt x="29380" y="371119"/>
                        <a:pt x="6585" y="386835"/>
                      </a:cubicBezTo>
                      <a:cubicBezTo>
                        <a:pt x="-8891" y="397393"/>
                        <a:pt x="5746" y="422827"/>
                        <a:pt x="21342" y="412149"/>
                      </a:cubicBezTo>
                    </a:path>
                  </a:pathLst>
                </a:custGeom>
                <a:solidFill>
                  <a:srgbClr val="646464"/>
                </a:solidFill>
                <a:ln w="11994" cap="flat">
                  <a:noFill/>
                  <a:prstDash val="solid"/>
                  <a:miter/>
                </a:ln>
              </p:spPr>
              <p:txBody>
                <a:bodyPr rtlCol="0" anchor="ctr"/>
                <a:lstStyle/>
                <a:p>
                  <a:endParaRPr lang="zh-CN" altLang="en-US"/>
                </a:p>
              </p:txBody>
            </p:sp>
            <p:sp>
              <p:nvSpPr>
                <p:cNvPr id="203" name="任意多边形: 形状 294">
                  <a:extLst>
                    <a:ext uri="{FF2B5EF4-FFF2-40B4-BE49-F238E27FC236}">
                      <a16:creationId xmlns:a16="http://schemas.microsoft.com/office/drawing/2014/main" id="{D8537C73-E36E-C7BF-26E8-51B4B134CACB}"/>
                    </a:ext>
                  </a:extLst>
                </p:cNvPr>
                <p:cNvSpPr/>
                <p:nvPr/>
              </p:nvSpPr>
              <p:spPr>
                <a:xfrm>
                  <a:off x="1224186" y="4094267"/>
                  <a:ext cx="403465" cy="653246"/>
                </a:xfrm>
                <a:custGeom>
                  <a:avLst/>
                  <a:gdLst>
                    <a:gd name="connsiteX0" fmla="*/ 0 w 403465"/>
                    <a:gd name="connsiteY0" fmla="*/ 653246 h 653246"/>
                    <a:gd name="connsiteX1" fmla="*/ 403465 w 403465"/>
                    <a:gd name="connsiteY1" fmla="*/ 0 h 653246"/>
                  </a:gdLst>
                  <a:ahLst/>
                  <a:cxnLst>
                    <a:cxn ang="0">
                      <a:pos x="connsiteX0" y="connsiteY0"/>
                    </a:cxn>
                    <a:cxn ang="0">
                      <a:pos x="connsiteX1" y="connsiteY1"/>
                    </a:cxn>
                  </a:cxnLst>
                  <a:rect l="l" t="t" r="r" b="b"/>
                  <a:pathLst>
                    <a:path w="403465" h="653246">
                      <a:moveTo>
                        <a:pt x="0" y="653246"/>
                      </a:moveTo>
                      <a:lnTo>
                        <a:pt x="403465" y="0"/>
                      </a:lnTo>
                    </a:path>
                  </a:pathLst>
                </a:custGeom>
                <a:ln w="11994" cap="flat">
                  <a:noFill/>
                  <a:prstDash val="solid"/>
                  <a:miter/>
                </a:ln>
              </p:spPr>
              <p:txBody>
                <a:bodyPr rtlCol="0" anchor="ctr"/>
                <a:lstStyle/>
                <a:p>
                  <a:endParaRPr lang="zh-CN" altLang="en-US"/>
                </a:p>
              </p:txBody>
            </p:sp>
            <p:sp>
              <p:nvSpPr>
                <p:cNvPr id="204" name="任意多边形: 形状 295">
                  <a:extLst>
                    <a:ext uri="{FF2B5EF4-FFF2-40B4-BE49-F238E27FC236}">
                      <a16:creationId xmlns:a16="http://schemas.microsoft.com/office/drawing/2014/main" id="{9AFA4CF3-1759-00D9-770D-C6DB383C04C1}"/>
                    </a:ext>
                  </a:extLst>
                </p:cNvPr>
                <p:cNvSpPr/>
                <p:nvPr/>
              </p:nvSpPr>
              <p:spPr>
                <a:xfrm>
                  <a:off x="1209311" y="4080006"/>
                  <a:ext cx="433215" cy="681767"/>
                </a:xfrm>
                <a:custGeom>
                  <a:avLst/>
                  <a:gdLst>
                    <a:gd name="connsiteX0" fmla="*/ 27592 w 433215"/>
                    <a:gd name="connsiteY0" fmla="*/ 674825 h 681767"/>
                    <a:gd name="connsiteX1" fmla="*/ 164120 w 433215"/>
                    <a:gd name="connsiteY1" fmla="*/ 453837 h 681767"/>
                    <a:gd name="connsiteX2" fmla="*/ 380669 w 433215"/>
                    <a:gd name="connsiteY2" fmla="*/ 103160 h 681767"/>
                    <a:gd name="connsiteX3" fmla="*/ 430937 w 433215"/>
                    <a:gd name="connsiteY3" fmla="*/ 21699 h 681767"/>
                    <a:gd name="connsiteX4" fmla="*/ 405623 w 433215"/>
                    <a:gd name="connsiteY4" fmla="*/ 6942 h 681767"/>
                    <a:gd name="connsiteX5" fmla="*/ 269095 w 433215"/>
                    <a:gd name="connsiteY5" fmla="*/ 227931 h 681767"/>
                    <a:gd name="connsiteX6" fmla="*/ 52546 w 433215"/>
                    <a:gd name="connsiteY6" fmla="*/ 578608 h 681767"/>
                    <a:gd name="connsiteX7" fmla="*/ 2278 w 433215"/>
                    <a:gd name="connsiteY7" fmla="*/ 660069 h 681767"/>
                    <a:gd name="connsiteX8" fmla="*/ 27592 w 433215"/>
                    <a:gd name="connsiteY8" fmla="*/ 674825 h 681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215" h="681767">
                      <a:moveTo>
                        <a:pt x="27592" y="674825"/>
                      </a:moveTo>
                      <a:cubicBezTo>
                        <a:pt x="73062" y="601163"/>
                        <a:pt x="118651" y="527500"/>
                        <a:pt x="164120" y="453837"/>
                      </a:cubicBezTo>
                      <a:cubicBezTo>
                        <a:pt x="236343" y="336985"/>
                        <a:pt x="308566" y="220012"/>
                        <a:pt x="380669" y="103160"/>
                      </a:cubicBezTo>
                      <a:cubicBezTo>
                        <a:pt x="397465" y="76046"/>
                        <a:pt x="414261" y="48813"/>
                        <a:pt x="430937" y="21699"/>
                      </a:cubicBezTo>
                      <a:cubicBezTo>
                        <a:pt x="440895" y="5623"/>
                        <a:pt x="415581" y="-9134"/>
                        <a:pt x="405623" y="6942"/>
                      </a:cubicBezTo>
                      <a:cubicBezTo>
                        <a:pt x="360154" y="80605"/>
                        <a:pt x="314565" y="154268"/>
                        <a:pt x="269095" y="227931"/>
                      </a:cubicBezTo>
                      <a:cubicBezTo>
                        <a:pt x="196872" y="344783"/>
                        <a:pt x="124649" y="461755"/>
                        <a:pt x="52546" y="578608"/>
                      </a:cubicBezTo>
                      <a:cubicBezTo>
                        <a:pt x="35750" y="605722"/>
                        <a:pt x="18954" y="632955"/>
                        <a:pt x="2278" y="660069"/>
                      </a:cubicBezTo>
                      <a:cubicBezTo>
                        <a:pt x="-7679" y="676145"/>
                        <a:pt x="17635" y="690902"/>
                        <a:pt x="27592" y="674825"/>
                      </a:cubicBezTo>
                    </a:path>
                  </a:pathLst>
                </a:custGeom>
                <a:solidFill>
                  <a:srgbClr val="646464"/>
                </a:solidFill>
                <a:ln w="11994" cap="flat">
                  <a:noFill/>
                  <a:prstDash val="solid"/>
                  <a:miter/>
                </a:ln>
              </p:spPr>
              <p:txBody>
                <a:bodyPr rtlCol="0" anchor="ctr"/>
                <a:lstStyle/>
                <a:p>
                  <a:endParaRPr lang="zh-CN" altLang="en-US"/>
                </a:p>
              </p:txBody>
            </p:sp>
            <p:sp>
              <p:nvSpPr>
                <p:cNvPr id="205" name="任意多边形: 形状 296">
                  <a:extLst>
                    <a:ext uri="{FF2B5EF4-FFF2-40B4-BE49-F238E27FC236}">
                      <a16:creationId xmlns:a16="http://schemas.microsoft.com/office/drawing/2014/main" id="{77FDBEC3-5839-02EB-1B54-C14D1F74E85F}"/>
                    </a:ext>
                  </a:extLst>
                </p:cNvPr>
                <p:cNvSpPr/>
                <p:nvPr/>
              </p:nvSpPr>
              <p:spPr>
                <a:xfrm>
                  <a:off x="1819846" y="4540922"/>
                  <a:ext cx="76781" cy="456372"/>
                </a:xfrm>
                <a:custGeom>
                  <a:avLst/>
                  <a:gdLst>
                    <a:gd name="connsiteX0" fmla="*/ 0 w 76781"/>
                    <a:gd name="connsiteY0" fmla="*/ 456373 h 456372"/>
                    <a:gd name="connsiteX1" fmla="*/ 76782 w 76781"/>
                    <a:gd name="connsiteY1" fmla="*/ 0 h 456372"/>
                  </a:gdLst>
                  <a:ahLst/>
                  <a:cxnLst>
                    <a:cxn ang="0">
                      <a:pos x="connsiteX0" y="connsiteY0"/>
                    </a:cxn>
                    <a:cxn ang="0">
                      <a:pos x="connsiteX1" y="connsiteY1"/>
                    </a:cxn>
                  </a:cxnLst>
                  <a:rect l="l" t="t" r="r" b="b"/>
                  <a:pathLst>
                    <a:path w="76781" h="456372">
                      <a:moveTo>
                        <a:pt x="0" y="456373"/>
                      </a:moveTo>
                      <a:lnTo>
                        <a:pt x="76782" y="0"/>
                      </a:lnTo>
                    </a:path>
                  </a:pathLst>
                </a:custGeom>
                <a:ln w="11994" cap="flat">
                  <a:noFill/>
                  <a:prstDash val="solid"/>
                  <a:miter/>
                </a:ln>
              </p:spPr>
              <p:txBody>
                <a:bodyPr rtlCol="0" anchor="ctr"/>
                <a:lstStyle/>
                <a:p>
                  <a:endParaRPr lang="zh-CN" altLang="en-US"/>
                </a:p>
              </p:txBody>
            </p:sp>
            <p:sp>
              <p:nvSpPr>
                <p:cNvPr id="206" name="任意多边形: 形状 297">
                  <a:extLst>
                    <a:ext uri="{FF2B5EF4-FFF2-40B4-BE49-F238E27FC236}">
                      <a16:creationId xmlns:a16="http://schemas.microsoft.com/office/drawing/2014/main" id="{877AB241-00D5-2D2E-9A8A-23D262420EDF}"/>
                    </a:ext>
                  </a:extLst>
                </p:cNvPr>
                <p:cNvSpPr/>
                <p:nvPr/>
              </p:nvSpPr>
              <p:spPr>
                <a:xfrm>
                  <a:off x="1805448" y="4526473"/>
                  <a:ext cx="105456" cy="485269"/>
                </a:xfrm>
                <a:custGeom>
                  <a:avLst/>
                  <a:gdLst>
                    <a:gd name="connsiteX0" fmla="*/ 28434 w 105456"/>
                    <a:gd name="connsiteY0" fmla="*/ 474660 h 485269"/>
                    <a:gd name="connsiteX1" fmla="*/ 95738 w 105456"/>
                    <a:gd name="connsiteY1" fmla="*/ 74914 h 485269"/>
                    <a:gd name="connsiteX2" fmla="*/ 105216 w 105456"/>
                    <a:gd name="connsiteY2" fmla="*/ 18408 h 485269"/>
                    <a:gd name="connsiteX3" fmla="*/ 77022 w 105456"/>
                    <a:gd name="connsiteY3" fmla="*/ 10609 h 485269"/>
                    <a:gd name="connsiteX4" fmla="*/ 9718 w 105456"/>
                    <a:gd name="connsiteY4" fmla="*/ 410355 h 485269"/>
                    <a:gd name="connsiteX5" fmla="*/ 241 w 105456"/>
                    <a:gd name="connsiteY5" fmla="*/ 466862 h 485269"/>
                    <a:gd name="connsiteX6" fmla="*/ 28434 w 105456"/>
                    <a:gd name="connsiteY6" fmla="*/ 474660 h 48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456" h="485269">
                      <a:moveTo>
                        <a:pt x="28434" y="474660"/>
                      </a:moveTo>
                      <a:lnTo>
                        <a:pt x="95738" y="74914"/>
                      </a:lnTo>
                      <a:cubicBezTo>
                        <a:pt x="98857" y="56079"/>
                        <a:pt x="102097" y="37243"/>
                        <a:pt x="105216" y="18408"/>
                      </a:cubicBezTo>
                      <a:cubicBezTo>
                        <a:pt x="108335" y="-68"/>
                        <a:pt x="80142" y="-7986"/>
                        <a:pt x="77022" y="10609"/>
                      </a:cubicBezTo>
                      <a:cubicBezTo>
                        <a:pt x="54588" y="143898"/>
                        <a:pt x="32153" y="277187"/>
                        <a:pt x="9718" y="410355"/>
                      </a:cubicBezTo>
                      <a:cubicBezTo>
                        <a:pt x="6599" y="429191"/>
                        <a:pt x="3360" y="448027"/>
                        <a:pt x="241" y="466862"/>
                      </a:cubicBezTo>
                      <a:cubicBezTo>
                        <a:pt x="-2879" y="485338"/>
                        <a:pt x="25315" y="493256"/>
                        <a:pt x="28434" y="474660"/>
                      </a:cubicBezTo>
                    </a:path>
                  </a:pathLst>
                </a:custGeom>
                <a:solidFill>
                  <a:srgbClr val="646464"/>
                </a:solidFill>
                <a:ln w="11994" cap="flat">
                  <a:noFill/>
                  <a:prstDash val="solid"/>
                  <a:miter/>
                </a:ln>
              </p:spPr>
              <p:txBody>
                <a:bodyPr rtlCol="0" anchor="ctr"/>
                <a:lstStyle/>
                <a:p>
                  <a:endParaRPr lang="zh-CN" altLang="en-US"/>
                </a:p>
              </p:txBody>
            </p:sp>
            <p:sp>
              <p:nvSpPr>
                <p:cNvPr id="207" name="任意多边形: 形状 298">
                  <a:extLst>
                    <a:ext uri="{FF2B5EF4-FFF2-40B4-BE49-F238E27FC236}">
                      <a16:creationId xmlns:a16="http://schemas.microsoft.com/office/drawing/2014/main" id="{B544B9EF-ECDB-C574-1E3C-BE5341E90D9D}"/>
                    </a:ext>
                  </a:extLst>
                </p:cNvPr>
                <p:cNvSpPr/>
                <p:nvPr/>
              </p:nvSpPr>
              <p:spPr>
                <a:xfrm>
                  <a:off x="1224186" y="4747513"/>
                  <a:ext cx="33712" cy="633930"/>
                </a:xfrm>
                <a:custGeom>
                  <a:avLst/>
                  <a:gdLst>
                    <a:gd name="connsiteX0" fmla="*/ 0 w 33712"/>
                    <a:gd name="connsiteY0" fmla="*/ 0 h 633930"/>
                    <a:gd name="connsiteX1" fmla="*/ 33712 w 33712"/>
                    <a:gd name="connsiteY1" fmla="*/ 633931 h 633930"/>
                  </a:gdLst>
                  <a:ahLst/>
                  <a:cxnLst>
                    <a:cxn ang="0">
                      <a:pos x="connsiteX0" y="connsiteY0"/>
                    </a:cxn>
                    <a:cxn ang="0">
                      <a:pos x="connsiteX1" y="connsiteY1"/>
                    </a:cxn>
                  </a:cxnLst>
                  <a:rect l="l" t="t" r="r" b="b"/>
                  <a:pathLst>
                    <a:path w="33712" h="633930">
                      <a:moveTo>
                        <a:pt x="0" y="0"/>
                      </a:moveTo>
                      <a:lnTo>
                        <a:pt x="33712" y="633931"/>
                      </a:lnTo>
                    </a:path>
                  </a:pathLst>
                </a:custGeom>
                <a:ln w="11994" cap="flat">
                  <a:noFill/>
                  <a:prstDash val="solid"/>
                  <a:miter/>
                </a:ln>
              </p:spPr>
              <p:txBody>
                <a:bodyPr rtlCol="0" anchor="ctr"/>
                <a:lstStyle/>
                <a:p>
                  <a:endParaRPr lang="zh-CN" altLang="en-US"/>
                </a:p>
              </p:txBody>
            </p:sp>
            <p:sp>
              <p:nvSpPr>
                <p:cNvPr id="208" name="任意多边形: 形状 299">
                  <a:extLst>
                    <a:ext uri="{FF2B5EF4-FFF2-40B4-BE49-F238E27FC236}">
                      <a16:creationId xmlns:a16="http://schemas.microsoft.com/office/drawing/2014/main" id="{3E65F623-B9B3-9039-856C-75E1C878BB99}"/>
                    </a:ext>
                  </a:extLst>
                </p:cNvPr>
                <p:cNvSpPr/>
                <p:nvPr/>
              </p:nvSpPr>
              <p:spPr>
                <a:xfrm>
                  <a:off x="1209526" y="4733341"/>
                  <a:ext cx="62911" cy="662184"/>
                </a:xfrm>
                <a:custGeom>
                  <a:avLst/>
                  <a:gdLst>
                    <a:gd name="connsiteX0" fmla="*/ 23 w 62911"/>
                    <a:gd name="connsiteY0" fmla="*/ 14172 h 662184"/>
                    <a:gd name="connsiteX1" fmla="*/ 29416 w 62911"/>
                    <a:gd name="connsiteY1" fmla="*/ 569401 h 662184"/>
                    <a:gd name="connsiteX2" fmla="*/ 33615 w 62911"/>
                    <a:gd name="connsiteY2" fmla="*/ 648102 h 662184"/>
                    <a:gd name="connsiteX3" fmla="*/ 62888 w 62911"/>
                    <a:gd name="connsiteY3" fmla="*/ 648102 h 662184"/>
                    <a:gd name="connsiteX4" fmla="*/ 33495 w 62911"/>
                    <a:gd name="connsiteY4" fmla="*/ 92873 h 662184"/>
                    <a:gd name="connsiteX5" fmla="*/ 29296 w 62911"/>
                    <a:gd name="connsiteY5" fmla="*/ 14172 h 662184"/>
                    <a:gd name="connsiteX6" fmla="*/ 23 w 62911"/>
                    <a:gd name="connsiteY6" fmla="*/ 14172 h 662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911" h="662184">
                      <a:moveTo>
                        <a:pt x="23" y="14172"/>
                      </a:moveTo>
                      <a:cubicBezTo>
                        <a:pt x="9861" y="199288"/>
                        <a:pt x="19698" y="384405"/>
                        <a:pt x="29416" y="569401"/>
                      </a:cubicBezTo>
                      <a:cubicBezTo>
                        <a:pt x="30856" y="595675"/>
                        <a:pt x="32176" y="621949"/>
                        <a:pt x="33615" y="648102"/>
                      </a:cubicBezTo>
                      <a:cubicBezTo>
                        <a:pt x="34575" y="666818"/>
                        <a:pt x="63848" y="666938"/>
                        <a:pt x="62888" y="648102"/>
                      </a:cubicBezTo>
                      <a:cubicBezTo>
                        <a:pt x="53051" y="462986"/>
                        <a:pt x="43213" y="277870"/>
                        <a:pt x="33495" y="92873"/>
                      </a:cubicBezTo>
                      <a:lnTo>
                        <a:pt x="29296" y="14172"/>
                      </a:lnTo>
                      <a:cubicBezTo>
                        <a:pt x="28336" y="-4664"/>
                        <a:pt x="-937" y="-4784"/>
                        <a:pt x="23" y="14172"/>
                      </a:cubicBezTo>
                    </a:path>
                  </a:pathLst>
                </a:custGeom>
                <a:solidFill>
                  <a:srgbClr val="646464"/>
                </a:solidFill>
                <a:ln w="11994" cap="flat">
                  <a:noFill/>
                  <a:prstDash val="solid"/>
                  <a:miter/>
                </a:ln>
              </p:spPr>
              <p:txBody>
                <a:bodyPr rtlCol="0" anchor="ctr"/>
                <a:lstStyle/>
                <a:p>
                  <a:endParaRPr lang="zh-CN" altLang="en-US"/>
                </a:p>
              </p:txBody>
            </p:sp>
            <p:sp>
              <p:nvSpPr>
                <p:cNvPr id="209" name="任意多边形: 形状 300">
                  <a:extLst>
                    <a:ext uri="{FF2B5EF4-FFF2-40B4-BE49-F238E27FC236}">
                      <a16:creationId xmlns:a16="http://schemas.microsoft.com/office/drawing/2014/main" id="{B12D0987-C357-39B5-E738-122216CBD74F}"/>
                    </a:ext>
                  </a:extLst>
                </p:cNvPr>
                <p:cNvSpPr/>
                <p:nvPr/>
              </p:nvSpPr>
              <p:spPr>
                <a:xfrm>
                  <a:off x="1180996" y="4209560"/>
                  <a:ext cx="43189" cy="537953"/>
                </a:xfrm>
                <a:custGeom>
                  <a:avLst/>
                  <a:gdLst>
                    <a:gd name="connsiteX0" fmla="*/ 43190 w 43189"/>
                    <a:gd name="connsiteY0" fmla="*/ 537953 h 537953"/>
                    <a:gd name="connsiteX1" fmla="*/ 0 w 43189"/>
                    <a:gd name="connsiteY1" fmla="*/ 0 h 537953"/>
                  </a:gdLst>
                  <a:ahLst/>
                  <a:cxnLst>
                    <a:cxn ang="0">
                      <a:pos x="connsiteX0" y="connsiteY0"/>
                    </a:cxn>
                    <a:cxn ang="0">
                      <a:pos x="connsiteX1" y="connsiteY1"/>
                    </a:cxn>
                  </a:cxnLst>
                  <a:rect l="l" t="t" r="r" b="b"/>
                  <a:pathLst>
                    <a:path w="43189" h="537953">
                      <a:moveTo>
                        <a:pt x="43190" y="537953"/>
                      </a:moveTo>
                      <a:lnTo>
                        <a:pt x="0" y="0"/>
                      </a:lnTo>
                    </a:path>
                  </a:pathLst>
                </a:custGeom>
                <a:ln w="11994" cap="flat">
                  <a:noFill/>
                  <a:prstDash val="solid"/>
                  <a:miter/>
                </a:ln>
              </p:spPr>
              <p:txBody>
                <a:bodyPr rtlCol="0" anchor="ctr"/>
                <a:lstStyle/>
                <a:p>
                  <a:endParaRPr lang="zh-CN" altLang="en-US"/>
                </a:p>
              </p:txBody>
            </p:sp>
            <p:sp>
              <p:nvSpPr>
                <p:cNvPr id="210" name="任意多边形: 形状 301">
                  <a:extLst>
                    <a:ext uri="{FF2B5EF4-FFF2-40B4-BE49-F238E27FC236}">
                      <a16:creationId xmlns:a16="http://schemas.microsoft.com/office/drawing/2014/main" id="{DFD08933-6433-BD6F-B973-EEEE1FD3E197}"/>
                    </a:ext>
                  </a:extLst>
                </p:cNvPr>
                <p:cNvSpPr/>
                <p:nvPr/>
              </p:nvSpPr>
              <p:spPr>
                <a:xfrm>
                  <a:off x="1166179" y="4195478"/>
                  <a:ext cx="72702" cy="566071"/>
                </a:xfrm>
                <a:custGeom>
                  <a:avLst/>
                  <a:gdLst>
                    <a:gd name="connsiteX0" fmla="*/ 72643 w 72702"/>
                    <a:gd name="connsiteY0" fmla="*/ 552035 h 566071"/>
                    <a:gd name="connsiteX1" fmla="*/ 34732 w 72702"/>
                    <a:gd name="connsiteY1" fmla="*/ 80906 h 566071"/>
                    <a:gd name="connsiteX2" fmla="*/ 29333 w 72702"/>
                    <a:gd name="connsiteY2" fmla="*/ 14082 h 566071"/>
                    <a:gd name="connsiteX3" fmla="*/ 60 w 72702"/>
                    <a:gd name="connsiteY3" fmla="*/ 14082 h 566071"/>
                    <a:gd name="connsiteX4" fmla="*/ 37971 w 72702"/>
                    <a:gd name="connsiteY4" fmla="*/ 485211 h 566071"/>
                    <a:gd name="connsiteX5" fmla="*/ 43370 w 72702"/>
                    <a:gd name="connsiteY5" fmla="*/ 552035 h 566071"/>
                    <a:gd name="connsiteX6" fmla="*/ 72643 w 72702"/>
                    <a:gd name="connsiteY6" fmla="*/ 552035 h 566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702" h="566071">
                      <a:moveTo>
                        <a:pt x="72643" y="552035"/>
                      </a:moveTo>
                      <a:lnTo>
                        <a:pt x="34732" y="80906"/>
                      </a:lnTo>
                      <a:cubicBezTo>
                        <a:pt x="32932" y="58591"/>
                        <a:pt x="31133" y="36396"/>
                        <a:pt x="29333" y="14082"/>
                      </a:cubicBezTo>
                      <a:cubicBezTo>
                        <a:pt x="27893" y="-4634"/>
                        <a:pt x="-1500" y="-4754"/>
                        <a:pt x="60" y="14082"/>
                      </a:cubicBezTo>
                      <a:cubicBezTo>
                        <a:pt x="12657" y="171125"/>
                        <a:pt x="25254" y="328168"/>
                        <a:pt x="37971" y="485211"/>
                      </a:cubicBezTo>
                      <a:lnTo>
                        <a:pt x="43370" y="552035"/>
                      </a:lnTo>
                      <a:cubicBezTo>
                        <a:pt x="44929" y="570631"/>
                        <a:pt x="74202" y="570871"/>
                        <a:pt x="72643" y="552035"/>
                      </a:cubicBezTo>
                    </a:path>
                  </a:pathLst>
                </a:custGeom>
                <a:solidFill>
                  <a:srgbClr val="646464"/>
                </a:solidFill>
                <a:ln w="11994" cap="flat">
                  <a:noFill/>
                  <a:prstDash val="solid"/>
                  <a:miter/>
                </a:ln>
              </p:spPr>
              <p:txBody>
                <a:bodyPr rtlCol="0" anchor="ctr"/>
                <a:lstStyle/>
                <a:p>
                  <a:endParaRPr lang="zh-CN" altLang="en-US"/>
                </a:p>
              </p:txBody>
            </p:sp>
            <p:sp>
              <p:nvSpPr>
                <p:cNvPr id="211" name="任意多边形: 形状 302">
                  <a:extLst>
                    <a:ext uri="{FF2B5EF4-FFF2-40B4-BE49-F238E27FC236}">
                      <a16:creationId xmlns:a16="http://schemas.microsoft.com/office/drawing/2014/main" id="{AB3EEE4E-B40C-2465-C15B-2826F7C6B35C}"/>
                    </a:ext>
                  </a:extLst>
                </p:cNvPr>
                <p:cNvSpPr/>
                <p:nvPr/>
              </p:nvSpPr>
              <p:spPr>
                <a:xfrm>
                  <a:off x="1224186" y="4540922"/>
                  <a:ext cx="672441" cy="206591"/>
                </a:xfrm>
                <a:custGeom>
                  <a:avLst/>
                  <a:gdLst>
                    <a:gd name="connsiteX0" fmla="*/ 0 w 672441"/>
                    <a:gd name="connsiteY0" fmla="*/ 206591 h 206591"/>
                    <a:gd name="connsiteX1" fmla="*/ 672442 w 672441"/>
                    <a:gd name="connsiteY1" fmla="*/ 0 h 206591"/>
                  </a:gdLst>
                  <a:ahLst/>
                  <a:cxnLst>
                    <a:cxn ang="0">
                      <a:pos x="connsiteX0" y="connsiteY0"/>
                    </a:cxn>
                    <a:cxn ang="0">
                      <a:pos x="connsiteX1" y="connsiteY1"/>
                    </a:cxn>
                  </a:cxnLst>
                  <a:rect l="l" t="t" r="r" b="b"/>
                  <a:pathLst>
                    <a:path w="672441" h="206591">
                      <a:moveTo>
                        <a:pt x="0" y="206591"/>
                      </a:moveTo>
                      <a:lnTo>
                        <a:pt x="672442" y="0"/>
                      </a:lnTo>
                    </a:path>
                  </a:pathLst>
                </a:custGeom>
                <a:ln w="11994" cap="flat">
                  <a:noFill/>
                  <a:prstDash val="solid"/>
                  <a:miter/>
                </a:ln>
              </p:spPr>
              <p:txBody>
                <a:bodyPr rtlCol="0" anchor="ctr"/>
                <a:lstStyle/>
                <a:p>
                  <a:endParaRPr lang="zh-CN" altLang="en-US"/>
                </a:p>
              </p:txBody>
            </p:sp>
            <p:sp>
              <p:nvSpPr>
                <p:cNvPr id="212" name="任意多边形: 形状 303">
                  <a:extLst>
                    <a:ext uri="{FF2B5EF4-FFF2-40B4-BE49-F238E27FC236}">
                      <a16:creationId xmlns:a16="http://schemas.microsoft.com/office/drawing/2014/main" id="{7D213A33-E982-3F7A-84F7-05F38157B7BB}"/>
                    </a:ext>
                  </a:extLst>
                </p:cNvPr>
                <p:cNvSpPr/>
                <p:nvPr/>
              </p:nvSpPr>
              <p:spPr>
                <a:xfrm>
                  <a:off x="1210100" y="4526026"/>
                  <a:ext cx="700613" cy="236262"/>
                </a:xfrm>
                <a:custGeom>
                  <a:avLst/>
                  <a:gdLst>
                    <a:gd name="connsiteX0" fmla="*/ 18045 w 700613"/>
                    <a:gd name="connsiteY0" fmla="*/ 235524 h 236262"/>
                    <a:gd name="connsiteX1" fmla="*/ 607706 w 700613"/>
                    <a:gd name="connsiteY1" fmla="*/ 54366 h 236262"/>
                    <a:gd name="connsiteX2" fmla="*/ 690367 w 700613"/>
                    <a:gd name="connsiteY2" fmla="*/ 28932 h 236262"/>
                    <a:gd name="connsiteX3" fmla="*/ 682569 w 700613"/>
                    <a:gd name="connsiteY3" fmla="*/ 739 h 236262"/>
                    <a:gd name="connsiteX4" fmla="*/ 92908 w 700613"/>
                    <a:gd name="connsiteY4" fmla="*/ 181896 h 236262"/>
                    <a:gd name="connsiteX5" fmla="*/ 10247 w 700613"/>
                    <a:gd name="connsiteY5" fmla="*/ 207330 h 236262"/>
                    <a:gd name="connsiteX6" fmla="*/ 18045 w 700613"/>
                    <a:gd name="connsiteY6" fmla="*/ 235524 h 236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0613" h="236262">
                      <a:moveTo>
                        <a:pt x="18045" y="235524"/>
                      </a:moveTo>
                      <a:cubicBezTo>
                        <a:pt x="214559" y="175178"/>
                        <a:pt x="411193" y="114712"/>
                        <a:pt x="607706" y="54366"/>
                      </a:cubicBezTo>
                      <a:cubicBezTo>
                        <a:pt x="635300" y="45848"/>
                        <a:pt x="662893" y="37450"/>
                        <a:pt x="690367" y="28932"/>
                      </a:cubicBezTo>
                      <a:cubicBezTo>
                        <a:pt x="708363" y="23413"/>
                        <a:pt x="700685" y="-4900"/>
                        <a:pt x="682569" y="739"/>
                      </a:cubicBezTo>
                      <a:cubicBezTo>
                        <a:pt x="486055" y="61085"/>
                        <a:pt x="289421" y="121550"/>
                        <a:pt x="92908" y="181896"/>
                      </a:cubicBezTo>
                      <a:cubicBezTo>
                        <a:pt x="65314" y="190414"/>
                        <a:pt x="37721" y="198812"/>
                        <a:pt x="10247" y="207330"/>
                      </a:cubicBezTo>
                      <a:cubicBezTo>
                        <a:pt x="-7749" y="212849"/>
                        <a:pt x="-71" y="241162"/>
                        <a:pt x="18045" y="235524"/>
                      </a:cubicBezTo>
                    </a:path>
                  </a:pathLst>
                </a:custGeom>
                <a:solidFill>
                  <a:srgbClr val="646464"/>
                </a:solidFill>
                <a:ln w="11994" cap="flat">
                  <a:noFill/>
                  <a:prstDash val="solid"/>
                  <a:miter/>
                </a:ln>
              </p:spPr>
              <p:txBody>
                <a:bodyPr rtlCol="0" anchor="ctr"/>
                <a:lstStyle/>
                <a:p>
                  <a:endParaRPr lang="zh-CN" altLang="en-US"/>
                </a:p>
              </p:txBody>
            </p:sp>
            <p:sp>
              <p:nvSpPr>
                <p:cNvPr id="213" name="任意多边形: 形状 304">
                  <a:extLst>
                    <a:ext uri="{FF2B5EF4-FFF2-40B4-BE49-F238E27FC236}">
                      <a16:creationId xmlns:a16="http://schemas.microsoft.com/office/drawing/2014/main" id="{81A89F3B-9CD3-294B-B9D7-1DBDBE327C54}"/>
                    </a:ext>
                  </a:extLst>
                </p:cNvPr>
                <p:cNvSpPr/>
                <p:nvPr/>
              </p:nvSpPr>
              <p:spPr>
                <a:xfrm>
                  <a:off x="1627651" y="4094267"/>
                  <a:ext cx="268976" cy="446654"/>
                </a:xfrm>
                <a:custGeom>
                  <a:avLst/>
                  <a:gdLst>
                    <a:gd name="connsiteX0" fmla="*/ 0 w 268976"/>
                    <a:gd name="connsiteY0" fmla="*/ 0 h 446654"/>
                    <a:gd name="connsiteX1" fmla="*/ 268977 w 268976"/>
                    <a:gd name="connsiteY1" fmla="*/ 446655 h 446654"/>
                  </a:gdLst>
                  <a:ahLst/>
                  <a:cxnLst>
                    <a:cxn ang="0">
                      <a:pos x="connsiteX0" y="connsiteY0"/>
                    </a:cxn>
                    <a:cxn ang="0">
                      <a:pos x="connsiteX1" y="connsiteY1"/>
                    </a:cxn>
                  </a:cxnLst>
                  <a:rect l="l" t="t" r="r" b="b"/>
                  <a:pathLst>
                    <a:path w="268976" h="446654">
                      <a:moveTo>
                        <a:pt x="0" y="0"/>
                      </a:moveTo>
                      <a:lnTo>
                        <a:pt x="268977" y="446655"/>
                      </a:lnTo>
                    </a:path>
                  </a:pathLst>
                </a:custGeom>
                <a:ln w="11994" cap="flat">
                  <a:noFill/>
                  <a:prstDash val="solid"/>
                  <a:miter/>
                </a:ln>
              </p:spPr>
              <p:txBody>
                <a:bodyPr rtlCol="0" anchor="ctr"/>
                <a:lstStyle/>
                <a:p>
                  <a:endParaRPr lang="zh-CN" altLang="en-US"/>
                </a:p>
              </p:txBody>
            </p:sp>
            <p:sp>
              <p:nvSpPr>
                <p:cNvPr id="214" name="任意多边形: 形状 305">
                  <a:extLst>
                    <a:ext uri="{FF2B5EF4-FFF2-40B4-BE49-F238E27FC236}">
                      <a16:creationId xmlns:a16="http://schemas.microsoft.com/office/drawing/2014/main" id="{DC5A8498-254B-F2D5-557C-EE567D072DF5}"/>
                    </a:ext>
                  </a:extLst>
                </p:cNvPr>
                <p:cNvSpPr/>
                <p:nvPr/>
              </p:nvSpPr>
              <p:spPr>
                <a:xfrm>
                  <a:off x="1612871" y="4079890"/>
                  <a:ext cx="298655" cy="475436"/>
                </a:xfrm>
                <a:custGeom>
                  <a:avLst/>
                  <a:gdLst>
                    <a:gd name="connsiteX0" fmla="*/ 2182 w 298655"/>
                    <a:gd name="connsiteY0" fmla="*/ 21816 h 475436"/>
                    <a:gd name="connsiteX1" fmla="*/ 237687 w 298655"/>
                    <a:gd name="connsiteY1" fmla="*/ 412923 h 475436"/>
                    <a:gd name="connsiteX2" fmla="*/ 271159 w 298655"/>
                    <a:gd name="connsiteY2" fmla="*/ 468470 h 475436"/>
                    <a:gd name="connsiteX3" fmla="*/ 296473 w 298655"/>
                    <a:gd name="connsiteY3" fmla="*/ 453714 h 475436"/>
                    <a:gd name="connsiteX4" fmla="*/ 60969 w 298655"/>
                    <a:gd name="connsiteY4" fmla="*/ 62486 h 475436"/>
                    <a:gd name="connsiteX5" fmla="*/ 27497 w 298655"/>
                    <a:gd name="connsiteY5" fmla="*/ 6939 h 475436"/>
                    <a:gd name="connsiteX6" fmla="*/ 2182 w 298655"/>
                    <a:gd name="connsiteY6" fmla="*/ 21816 h 47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655" h="475436">
                      <a:moveTo>
                        <a:pt x="2182" y="21816"/>
                      </a:moveTo>
                      <a:cubicBezTo>
                        <a:pt x="80644" y="152225"/>
                        <a:pt x="159225" y="282634"/>
                        <a:pt x="237687" y="412923"/>
                      </a:cubicBezTo>
                      <a:cubicBezTo>
                        <a:pt x="248844" y="431399"/>
                        <a:pt x="260002" y="449995"/>
                        <a:pt x="271159" y="468470"/>
                      </a:cubicBezTo>
                      <a:cubicBezTo>
                        <a:pt x="280877" y="484547"/>
                        <a:pt x="306191" y="469910"/>
                        <a:pt x="296473" y="453714"/>
                      </a:cubicBezTo>
                      <a:lnTo>
                        <a:pt x="60969" y="62486"/>
                      </a:lnTo>
                      <a:cubicBezTo>
                        <a:pt x="49811" y="44010"/>
                        <a:pt x="38654" y="25415"/>
                        <a:pt x="27497" y="6939"/>
                      </a:cubicBezTo>
                      <a:cubicBezTo>
                        <a:pt x="17779" y="-9137"/>
                        <a:pt x="-7535" y="5619"/>
                        <a:pt x="2182" y="21816"/>
                      </a:cubicBezTo>
                    </a:path>
                  </a:pathLst>
                </a:custGeom>
                <a:solidFill>
                  <a:srgbClr val="646464"/>
                </a:solidFill>
                <a:ln w="11994" cap="flat">
                  <a:noFill/>
                  <a:prstDash val="solid"/>
                  <a:miter/>
                </a:ln>
              </p:spPr>
              <p:txBody>
                <a:bodyPr rtlCol="0" anchor="ctr"/>
                <a:lstStyle/>
                <a:p>
                  <a:endParaRPr lang="zh-CN" altLang="en-US"/>
                </a:p>
              </p:txBody>
            </p:sp>
          </p:grpSp>
          <p:sp>
            <p:nvSpPr>
              <p:cNvPr id="185" name="任意多边形: 形状 312">
                <a:extLst>
                  <a:ext uri="{FF2B5EF4-FFF2-40B4-BE49-F238E27FC236}">
                    <a16:creationId xmlns:a16="http://schemas.microsoft.com/office/drawing/2014/main" id="{50BE505F-DF92-0173-B817-E2075AF13B99}"/>
                  </a:ext>
                </a:extLst>
              </p:cNvPr>
              <p:cNvSpPr/>
              <p:nvPr/>
            </p:nvSpPr>
            <p:spPr>
              <a:xfrm>
                <a:off x="547305" y="3904832"/>
                <a:ext cx="1655610" cy="1655610"/>
              </a:xfrm>
              <a:custGeom>
                <a:avLst/>
                <a:gdLst>
                  <a:gd name="connsiteX0" fmla="*/ 0 w 1655610"/>
                  <a:gd name="connsiteY0" fmla="*/ 0 h 1655610"/>
                  <a:gd name="connsiteX1" fmla="*/ 1655610 w 1655610"/>
                  <a:gd name="connsiteY1" fmla="*/ 0 h 1655610"/>
                  <a:gd name="connsiteX2" fmla="*/ 1655610 w 1655610"/>
                  <a:gd name="connsiteY2" fmla="*/ 1655610 h 1655610"/>
                  <a:gd name="connsiteX3" fmla="*/ 0 w 1655610"/>
                  <a:gd name="connsiteY3" fmla="*/ 1655610 h 1655610"/>
                </a:gdLst>
                <a:ahLst/>
                <a:cxnLst>
                  <a:cxn ang="0">
                    <a:pos x="connsiteX0" y="connsiteY0"/>
                  </a:cxn>
                  <a:cxn ang="0">
                    <a:pos x="connsiteX1" y="connsiteY1"/>
                  </a:cxn>
                  <a:cxn ang="0">
                    <a:pos x="connsiteX2" y="connsiteY2"/>
                  </a:cxn>
                  <a:cxn ang="0">
                    <a:pos x="connsiteX3" y="connsiteY3"/>
                  </a:cxn>
                </a:cxnLst>
                <a:rect l="l" t="t" r="r" b="b"/>
                <a:pathLst>
                  <a:path w="1655610" h="1655610">
                    <a:moveTo>
                      <a:pt x="0" y="0"/>
                    </a:moveTo>
                    <a:lnTo>
                      <a:pt x="1655610" y="0"/>
                    </a:lnTo>
                    <a:lnTo>
                      <a:pt x="1655610" y="1655610"/>
                    </a:lnTo>
                    <a:lnTo>
                      <a:pt x="0" y="1655610"/>
                    </a:lnTo>
                    <a:close/>
                  </a:path>
                </a:pathLst>
              </a:custGeom>
              <a:noFill/>
              <a:ln w="11994" cap="flat">
                <a:solidFill>
                  <a:srgbClr val="3E3A39"/>
                </a:solidFill>
                <a:prstDash val="solid"/>
                <a:miter/>
              </a:ln>
            </p:spPr>
            <p:txBody>
              <a:bodyPr rtlCol="0" anchor="ctr"/>
              <a:lstStyle/>
              <a:p>
                <a:endParaRPr lang="zh-CN" altLang="en-US"/>
              </a:p>
            </p:txBody>
          </p:sp>
        </p:grpSp>
        <p:sp>
          <p:nvSpPr>
            <p:cNvPr id="175" name="任意多边形: 形状 313">
              <a:extLst>
                <a:ext uri="{FF2B5EF4-FFF2-40B4-BE49-F238E27FC236}">
                  <a16:creationId xmlns:a16="http://schemas.microsoft.com/office/drawing/2014/main" id="{975FD394-32EE-2CB1-F0C5-8461C70BF2F5}"/>
                </a:ext>
              </a:extLst>
            </p:cNvPr>
            <p:cNvSpPr/>
            <p:nvPr/>
          </p:nvSpPr>
          <p:spPr>
            <a:xfrm>
              <a:off x="4099328" y="4040961"/>
              <a:ext cx="189555" cy="779336"/>
            </a:xfrm>
            <a:custGeom>
              <a:avLst/>
              <a:gdLst>
                <a:gd name="connsiteX0" fmla="*/ 0 w 189555"/>
                <a:gd name="connsiteY0" fmla="*/ 0 h 779336"/>
                <a:gd name="connsiteX1" fmla="*/ 189555 w 189555"/>
                <a:gd name="connsiteY1" fmla="*/ 0 h 779336"/>
                <a:gd name="connsiteX2" fmla="*/ 189555 w 189555"/>
                <a:gd name="connsiteY2" fmla="*/ 779337 h 779336"/>
                <a:gd name="connsiteX3" fmla="*/ 0 w 189555"/>
                <a:gd name="connsiteY3" fmla="*/ 779337 h 779336"/>
              </a:gdLst>
              <a:ahLst/>
              <a:cxnLst>
                <a:cxn ang="0">
                  <a:pos x="connsiteX0" y="connsiteY0"/>
                </a:cxn>
                <a:cxn ang="0">
                  <a:pos x="connsiteX1" y="connsiteY1"/>
                </a:cxn>
                <a:cxn ang="0">
                  <a:pos x="connsiteX2" y="connsiteY2"/>
                </a:cxn>
                <a:cxn ang="0">
                  <a:pos x="connsiteX3" y="connsiteY3"/>
                </a:cxn>
              </a:cxnLst>
              <a:rect l="l" t="t" r="r" b="b"/>
              <a:pathLst>
                <a:path w="189555" h="779336">
                  <a:moveTo>
                    <a:pt x="0" y="0"/>
                  </a:moveTo>
                  <a:lnTo>
                    <a:pt x="189555" y="0"/>
                  </a:lnTo>
                  <a:lnTo>
                    <a:pt x="189555" y="779337"/>
                  </a:lnTo>
                  <a:lnTo>
                    <a:pt x="0" y="779337"/>
                  </a:lnTo>
                  <a:close/>
                </a:path>
              </a:pathLst>
            </a:custGeom>
            <a:solidFill>
              <a:srgbClr val="969696"/>
            </a:solidFill>
            <a:ln w="11994" cap="flat">
              <a:noFill/>
              <a:prstDash val="solid"/>
              <a:miter/>
            </a:ln>
          </p:spPr>
          <p:txBody>
            <a:bodyPr rtlCol="0" anchor="ctr"/>
            <a:lstStyle/>
            <a:p>
              <a:endParaRPr lang="zh-CN" altLang="en-US"/>
            </a:p>
          </p:txBody>
        </p:sp>
        <p:grpSp>
          <p:nvGrpSpPr>
            <p:cNvPr id="176" name="图形 2">
              <a:extLst>
                <a:ext uri="{FF2B5EF4-FFF2-40B4-BE49-F238E27FC236}">
                  <a16:creationId xmlns:a16="http://schemas.microsoft.com/office/drawing/2014/main" id="{1D20FFEE-6193-073C-0C25-BE568AA28651}"/>
                </a:ext>
              </a:extLst>
            </p:cNvPr>
            <p:cNvGrpSpPr/>
            <p:nvPr/>
          </p:nvGrpSpPr>
          <p:grpSpPr>
            <a:xfrm>
              <a:off x="4316837" y="4390439"/>
              <a:ext cx="425420" cy="56266"/>
              <a:chOff x="4181370" y="4710442"/>
              <a:chExt cx="743224" cy="48348"/>
            </a:xfrm>
            <a:solidFill>
              <a:srgbClr val="000000"/>
            </a:solidFill>
          </p:grpSpPr>
          <p:sp>
            <p:nvSpPr>
              <p:cNvPr id="182" name="任意多边形: 形状 315">
                <a:extLst>
                  <a:ext uri="{FF2B5EF4-FFF2-40B4-BE49-F238E27FC236}">
                    <a16:creationId xmlns:a16="http://schemas.microsoft.com/office/drawing/2014/main" id="{813201D1-E528-E28B-690D-C7FF5F353D18}"/>
                  </a:ext>
                </a:extLst>
              </p:cNvPr>
              <p:cNvSpPr/>
              <p:nvPr/>
            </p:nvSpPr>
            <p:spPr>
              <a:xfrm>
                <a:off x="4181370" y="4734676"/>
                <a:ext cx="615335" cy="11997"/>
              </a:xfrm>
              <a:custGeom>
                <a:avLst/>
                <a:gdLst>
                  <a:gd name="connsiteX0" fmla="*/ 0 w 615335"/>
                  <a:gd name="connsiteY0" fmla="*/ 0 h 11997"/>
                  <a:gd name="connsiteX1" fmla="*/ 615335 w 615335"/>
                  <a:gd name="connsiteY1" fmla="*/ 0 h 11997"/>
                </a:gdLst>
                <a:ahLst/>
                <a:cxnLst>
                  <a:cxn ang="0">
                    <a:pos x="connsiteX0" y="connsiteY0"/>
                  </a:cxn>
                  <a:cxn ang="0">
                    <a:pos x="connsiteX1" y="connsiteY1"/>
                  </a:cxn>
                </a:cxnLst>
                <a:rect l="l" t="t" r="r" b="b"/>
                <a:pathLst>
                  <a:path w="615335" h="11997">
                    <a:moveTo>
                      <a:pt x="0" y="0"/>
                    </a:moveTo>
                    <a:lnTo>
                      <a:pt x="615335" y="0"/>
                    </a:lnTo>
                  </a:path>
                </a:pathLst>
              </a:custGeom>
              <a:ln w="11994" cap="flat">
                <a:solidFill>
                  <a:srgbClr val="000000"/>
                </a:solidFill>
                <a:prstDash val="solid"/>
                <a:miter/>
              </a:ln>
            </p:spPr>
            <p:txBody>
              <a:bodyPr rtlCol="0" anchor="ctr"/>
              <a:lstStyle/>
              <a:p>
                <a:endParaRPr lang="zh-CN" altLang="en-US"/>
              </a:p>
            </p:txBody>
          </p:sp>
          <p:sp>
            <p:nvSpPr>
              <p:cNvPr id="183" name="任意多边形: 形状 316">
                <a:extLst>
                  <a:ext uri="{FF2B5EF4-FFF2-40B4-BE49-F238E27FC236}">
                    <a16:creationId xmlns:a16="http://schemas.microsoft.com/office/drawing/2014/main" id="{DB1A98A6-46CF-BCFD-F3A3-2707B837B2BD}"/>
                  </a:ext>
                </a:extLst>
              </p:cNvPr>
              <p:cNvSpPr/>
              <p:nvPr/>
            </p:nvSpPr>
            <p:spPr>
              <a:xfrm>
                <a:off x="4770671" y="4710442"/>
                <a:ext cx="153923" cy="48348"/>
              </a:xfrm>
              <a:custGeom>
                <a:avLst/>
                <a:gdLst>
                  <a:gd name="connsiteX0" fmla="*/ 0 w 153923"/>
                  <a:gd name="connsiteY0" fmla="*/ 48349 h 48348"/>
                  <a:gd name="connsiteX1" fmla="*/ 153924 w 153923"/>
                  <a:gd name="connsiteY1" fmla="*/ 24234 h 48348"/>
                  <a:gd name="connsiteX2" fmla="*/ 0 w 153923"/>
                  <a:gd name="connsiteY2" fmla="*/ 0 h 48348"/>
                </a:gdLst>
                <a:ahLst/>
                <a:cxnLst>
                  <a:cxn ang="0">
                    <a:pos x="connsiteX0" y="connsiteY0"/>
                  </a:cxn>
                  <a:cxn ang="0">
                    <a:pos x="connsiteX1" y="connsiteY1"/>
                  </a:cxn>
                  <a:cxn ang="0">
                    <a:pos x="connsiteX2" y="connsiteY2"/>
                  </a:cxn>
                </a:cxnLst>
                <a:rect l="l" t="t" r="r" b="b"/>
                <a:pathLst>
                  <a:path w="153923" h="48348">
                    <a:moveTo>
                      <a:pt x="0" y="48349"/>
                    </a:moveTo>
                    <a:lnTo>
                      <a:pt x="153924" y="24234"/>
                    </a:lnTo>
                    <a:lnTo>
                      <a:pt x="0" y="0"/>
                    </a:lnTo>
                    <a:close/>
                  </a:path>
                </a:pathLst>
              </a:custGeom>
              <a:solidFill>
                <a:srgbClr val="000000"/>
              </a:solidFill>
              <a:ln w="11994" cap="flat">
                <a:solidFill>
                  <a:srgbClr val="000000"/>
                </a:solidFill>
                <a:prstDash val="solid"/>
                <a:miter/>
              </a:ln>
            </p:spPr>
            <p:txBody>
              <a:bodyPr rtlCol="0" anchor="ctr"/>
              <a:lstStyle/>
              <a:p>
                <a:endParaRPr lang="zh-CN" altLang="en-US"/>
              </a:p>
            </p:txBody>
          </p:sp>
        </p:grpSp>
        <p:grpSp>
          <p:nvGrpSpPr>
            <p:cNvPr id="177" name="图形 2">
              <a:extLst>
                <a:ext uri="{FF2B5EF4-FFF2-40B4-BE49-F238E27FC236}">
                  <a16:creationId xmlns:a16="http://schemas.microsoft.com/office/drawing/2014/main" id="{C48E3EBE-9315-8123-BB30-3995F3A258FE}"/>
                </a:ext>
              </a:extLst>
            </p:cNvPr>
            <p:cNvGrpSpPr/>
            <p:nvPr/>
          </p:nvGrpSpPr>
          <p:grpSpPr>
            <a:xfrm>
              <a:off x="3621120" y="4390439"/>
              <a:ext cx="435497" cy="64304"/>
              <a:chOff x="3485653" y="4702524"/>
              <a:chExt cx="435497" cy="64304"/>
            </a:xfrm>
            <a:solidFill>
              <a:srgbClr val="000000"/>
            </a:solidFill>
          </p:grpSpPr>
          <p:sp>
            <p:nvSpPr>
              <p:cNvPr id="180" name="任意多边形: 形状 318">
                <a:extLst>
                  <a:ext uri="{FF2B5EF4-FFF2-40B4-BE49-F238E27FC236}">
                    <a16:creationId xmlns:a16="http://schemas.microsoft.com/office/drawing/2014/main" id="{DA4BBC9F-FA10-0D71-1466-5D19C0F2A627}"/>
                  </a:ext>
                </a:extLst>
              </p:cNvPr>
              <p:cNvSpPr/>
              <p:nvPr/>
            </p:nvSpPr>
            <p:spPr>
              <a:xfrm>
                <a:off x="3485653" y="4734676"/>
                <a:ext cx="307607" cy="11997"/>
              </a:xfrm>
              <a:custGeom>
                <a:avLst/>
                <a:gdLst>
                  <a:gd name="connsiteX0" fmla="*/ 0 w 307607"/>
                  <a:gd name="connsiteY0" fmla="*/ 0 h 11997"/>
                  <a:gd name="connsiteX1" fmla="*/ 307608 w 307607"/>
                  <a:gd name="connsiteY1" fmla="*/ 0 h 11997"/>
                </a:gdLst>
                <a:ahLst/>
                <a:cxnLst>
                  <a:cxn ang="0">
                    <a:pos x="connsiteX0" y="connsiteY0"/>
                  </a:cxn>
                  <a:cxn ang="0">
                    <a:pos x="connsiteX1" y="connsiteY1"/>
                  </a:cxn>
                </a:cxnLst>
                <a:rect l="l" t="t" r="r" b="b"/>
                <a:pathLst>
                  <a:path w="307607" h="11997">
                    <a:moveTo>
                      <a:pt x="0" y="0"/>
                    </a:moveTo>
                    <a:lnTo>
                      <a:pt x="307608" y="0"/>
                    </a:lnTo>
                  </a:path>
                </a:pathLst>
              </a:custGeom>
              <a:ln w="11994" cap="flat">
                <a:solidFill>
                  <a:srgbClr val="000000"/>
                </a:solidFill>
                <a:prstDash val="solid"/>
                <a:miter/>
              </a:ln>
            </p:spPr>
            <p:txBody>
              <a:bodyPr rtlCol="0" anchor="ctr"/>
              <a:lstStyle/>
              <a:p>
                <a:endParaRPr lang="zh-CN" altLang="en-US"/>
              </a:p>
            </p:txBody>
          </p:sp>
          <p:sp>
            <p:nvSpPr>
              <p:cNvPr id="181" name="任意多边形: 形状 319">
                <a:extLst>
                  <a:ext uri="{FF2B5EF4-FFF2-40B4-BE49-F238E27FC236}">
                    <a16:creationId xmlns:a16="http://schemas.microsoft.com/office/drawing/2014/main" id="{5AA63134-A4B4-C829-1097-535291C1C386}"/>
                  </a:ext>
                </a:extLst>
              </p:cNvPr>
              <p:cNvSpPr/>
              <p:nvPr/>
            </p:nvSpPr>
            <p:spPr>
              <a:xfrm>
                <a:off x="3767227" y="4702524"/>
                <a:ext cx="153923" cy="64304"/>
              </a:xfrm>
              <a:custGeom>
                <a:avLst/>
                <a:gdLst>
                  <a:gd name="connsiteX0" fmla="*/ 0 w 153923"/>
                  <a:gd name="connsiteY0" fmla="*/ 64305 h 64304"/>
                  <a:gd name="connsiteX1" fmla="*/ 153924 w 153923"/>
                  <a:gd name="connsiteY1" fmla="*/ 32152 h 64304"/>
                  <a:gd name="connsiteX2" fmla="*/ 0 w 153923"/>
                  <a:gd name="connsiteY2" fmla="*/ 0 h 64304"/>
                </a:gdLst>
                <a:ahLst/>
                <a:cxnLst>
                  <a:cxn ang="0">
                    <a:pos x="connsiteX0" y="connsiteY0"/>
                  </a:cxn>
                  <a:cxn ang="0">
                    <a:pos x="connsiteX1" y="connsiteY1"/>
                  </a:cxn>
                  <a:cxn ang="0">
                    <a:pos x="connsiteX2" y="connsiteY2"/>
                  </a:cxn>
                </a:cxnLst>
                <a:rect l="l" t="t" r="r" b="b"/>
                <a:pathLst>
                  <a:path w="153923" h="64304">
                    <a:moveTo>
                      <a:pt x="0" y="64305"/>
                    </a:moveTo>
                    <a:lnTo>
                      <a:pt x="153924" y="32152"/>
                    </a:lnTo>
                    <a:lnTo>
                      <a:pt x="0" y="0"/>
                    </a:lnTo>
                    <a:close/>
                  </a:path>
                </a:pathLst>
              </a:custGeom>
              <a:solidFill>
                <a:srgbClr val="000000"/>
              </a:solidFill>
              <a:ln w="11994" cap="flat">
                <a:solidFill>
                  <a:srgbClr val="000000"/>
                </a:solidFill>
                <a:prstDash val="solid"/>
                <a:miter/>
              </a:ln>
            </p:spPr>
            <p:txBody>
              <a:bodyPr rtlCol="0" anchor="ctr"/>
              <a:lstStyle/>
              <a:p>
                <a:endParaRPr lang="zh-CN" altLang="en-US"/>
              </a:p>
            </p:txBody>
          </p:sp>
        </p:grpSp>
        <p:sp>
          <p:nvSpPr>
            <p:cNvPr id="178" name="任意多边形: 形状 331">
              <a:extLst>
                <a:ext uri="{FF2B5EF4-FFF2-40B4-BE49-F238E27FC236}">
                  <a16:creationId xmlns:a16="http://schemas.microsoft.com/office/drawing/2014/main" id="{DBDDF43D-FC06-EFF1-F4C8-4FA761E3BFEC}"/>
                </a:ext>
              </a:extLst>
            </p:cNvPr>
            <p:cNvSpPr/>
            <p:nvPr/>
          </p:nvSpPr>
          <p:spPr>
            <a:xfrm>
              <a:off x="521576" y="3461731"/>
              <a:ext cx="3170208" cy="1865920"/>
            </a:xfrm>
            <a:custGeom>
              <a:avLst/>
              <a:gdLst>
                <a:gd name="connsiteX0" fmla="*/ 2532507 w 2872454"/>
                <a:gd name="connsiteY0" fmla="*/ 2583847 h 2583847"/>
                <a:gd name="connsiteX1" fmla="*/ 337471 w 2872454"/>
                <a:gd name="connsiteY1" fmla="*/ 2581751 h 2583847"/>
                <a:gd name="connsiteX2" fmla="*/ 0 w 2872454"/>
                <a:gd name="connsiteY2" fmla="*/ 2233708 h 2583847"/>
                <a:gd name="connsiteX3" fmla="*/ 1810 w 2872454"/>
                <a:gd name="connsiteY3" fmla="*/ 347377 h 2583847"/>
                <a:gd name="connsiteX4" fmla="*/ 339947 w 2872454"/>
                <a:gd name="connsiteY4" fmla="*/ 0 h 2583847"/>
                <a:gd name="connsiteX5" fmla="*/ 2534983 w 2872454"/>
                <a:gd name="connsiteY5" fmla="*/ 2096 h 2583847"/>
                <a:gd name="connsiteX6" fmla="*/ 2872455 w 2872454"/>
                <a:gd name="connsiteY6" fmla="*/ 350139 h 2583847"/>
                <a:gd name="connsiteX7" fmla="*/ 2870645 w 2872454"/>
                <a:gd name="connsiteY7" fmla="*/ 2236470 h 2583847"/>
                <a:gd name="connsiteX8" fmla="*/ 2532507 w 2872454"/>
                <a:gd name="connsiteY8" fmla="*/ 2583847 h 258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2454" h="2583847">
                  <a:moveTo>
                    <a:pt x="2532507" y="2583847"/>
                  </a:moveTo>
                  <a:lnTo>
                    <a:pt x="337471" y="2581751"/>
                  </a:lnTo>
                  <a:cubicBezTo>
                    <a:pt x="150876" y="2581561"/>
                    <a:pt x="-191" y="2425732"/>
                    <a:pt x="0" y="2233708"/>
                  </a:cubicBezTo>
                  <a:lnTo>
                    <a:pt x="1810" y="347377"/>
                  </a:lnTo>
                  <a:cubicBezTo>
                    <a:pt x="2000" y="155353"/>
                    <a:pt x="153352" y="-190"/>
                    <a:pt x="339947" y="0"/>
                  </a:cubicBezTo>
                  <a:lnTo>
                    <a:pt x="2534983" y="2096"/>
                  </a:lnTo>
                  <a:cubicBezTo>
                    <a:pt x="2721578" y="2286"/>
                    <a:pt x="2872645" y="158115"/>
                    <a:pt x="2872455" y="350139"/>
                  </a:cubicBezTo>
                  <a:lnTo>
                    <a:pt x="2870645" y="2236470"/>
                  </a:lnTo>
                  <a:cubicBezTo>
                    <a:pt x="2870454" y="2428494"/>
                    <a:pt x="2719102" y="2584038"/>
                    <a:pt x="2532507" y="2583847"/>
                  </a:cubicBezTo>
                  <a:close/>
                </a:path>
              </a:pathLst>
            </a:custGeom>
            <a:noFill/>
            <a:ln w="7144" cap="flat">
              <a:solidFill>
                <a:srgbClr val="3E3A39"/>
              </a:solidFill>
              <a:custDash>
                <a:ds d="375000" sp="225000"/>
              </a:custDash>
              <a:miter/>
            </a:ln>
          </p:spPr>
          <p:txBody>
            <a:bodyPr rtlCol="0" anchor="ctr"/>
            <a:lstStyle/>
            <a:p>
              <a:endParaRPr lang="zh-CN" altLang="en-US"/>
            </a:p>
          </p:txBody>
        </p:sp>
        <p:sp>
          <p:nvSpPr>
            <p:cNvPr id="179" name="文本框 178">
              <a:extLst>
                <a:ext uri="{FF2B5EF4-FFF2-40B4-BE49-F238E27FC236}">
                  <a16:creationId xmlns:a16="http://schemas.microsoft.com/office/drawing/2014/main" id="{C64231C3-A8A9-791A-E5A0-F0204540E815}"/>
                </a:ext>
              </a:extLst>
            </p:cNvPr>
            <p:cNvSpPr txBox="1"/>
            <p:nvPr/>
          </p:nvSpPr>
          <p:spPr>
            <a:xfrm rot="21580061">
              <a:off x="2608420" y="3544655"/>
              <a:ext cx="1009635" cy="369332"/>
            </a:xfrm>
            <a:prstGeom prst="rect">
              <a:avLst/>
            </a:prstGeom>
            <a:noFill/>
          </p:spPr>
          <p:txBody>
            <a:bodyPr wrap="none" rtlCol="0">
              <a:spAutoFit/>
            </a:bodyPr>
            <a:lstStyle/>
            <a:p>
              <a:pPr algn="l"/>
              <a:r>
                <a:rPr lang="en-US" altLang="zh-CN" spc="0" baseline="0" dirty="0">
                  <a:ln/>
                  <a:solidFill>
                    <a:srgbClr val="000000"/>
                  </a:solidFill>
                  <a:latin typeface="Arial" panose="020B0604020202020204" pitchFamily="34" charset="0"/>
                  <a:cs typeface="Arial" panose="020B0604020202020204" pitchFamily="34" charset="0"/>
                  <a:sym typeface="Arial"/>
                  <a:rtl val="0"/>
                </a:rPr>
                <a:t>Training</a:t>
              </a:r>
              <a:endParaRPr lang="zh-CN" altLang="en-US" spc="0" baseline="0" dirty="0">
                <a:ln/>
                <a:solidFill>
                  <a:srgbClr val="000000"/>
                </a:solidFill>
                <a:latin typeface="Arial" panose="020B0604020202020204" pitchFamily="34" charset="0"/>
                <a:cs typeface="Arial" panose="020B0604020202020204" pitchFamily="34" charset="0"/>
                <a:sym typeface="Arial"/>
                <a:rtl val="0"/>
              </a:endParaRPr>
            </a:p>
          </p:txBody>
        </p:sp>
      </p:grpSp>
      <p:grpSp>
        <p:nvGrpSpPr>
          <p:cNvPr id="219" name="组合 218">
            <a:extLst>
              <a:ext uri="{FF2B5EF4-FFF2-40B4-BE49-F238E27FC236}">
                <a16:creationId xmlns:a16="http://schemas.microsoft.com/office/drawing/2014/main" id="{B421D0A2-5DEB-9205-476D-E6BE21D8A33B}"/>
              </a:ext>
            </a:extLst>
          </p:cNvPr>
          <p:cNvGrpSpPr/>
          <p:nvPr/>
        </p:nvGrpSpPr>
        <p:grpSpPr>
          <a:xfrm>
            <a:off x="5622854" y="1857482"/>
            <a:ext cx="4209689" cy="3875358"/>
            <a:chOff x="5042887" y="1869750"/>
            <a:chExt cx="4209689" cy="3875358"/>
          </a:xfrm>
        </p:grpSpPr>
        <p:grpSp>
          <p:nvGrpSpPr>
            <p:cNvPr id="220" name="组合 219">
              <a:extLst>
                <a:ext uri="{FF2B5EF4-FFF2-40B4-BE49-F238E27FC236}">
                  <a16:creationId xmlns:a16="http://schemas.microsoft.com/office/drawing/2014/main" id="{C4FB9F77-08F1-EC38-2DF9-28C9735488AC}"/>
                </a:ext>
              </a:extLst>
            </p:cNvPr>
            <p:cNvGrpSpPr/>
            <p:nvPr/>
          </p:nvGrpSpPr>
          <p:grpSpPr>
            <a:xfrm>
              <a:off x="5042887" y="1869750"/>
              <a:ext cx="4209689" cy="3875358"/>
              <a:chOff x="5042887" y="1869750"/>
              <a:chExt cx="4209689" cy="3875358"/>
            </a:xfrm>
          </p:grpSpPr>
          <p:sp>
            <p:nvSpPr>
              <p:cNvPr id="223" name="任意多边形: 形状 42">
                <a:extLst>
                  <a:ext uri="{FF2B5EF4-FFF2-40B4-BE49-F238E27FC236}">
                    <a16:creationId xmlns:a16="http://schemas.microsoft.com/office/drawing/2014/main" id="{EFD8A9E4-784C-636A-064A-0C53B5682298}"/>
                  </a:ext>
                </a:extLst>
              </p:cNvPr>
              <p:cNvSpPr/>
              <p:nvPr/>
            </p:nvSpPr>
            <p:spPr>
              <a:xfrm>
                <a:off x="5233042" y="4565516"/>
                <a:ext cx="194474" cy="194474"/>
              </a:xfrm>
              <a:custGeom>
                <a:avLst/>
                <a:gdLst>
                  <a:gd name="connsiteX0" fmla="*/ 0 w 194474"/>
                  <a:gd name="connsiteY0" fmla="*/ 0 h 194474"/>
                  <a:gd name="connsiteX1" fmla="*/ 194474 w 194474"/>
                  <a:gd name="connsiteY1" fmla="*/ 0 h 194474"/>
                  <a:gd name="connsiteX2" fmla="*/ 194474 w 194474"/>
                  <a:gd name="connsiteY2" fmla="*/ 194474 h 194474"/>
                  <a:gd name="connsiteX3" fmla="*/ 0 w 194474"/>
                  <a:gd name="connsiteY3" fmla="*/ 194474 h 194474"/>
                </a:gdLst>
                <a:ahLst/>
                <a:cxnLst>
                  <a:cxn ang="0">
                    <a:pos x="connsiteX0" y="connsiteY0"/>
                  </a:cxn>
                  <a:cxn ang="0">
                    <a:pos x="connsiteX1" y="connsiteY1"/>
                  </a:cxn>
                  <a:cxn ang="0">
                    <a:pos x="connsiteX2" y="connsiteY2"/>
                  </a:cxn>
                  <a:cxn ang="0">
                    <a:pos x="connsiteX3" y="connsiteY3"/>
                  </a:cxn>
                </a:cxnLst>
                <a:rect l="l" t="t" r="r" b="b"/>
                <a:pathLst>
                  <a:path w="194474" h="194474">
                    <a:moveTo>
                      <a:pt x="0" y="0"/>
                    </a:moveTo>
                    <a:lnTo>
                      <a:pt x="194474" y="0"/>
                    </a:lnTo>
                    <a:lnTo>
                      <a:pt x="194474" y="194474"/>
                    </a:lnTo>
                    <a:lnTo>
                      <a:pt x="0" y="194474"/>
                    </a:lnTo>
                    <a:close/>
                  </a:path>
                </a:pathLst>
              </a:custGeom>
              <a:solidFill>
                <a:srgbClr val="969696"/>
              </a:solidFill>
              <a:ln w="11994" cap="flat">
                <a:solidFill>
                  <a:srgbClr val="000000"/>
                </a:solidFill>
                <a:prstDash val="solid"/>
                <a:miter/>
              </a:ln>
            </p:spPr>
            <p:txBody>
              <a:bodyPr rtlCol="0" anchor="ctr"/>
              <a:lstStyle/>
              <a:p>
                <a:endParaRPr lang="zh-CN" altLang="en-US"/>
              </a:p>
            </p:txBody>
          </p:sp>
          <p:sp>
            <p:nvSpPr>
              <p:cNvPr id="224" name="任意多边形: 形状 43">
                <a:extLst>
                  <a:ext uri="{FF2B5EF4-FFF2-40B4-BE49-F238E27FC236}">
                    <a16:creationId xmlns:a16="http://schemas.microsoft.com/office/drawing/2014/main" id="{F8D7DEEB-9CBC-5075-C2E4-06429D01C960}"/>
                  </a:ext>
                </a:extLst>
              </p:cNvPr>
              <p:cNvSpPr/>
              <p:nvPr/>
            </p:nvSpPr>
            <p:spPr>
              <a:xfrm>
                <a:off x="5233042" y="4565516"/>
                <a:ext cx="194474" cy="194474"/>
              </a:xfrm>
              <a:custGeom>
                <a:avLst/>
                <a:gdLst>
                  <a:gd name="connsiteX0" fmla="*/ 0 w 194474"/>
                  <a:gd name="connsiteY0" fmla="*/ 0 h 194474"/>
                  <a:gd name="connsiteX1" fmla="*/ 194474 w 194474"/>
                  <a:gd name="connsiteY1" fmla="*/ 0 h 194474"/>
                  <a:gd name="connsiteX2" fmla="*/ 194474 w 194474"/>
                  <a:gd name="connsiteY2" fmla="*/ 194474 h 194474"/>
                  <a:gd name="connsiteX3" fmla="*/ 0 w 194474"/>
                  <a:gd name="connsiteY3" fmla="*/ 194474 h 194474"/>
                </a:gdLst>
                <a:ahLst/>
                <a:cxnLst>
                  <a:cxn ang="0">
                    <a:pos x="connsiteX0" y="connsiteY0"/>
                  </a:cxn>
                  <a:cxn ang="0">
                    <a:pos x="connsiteX1" y="connsiteY1"/>
                  </a:cxn>
                  <a:cxn ang="0">
                    <a:pos x="connsiteX2" y="connsiteY2"/>
                  </a:cxn>
                  <a:cxn ang="0">
                    <a:pos x="connsiteX3" y="connsiteY3"/>
                  </a:cxn>
                </a:cxnLst>
                <a:rect l="l" t="t" r="r" b="b"/>
                <a:pathLst>
                  <a:path w="194474" h="194474">
                    <a:moveTo>
                      <a:pt x="0" y="0"/>
                    </a:moveTo>
                    <a:lnTo>
                      <a:pt x="194474" y="0"/>
                    </a:lnTo>
                    <a:lnTo>
                      <a:pt x="194474" y="194474"/>
                    </a:lnTo>
                    <a:lnTo>
                      <a:pt x="0" y="194474"/>
                    </a:lnTo>
                    <a:close/>
                  </a:path>
                </a:pathLst>
              </a:custGeom>
              <a:noFill/>
              <a:ln w="11994" cap="flat">
                <a:solidFill>
                  <a:srgbClr val="000000"/>
                </a:solidFill>
                <a:prstDash val="solid"/>
                <a:miter/>
              </a:ln>
            </p:spPr>
            <p:txBody>
              <a:bodyPr rtlCol="0" anchor="ctr"/>
              <a:lstStyle/>
              <a:p>
                <a:endParaRPr lang="zh-CN" altLang="en-US"/>
              </a:p>
            </p:txBody>
          </p:sp>
          <p:sp>
            <p:nvSpPr>
              <p:cNvPr id="225" name="任意多边形: 形状 44">
                <a:extLst>
                  <a:ext uri="{FF2B5EF4-FFF2-40B4-BE49-F238E27FC236}">
                    <a16:creationId xmlns:a16="http://schemas.microsoft.com/office/drawing/2014/main" id="{DE7A888D-D1BB-1B60-CA20-20F5D1A0E5BA}"/>
                  </a:ext>
                </a:extLst>
              </p:cNvPr>
              <p:cNvSpPr/>
              <p:nvPr/>
            </p:nvSpPr>
            <p:spPr>
              <a:xfrm>
                <a:off x="5233042" y="4959863"/>
                <a:ext cx="194474" cy="194474"/>
              </a:xfrm>
              <a:custGeom>
                <a:avLst/>
                <a:gdLst>
                  <a:gd name="connsiteX0" fmla="*/ 0 w 194474"/>
                  <a:gd name="connsiteY0" fmla="*/ 0 h 194474"/>
                  <a:gd name="connsiteX1" fmla="*/ 194474 w 194474"/>
                  <a:gd name="connsiteY1" fmla="*/ 0 h 194474"/>
                  <a:gd name="connsiteX2" fmla="*/ 194474 w 194474"/>
                  <a:gd name="connsiteY2" fmla="*/ 194474 h 194474"/>
                  <a:gd name="connsiteX3" fmla="*/ 0 w 194474"/>
                  <a:gd name="connsiteY3" fmla="*/ 194474 h 194474"/>
                </a:gdLst>
                <a:ahLst/>
                <a:cxnLst>
                  <a:cxn ang="0">
                    <a:pos x="connsiteX0" y="connsiteY0"/>
                  </a:cxn>
                  <a:cxn ang="0">
                    <a:pos x="connsiteX1" y="connsiteY1"/>
                  </a:cxn>
                  <a:cxn ang="0">
                    <a:pos x="connsiteX2" y="connsiteY2"/>
                  </a:cxn>
                  <a:cxn ang="0">
                    <a:pos x="connsiteX3" y="connsiteY3"/>
                  </a:cxn>
                </a:cxnLst>
                <a:rect l="l" t="t" r="r" b="b"/>
                <a:pathLst>
                  <a:path w="194474" h="194474">
                    <a:moveTo>
                      <a:pt x="0" y="0"/>
                    </a:moveTo>
                    <a:lnTo>
                      <a:pt x="194474" y="0"/>
                    </a:lnTo>
                    <a:lnTo>
                      <a:pt x="194474" y="194474"/>
                    </a:lnTo>
                    <a:lnTo>
                      <a:pt x="0" y="194474"/>
                    </a:lnTo>
                    <a:close/>
                  </a:path>
                </a:pathLst>
              </a:custGeom>
              <a:solidFill>
                <a:srgbClr val="969696"/>
              </a:solidFill>
              <a:ln w="11994" cap="flat">
                <a:solidFill>
                  <a:srgbClr val="000000"/>
                </a:solidFill>
                <a:prstDash val="solid"/>
                <a:miter/>
              </a:ln>
            </p:spPr>
            <p:txBody>
              <a:bodyPr rtlCol="0" anchor="ctr"/>
              <a:lstStyle/>
              <a:p>
                <a:endParaRPr lang="zh-CN" altLang="en-US"/>
              </a:p>
            </p:txBody>
          </p:sp>
          <p:sp>
            <p:nvSpPr>
              <p:cNvPr id="226" name="任意多边形: 形状 45">
                <a:extLst>
                  <a:ext uri="{FF2B5EF4-FFF2-40B4-BE49-F238E27FC236}">
                    <a16:creationId xmlns:a16="http://schemas.microsoft.com/office/drawing/2014/main" id="{A003984E-E2DF-2AC4-68A0-4EC1A8AFF23A}"/>
                  </a:ext>
                </a:extLst>
              </p:cNvPr>
              <p:cNvSpPr/>
              <p:nvPr/>
            </p:nvSpPr>
            <p:spPr>
              <a:xfrm>
                <a:off x="5302866" y="3904712"/>
                <a:ext cx="67903" cy="67903"/>
              </a:xfrm>
              <a:custGeom>
                <a:avLst/>
                <a:gdLst>
                  <a:gd name="connsiteX0" fmla="*/ 33952 w 67903"/>
                  <a:gd name="connsiteY0" fmla="*/ 67904 h 67903"/>
                  <a:gd name="connsiteX1" fmla="*/ 0 w 67903"/>
                  <a:gd name="connsiteY1" fmla="*/ 33952 h 67903"/>
                  <a:gd name="connsiteX2" fmla="*/ 33952 w 67903"/>
                  <a:gd name="connsiteY2" fmla="*/ 0 h 67903"/>
                  <a:gd name="connsiteX3" fmla="*/ 67904 w 67903"/>
                  <a:gd name="connsiteY3" fmla="*/ 33952 h 67903"/>
                  <a:gd name="connsiteX4" fmla="*/ 33952 w 67903"/>
                  <a:gd name="connsiteY4" fmla="*/ 67904 h 67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03" h="67903">
                    <a:moveTo>
                      <a:pt x="33952" y="67904"/>
                    </a:moveTo>
                    <a:cubicBezTo>
                      <a:pt x="15116" y="67904"/>
                      <a:pt x="0" y="52668"/>
                      <a:pt x="0" y="33952"/>
                    </a:cubicBezTo>
                    <a:cubicBezTo>
                      <a:pt x="0" y="15236"/>
                      <a:pt x="15236" y="0"/>
                      <a:pt x="33952" y="0"/>
                    </a:cubicBezTo>
                    <a:cubicBezTo>
                      <a:pt x="52667" y="0"/>
                      <a:pt x="67904" y="15236"/>
                      <a:pt x="67904" y="33952"/>
                    </a:cubicBezTo>
                    <a:cubicBezTo>
                      <a:pt x="67904" y="52668"/>
                      <a:pt x="52788" y="67904"/>
                      <a:pt x="33952" y="67904"/>
                    </a:cubicBezTo>
                  </a:path>
                </a:pathLst>
              </a:custGeom>
              <a:solidFill>
                <a:srgbClr val="000000"/>
              </a:solidFill>
              <a:ln w="11994" cap="flat">
                <a:solidFill>
                  <a:srgbClr val="000000"/>
                </a:solidFill>
                <a:prstDash val="solid"/>
                <a:miter/>
              </a:ln>
            </p:spPr>
            <p:txBody>
              <a:bodyPr rtlCol="0" anchor="ctr"/>
              <a:lstStyle/>
              <a:p>
                <a:endParaRPr lang="zh-CN" altLang="en-US"/>
              </a:p>
            </p:txBody>
          </p:sp>
          <p:sp>
            <p:nvSpPr>
              <p:cNvPr id="227" name="任意多边形: 形状 46">
                <a:extLst>
                  <a:ext uri="{FF2B5EF4-FFF2-40B4-BE49-F238E27FC236}">
                    <a16:creationId xmlns:a16="http://schemas.microsoft.com/office/drawing/2014/main" id="{A85F83A1-BD15-8C8C-ACCB-865CDF6CBC3D}"/>
                  </a:ext>
                </a:extLst>
              </p:cNvPr>
              <p:cNvSpPr/>
              <p:nvPr/>
            </p:nvSpPr>
            <p:spPr>
              <a:xfrm>
                <a:off x="5298067" y="4074951"/>
                <a:ext cx="67904" cy="67904"/>
              </a:xfrm>
              <a:custGeom>
                <a:avLst/>
                <a:gdLst>
                  <a:gd name="connsiteX0" fmla="*/ 33952 w 67904"/>
                  <a:gd name="connsiteY0" fmla="*/ 67904 h 67904"/>
                  <a:gd name="connsiteX1" fmla="*/ 0 w 67904"/>
                  <a:gd name="connsiteY1" fmla="*/ 33952 h 67904"/>
                  <a:gd name="connsiteX2" fmla="*/ 33952 w 67904"/>
                  <a:gd name="connsiteY2" fmla="*/ 0 h 67904"/>
                  <a:gd name="connsiteX3" fmla="*/ 67904 w 67904"/>
                  <a:gd name="connsiteY3" fmla="*/ 33952 h 67904"/>
                  <a:gd name="connsiteX4" fmla="*/ 33952 w 67904"/>
                  <a:gd name="connsiteY4" fmla="*/ 67904 h 67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04" h="67904">
                    <a:moveTo>
                      <a:pt x="33952" y="67904"/>
                    </a:moveTo>
                    <a:cubicBezTo>
                      <a:pt x="15117" y="67904"/>
                      <a:pt x="0" y="52668"/>
                      <a:pt x="0" y="33952"/>
                    </a:cubicBezTo>
                    <a:cubicBezTo>
                      <a:pt x="0" y="15117"/>
                      <a:pt x="15237" y="0"/>
                      <a:pt x="33952" y="0"/>
                    </a:cubicBezTo>
                    <a:cubicBezTo>
                      <a:pt x="52668" y="0"/>
                      <a:pt x="67904" y="15236"/>
                      <a:pt x="67904" y="33952"/>
                    </a:cubicBezTo>
                    <a:cubicBezTo>
                      <a:pt x="67904" y="52668"/>
                      <a:pt x="52668" y="67904"/>
                      <a:pt x="33952" y="67904"/>
                    </a:cubicBezTo>
                  </a:path>
                </a:pathLst>
              </a:custGeom>
              <a:solidFill>
                <a:srgbClr val="000000"/>
              </a:solidFill>
              <a:ln w="11994" cap="flat">
                <a:solidFill>
                  <a:srgbClr val="000000"/>
                </a:solidFill>
                <a:prstDash val="solid"/>
                <a:miter/>
              </a:ln>
            </p:spPr>
            <p:txBody>
              <a:bodyPr rtlCol="0" anchor="ctr"/>
              <a:lstStyle/>
              <a:p>
                <a:endParaRPr lang="zh-CN" altLang="en-US"/>
              </a:p>
            </p:txBody>
          </p:sp>
          <p:sp>
            <p:nvSpPr>
              <p:cNvPr id="228" name="任意多边形: 形状 47">
                <a:extLst>
                  <a:ext uri="{FF2B5EF4-FFF2-40B4-BE49-F238E27FC236}">
                    <a16:creationId xmlns:a16="http://schemas.microsoft.com/office/drawing/2014/main" id="{7166A999-C3D3-6B37-C616-03B44AED3C6E}"/>
                  </a:ext>
                </a:extLst>
              </p:cNvPr>
              <p:cNvSpPr/>
              <p:nvPr/>
            </p:nvSpPr>
            <p:spPr>
              <a:xfrm>
                <a:off x="5298067" y="4240273"/>
                <a:ext cx="67904" cy="67903"/>
              </a:xfrm>
              <a:custGeom>
                <a:avLst/>
                <a:gdLst>
                  <a:gd name="connsiteX0" fmla="*/ 33952 w 67904"/>
                  <a:gd name="connsiteY0" fmla="*/ 67904 h 67903"/>
                  <a:gd name="connsiteX1" fmla="*/ 0 w 67904"/>
                  <a:gd name="connsiteY1" fmla="*/ 33952 h 67903"/>
                  <a:gd name="connsiteX2" fmla="*/ 33952 w 67904"/>
                  <a:gd name="connsiteY2" fmla="*/ 0 h 67903"/>
                  <a:gd name="connsiteX3" fmla="*/ 67904 w 67904"/>
                  <a:gd name="connsiteY3" fmla="*/ 33952 h 67903"/>
                  <a:gd name="connsiteX4" fmla="*/ 33952 w 67904"/>
                  <a:gd name="connsiteY4" fmla="*/ 67904 h 67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04" h="67903">
                    <a:moveTo>
                      <a:pt x="33952" y="67904"/>
                    </a:moveTo>
                    <a:cubicBezTo>
                      <a:pt x="15117" y="67904"/>
                      <a:pt x="0" y="52668"/>
                      <a:pt x="0" y="33952"/>
                    </a:cubicBezTo>
                    <a:cubicBezTo>
                      <a:pt x="0" y="15116"/>
                      <a:pt x="15237" y="0"/>
                      <a:pt x="33952" y="0"/>
                    </a:cubicBezTo>
                    <a:cubicBezTo>
                      <a:pt x="52668" y="0"/>
                      <a:pt x="67904" y="15236"/>
                      <a:pt x="67904" y="33952"/>
                    </a:cubicBezTo>
                    <a:cubicBezTo>
                      <a:pt x="67904" y="52668"/>
                      <a:pt x="52668" y="67904"/>
                      <a:pt x="33952" y="67904"/>
                    </a:cubicBezTo>
                  </a:path>
                </a:pathLst>
              </a:custGeom>
              <a:solidFill>
                <a:srgbClr val="000000"/>
              </a:solidFill>
              <a:ln w="11994" cap="flat">
                <a:solidFill>
                  <a:srgbClr val="000000"/>
                </a:solidFill>
                <a:prstDash val="solid"/>
                <a:miter/>
              </a:ln>
            </p:spPr>
            <p:txBody>
              <a:bodyPr rtlCol="0" anchor="ctr"/>
              <a:lstStyle/>
              <a:p>
                <a:endParaRPr lang="zh-CN" altLang="en-US"/>
              </a:p>
            </p:txBody>
          </p:sp>
          <p:sp>
            <p:nvSpPr>
              <p:cNvPr id="229" name="任意多边形: 形状 48">
                <a:extLst>
                  <a:ext uri="{FF2B5EF4-FFF2-40B4-BE49-F238E27FC236}">
                    <a16:creationId xmlns:a16="http://schemas.microsoft.com/office/drawing/2014/main" id="{46131A46-DBEE-77E7-FAA5-187181C204CB}"/>
                  </a:ext>
                </a:extLst>
              </p:cNvPr>
              <p:cNvSpPr/>
              <p:nvPr/>
            </p:nvSpPr>
            <p:spPr>
              <a:xfrm>
                <a:off x="5240000" y="2511719"/>
                <a:ext cx="194474" cy="194474"/>
              </a:xfrm>
              <a:custGeom>
                <a:avLst/>
                <a:gdLst>
                  <a:gd name="connsiteX0" fmla="*/ 0 w 194474"/>
                  <a:gd name="connsiteY0" fmla="*/ 0 h 194474"/>
                  <a:gd name="connsiteX1" fmla="*/ 194474 w 194474"/>
                  <a:gd name="connsiteY1" fmla="*/ 0 h 194474"/>
                  <a:gd name="connsiteX2" fmla="*/ 194474 w 194474"/>
                  <a:gd name="connsiteY2" fmla="*/ 194474 h 194474"/>
                  <a:gd name="connsiteX3" fmla="*/ 0 w 194474"/>
                  <a:gd name="connsiteY3" fmla="*/ 194474 h 194474"/>
                </a:gdLst>
                <a:ahLst/>
                <a:cxnLst>
                  <a:cxn ang="0">
                    <a:pos x="connsiteX0" y="connsiteY0"/>
                  </a:cxn>
                  <a:cxn ang="0">
                    <a:pos x="connsiteX1" y="connsiteY1"/>
                  </a:cxn>
                  <a:cxn ang="0">
                    <a:pos x="connsiteX2" y="connsiteY2"/>
                  </a:cxn>
                  <a:cxn ang="0">
                    <a:pos x="connsiteX3" y="connsiteY3"/>
                  </a:cxn>
                </a:cxnLst>
                <a:rect l="l" t="t" r="r" b="b"/>
                <a:pathLst>
                  <a:path w="194474" h="194474">
                    <a:moveTo>
                      <a:pt x="0" y="0"/>
                    </a:moveTo>
                    <a:lnTo>
                      <a:pt x="194474" y="0"/>
                    </a:lnTo>
                    <a:lnTo>
                      <a:pt x="194474" y="194474"/>
                    </a:lnTo>
                    <a:lnTo>
                      <a:pt x="0" y="194474"/>
                    </a:lnTo>
                    <a:close/>
                  </a:path>
                </a:pathLst>
              </a:custGeom>
              <a:solidFill>
                <a:srgbClr val="969696"/>
              </a:solidFill>
              <a:ln w="11994" cap="flat">
                <a:solidFill>
                  <a:srgbClr val="000000"/>
                </a:solidFill>
                <a:prstDash val="solid"/>
                <a:miter/>
              </a:ln>
            </p:spPr>
            <p:txBody>
              <a:bodyPr rtlCol="0" anchor="ctr"/>
              <a:lstStyle/>
              <a:p>
                <a:endParaRPr lang="zh-CN" altLang="en-US"/>
              </a:p>
            </p:txBody>
          </p:sp>
          <p:sp>
            <p:nvSpPr>
              <p:cNvPr id="230" name="任意多边形: 形状 50">
                <a:extLst>
                  <a:ext uri="{FF2B5EF4-FFF2-40B4-BE49-F238E27FC236}">
                    <a16:creationId xmlns:a16="http://schemas.microsoft.com/office/drawing/2014/main" id="{A629724E-4BB9-27C6-FF1C-A8A914ACAEE3}"/>
                  </a:ext>
                </a:extLst>
              </p:cNvPr>
              <p:cNvSpPr/>
              <p:nvPr/>
            </p:nvSpPr>
            <p:spPr>
              <a:xfrm>
                <a:off x="5240000" y="2511719"/>
                <a:ext cx="194474" cy="194474"/>
              </a:xfrm>
              <a:custGeom>
                <a:avLst/>
                <a:gdLst>
                  <a:gd name="connsiteX0" fmla="*/ 0 w 194474"/>
                  <a:gd name="connsiteY0" fmla="*/ 0 h 194474"/>
                  <a:gd name="connsiteX1" fmla="*/ 194474 w 194474"/>
                  <a:gd name="connsiteY1" fmla="*/ 0 h 194474"/>
                  <a:gd name="connsiteX2" fmla="*/ 194474 w 194474"/>
                  <a:gd name="connsiteY2" fmla="*/ 194474 h 194474"/>
                  <a:gd name="connsiteX3" fmla="*/ 0 w 194474"/>
                  <a:gd name="connsiteY3" fmla="*/ 194474 h 194474"/>
                </a:gdLst>
                <a:ahLst/>
                <a:cxnLst>
                  <a:cxn ang="0">
                    <a:pos x="connsiteX0" y="connsiteY0"/>
                  </a:cxn>
                  <a:cxn ang="0">
                    <a:pos x="connsiteX1" y="connsiteY1"/>
                  </a:cxn>
                  <a:cxn ang="0">
                    <a:pos x="connsiteX2" y="connsiteY2"/>
                  </a:cxn>
                  <a:cxn ang="0">
                    <a:pos x="connsiteX3" y="connsiteY3"/>
                  </a:cxn>
                </a:cxnLst>
                <a:rect l="l" t="t" r="r" b="b"/>
                <a:pathLst>
                  <a:path w="194474" h="194474">
                    <a:moveTo>
                      <a:pt x="0" y="0"/>
                    </a:moveTo>
                    <a:lnTo>
                      <a:pt x="194474" y="0"/>
                    </a:lnTo>
                    <a:lnTo>
                      <a:pt x="194474" y="194474"/>
                    </a:lnTo>
                    <a:lnTo>
                      <a:pt x="0" y="194474"/>
                    </a:lnTo>
                    <a:close/>
                  </a:path>
                </a:pathLst>
              </a:custGeom>
              <a:noFill/>
              <a:ln w="11994" cap="flat">
                <a:solidFill>
                  <a:srgbClr val="000000"/>
                </a:solidFill>
                <a:prstDash val="solid"/>
                <a:miter/>
              </a:ln>
            </p:spPr>
            <p:txBody>
              <a:bodyPr rtlCol="0" anchor="ctr"/>
              <a:lstStyle/>
              <a:p>
                <a:endParaRPr lang="zh-CN" altLang="en-US"/>
              </a:p>
            </p:txBody>
          </p:sp>
          <p:sp>
            <p:nvSpPr>
              <p:cNvPr id="231" name="任意多边形: 形状 51">
                <a:extLst>
                  <a:ext uri="{FF2B5EF4-FFF2-40B4-BE49-F238E27FC236}">
                    <a16:creationId xmlns:a16="http://schemas.microsoft.com/office/drawing/2014/main" id="{A24BB3F0-084F-7B2D-744C-B5A7219C4084}"/>
                  </a:ext>
                </a:extLst>
              </p:cNvPr>
              <p:cNvSpPr/>
              <p:nvPr/>
            </p:nvSpPr>
            <p:spPr>
              <a:xfrm>
                <a:off x="5240000" y="2846081"/>
                <a:ext cx="194474" cy="194474"/>
              </a:xfrm>
              <a:custGeom>
                <a:avLst/>
                <a:gdLst>
                  <a:gd name="connsiteX0" fmla="*/ 0 w 194474"/>
                  <a:gd name="connsiteY0" fmla="*/ 0 h 194474"/>
                  <a:gd name="connsiteX1" fmla="*/ 194474 w 194474"/>
                  <a:gd name="connsiteY1" fmla="*/ 0 h 194474"/>
                  <a:gd name="connsiteX2" fmla="*/ 194474 w 194474"/>
                  <a:gd name="connsiteY2" fmla="*/ 194474 h 194474"/>
                  <a:gd name="connsiteX3" fmla="*/ 0 w 194474"/>
                  <a:gd name="connsiteY3" fmla="*/ 194474 h 194474"/>
                </a:gdLst>
                <a:ahLst/>
                <a:cxnLst>
                  <a:cxn ang="0">
                    <a:pos x="connsiteX0" y="connsiteY0"/>
                  </a:cxn>
                  <a:cxn ang="0">
                    <a:pos x="connsiteX1" y="connsiteY1"/>
                  </a:cxn>
                  <a:cxn ang="0">
                    <a:pos x="connsiteX2" y="connsiteY2"/>
                  </a:cxn>
                  <a:cxn ang="0">
                    <a:pos x="connsiteX3" y="connsiteY3"/>
                  </a:cxn>
                </a:cxnLst>
                <a:rect l="l" t="t" r="r" b="b"/>
                <a:pathLst>
                  <a:path w="194474" h="194474">
                    <a:moveTo>
                      <a:pt x="0" y="0"/>
                    </a:moveTo>
                    <a:lnTo>
                      <a:pt x="194474" y="0"/>
                    </a:lnTo>
                    <a:lnTo>
                      <a:pt x="194474" y="194474"/>
                    </a:lnTo>
                    <a:lnTo>
                      <a:pt x="0" y="194474"/>
                    </a:lnTo>
                    <a:close/>
                  </a:path>
                </a:pathLst>
              </a:custGeom>
              <a:solidFill>
                <a:srgbClr val="969696"/>
              </a:solidFill>
              <a:ln w="11994" cap="flat">
                <a:solidFill>
                  <a:srgbClr val="000000"/>
                </a:solidFill>
                <a:prstDash val="solid"/>
                <a:miter/>
              </a:ln>
            </p:spPr>
            <p:txBody>
              <a:bodyPr rtlCol="0" anchor="ctr"/>
              <a:lstStyle/>
              <a:p>
                <a:endParaRPr lang="zh-CN" altLang="en-US"/>
              </a:p>
            </p:txBody>
          </p:sp>
          <p:sp>
            <p:nvSpPr>
              <p:cNvPr id="232" name="任意多边形: 形状 52">
                <a:extLst>
                  <a:ext uri="{FF2B5EF4-FFF2-40B4-BE49-F238E27FC236}">
                    <a16:creationId xmlns:a16="http://schemas.microsoft.com/office/drawing/2014/main" id="{BB9A63F1-3CDF-D8A0-E9C4-690D48830C5E}"/>
                  </a:ext>
                </a:extLst>
              </p:cNvPr>
              <p:cNvSpPr/>
              <p:nvPr/>
            </p:nvSpPr>
            <p:spPr>
              <a:xfrm>
                <a:off x="5240000" y="2846081"/>
                <a:ext cx="194474" cy="194474"/>
              </a:xfrm>
              <a:custGeom>
                <a:avLst/>
                <a:gdLst>
                  <a:gd name="connsiteX0" fmla="*/ 0 w 194474"/>
                  <a:gd name="connsiteY0" fmla="*/ 0 h 194474"/>
                  <a:gd name="connsiteX1" fmla="*/ 194474 w 194474"/>
                  <a:gd name="connsiteY1" fmla="*/ 0 h 194474"/>
                  <a:gd name="connsiteX2" fmla="*/ 194474 w 194474"/>
                  <a:gd name="connsiteY2" fmla="*/ 194474 h 194474"/>
                  <a:gd name="connsiteX3" fmla="*/ 0 w 194474"/>
                  <a:gd name="connsiteY3" fmla="*/ 194474 h 194474"/>
                </a:gdLst>
                <a:ahLst/>
                <a:cxnLst>
                  <a:cxn ang="0">
                    <a:pos x="connsiteX0" y="connsiteY0"/>
                  </a:cxn>
                  <a:cxn ang="0">
                    <a:pos x="connsiteX1" y="connsiteY1"/>
                  </a:cxn>
                  <a:cxn ang="0">
                    <a:pos x="connsiteX2" y="connsiteY2"/>
                  </a:cxn>
                  <a:cxn ang="0">
                    <a:pos x="connsiteX3" y="connsiteY3"/>
                  </a:cxn>
                </a:cxnLst>
                <a:rect l="l" t="t" r="r" b="b"/>
                <a:pathLst>
                  <a:path w="194474" h="194474">
                    <a:moveTo>
                      <a:pt x="0" y="0"/>
                    </a:moveTo>
                    <a:lnTo>
                      <a:pt x="194474" y="0"/>
                    </a:lnTo>
                    <a:lnTo>
                      <a:pt x="194474" y="194474"/>
                    </a:lnTo>
                    <a:lnTo>
                      <a:pt x="0" y="194474"/>
                    </a:lnTo>
                    <a:close/>
                  </a:path>
                </a:pathLst>
              </a:custGeom>
              <a:noFill/>
              <a:ln w="11994" cap="flat">
                <a:solidFill>
                  <a:srgbClr val="000000"/>
                </a:solidFill>
                <a:prstDash val="solid"/>
                <a:miter/>
              </a:ln>
            </p:spPr>
            <p:txBody>
              <a:bodyPr rtlCol="0" anchor="ctr"/>
              <a:lstStyle/>
              <a:p>
                <a:endParaRPr lang="zh-CN" altLang="en-US"/>
              </a:p>
            </p:txBody>
          </p:sp>
          <p:sp>
            <p:nvSpPr>
              <p:cNvPr id="233" name="任意多边形: 形状 89">
                <a:extLst>
                  <a:ext uri="{FF2B5EF4-FFF2-40B4-BE49-F238E27FC236}">
                    <a16:creationId xmlns:a16="http://schemas.microsoft.com/office/drawing/2014/main" id="{9E478161-8BDF-31FD-EDDD-2714050713B8}"/>
                  </a:ext>
                </a:extLst>
              </p:cNvPr>
              <p:cNvSpPr/>
              <p:nvPr/>
            </p:nvSpPr>
            <p:spPr>
              <a:xfrm>
                <a:off x="5240000" y="3180322"/>
                <a:ext cx="194474" cy="194474"/>
              </a:xfrm>
              <a:custGeom>
                <a:avLst/>
                <a:gdLst>
                  <a:gd name="connsiteX0" fmla="*/ 0 w 194474"/>
                  <a:gd name="connsiteY0" fmla="*/ 0 h 194474"/>
                  <a:gd name="connsiteX1" fmla="*/ 194474 w 194474"/>
                  <a:gd name="connsiteY1" fmla="*/ 0 h 194474"/>
                  <a:gd name="connsiteX2" fmla="*/ 194474 w 194474"/>
                  <a:gd name="connsiteY2" fmla="*/ 194474 h 194474"/>
                  <a:gd name="connsiteX3" fmla="*/ 0 w 194474"/>
                  <a:gd name="connsiteY3" fmla="*/ 194474 h 194474"/>
                </a:gdLst>
                <a:ahLst/>
                <a:cxnLst>
                  <a:cxn ang="0">
                    <a:pos x="connsiteX0" y="connsiteY0"/>
                  </a:cxn>
                  <a:cxn ang="0">
                    <a:pos x="connsiteX1" y="connsiteY1"/>
                  </a:cxn>
                  <a:cxn ang="0">
                    <a:pos x="connsiteX2" y="connsiteY2"/>
                  </a:cxn>
                  <a:cxn ang="0">
                    <a:pos x="connsiteX3" y="connsiteY3"/>
                  </a:cxn>
                </a:cxnLst>
                <a:rect l="l" t="t" r="r" b="b"/>
                <a:pathLst>
                  <a:path w="194474" h="194474">
                    <a:moveTo>
                      <a:pt x="0" y="0"/>
                    </a:moveTo>
                    <a:lnTo>
                      <a:pt x="194474" y="0"/>
                    </a:lnTo>
                    <a:lnTo>
                      <a:pt x="194474" y="194474"/>
                    </a:lnTo>
                    <a:lnTo>
                      <a:pt x="0" y="194474"/>
                    </a:lnTo>
                    <a:close/>
                  </a:path>
                </a:pathLst>
              </a:custGeom>
              <a:solidFill>
                <a:srgbClr val="969696"/>
              </a:solidFill>
              <a:ln w="11994" cap="flat">
                <a:solidFill>
                  <a:srgbClr val="000000"/>
                </a:solidFill>
                <a:prstDash val="solid"/>
                <a:miter/>
              </a:ln>
            </p:spPr>
            <p:txBody>
              <a:bodyPr rtlCol="0" anchor="ctr"/>
              <a:lstStyle/>
              <a:p>
                <a:endParaRPr lang="zh-CN" altLang="en-US"/>
              </a:p>
            </p:txBody>
          </p:sp>
          <p:sp>
            <p:nvSpPr>
              <p:cNvPr id="234" name="任意多边形: 形状 197">
                <a:extLst>
                  <a:ext uri="{FF2B5EF4-FFF2-40B4-BE49-F238E27FC236}">
                    <a16:creationId xmlns:a16="http://schemas.microsoft.com/office/drawing/2014/main" id="{5C9334E5-55DE-9582-2E36-AB5720ABFB2E}"/>
                  </a:ext>
                </a:extLst>
              </p:cNvPr>
              <p:cNvSpPr/>
              <p:nvPr/>
            </p:nvSpPr>
            <p:spPr>
              <a:xfrm>
                <a:off x="5240000" y="3180322"/>
                <a:ext cx="194474" cy="194474"/>
              </a:xfrm>
              <a:custGeom>
                <a:avLst/>
                <a:gdLst>
                  <a:gd name="connsiteX0" fmla="*/ 0 w 194474"/>
                  <a:gd name="connsiteY0" fmla="*/ 0 h 194474"/>
                  <a:gd name="connsiteX1" fmla="*/ 194474 w 194474"/>
                  <a:gd name="connsiteY1" fmla="*/ 0 h 194474"/>
                  <a:gd name="connsiteX2" fmla="*/ 194474 w 194474"/>
                  <a:gd name="connsiteY2" fmla="*/ 194474 h 194474"/>
                  <a:gd name="connsiteX3" fmla="*/ 0 w 194474"/>
                  <a:gd name="connsiteY3" fmla="*/ 194474 h 194474"/>
                </a:gdLst>
                <a:ahLst/>
                <a:cxnLst>
                  <a:cxn ang="0">
                    <a:pos x="connsiteX0" y="connsiteY0"/>
                  </a:cxn>
                  <a:cxn ang="0">
                    <a:pos x="connsiteX1" y="connsiteY1"/>
                  </a:cxn>
                  <a:cxn ang="0">
                    <a:pos x="connsiteX2" y="connsiteY2"/>
                  </a:cxn>
                  <a:cxn ang="0">
                    <a:pos x="connsiteX3" y="connsiteY3"/>
                  </a:cxn>
                </a:cxnLst>
                <a:rect l="l" t="t" r="r" b="b"/>
                <a:pathLst>
                  <a:path w="194474" h="194474">
                    <a:moveTo>
                      <a:pt x="0" y="0"/>
                    </a:moveTo>
                    <a:lnTo>
                      <a:pt x="194474" y="0"/>
                    </a:lnTo>
                    <a:lnTo>
                      <a:pt x="194474" y="194474"/>
                    </a:lnTo>
                    <a:lnTo>
                      <a:pt x="0" y="194474"/>
                    </a:lnTo>
                    <a:close/>
                  </a:path>
                </a:pathLst>
              </a:custGeom>
              <a:noFill/>
              <a:ln w="11994" cap="flat">
                <a:solidFill>
                  <a:srgbClr val="000000"/>
                </a:solidFill>
                <a:prstDash val="solid"/>
                <a:miter/>
              </a:ln>
            </p:spPr>
            <p:txBody>
              <a:bodyPr rtlCol="0" anchor="ctr"/>
              <a:lstStyle/>
              <a:p>
                <a:endParaRPr lang="zh-CN" altLang="en-US"/>
              </a:p>
            </p:txBody>
          </p:sp>
          <p:sp>
            <p:nvSpPr>
              <p:cNvPr id="235" name="任意多边形: 形状 214">
                <a:extLst>
                  <a:ext uri="{FF2B5EF4-FFF2-40B4-BE49-F238E27FC236}">
                    <a16:creationId xmlns:a16="http://schemas.microsoft.com/office/drawing/2014/main" id="{A8658566-B633-4BE5-4B98-B89346EBFFE8}"/>
                  </a:ext>
                </a:extLst>
              </p:cNvPr>
              <p:cNvSpPr/>
              <p:nvPr/>
            </p:nvSpPr>
            <p:spPr>
              <a:xfrm>
                <a:off x="5240000" y="3514683"/>
                <a:ext cx="194474" cy="194474"/>
              </a:xfrm>
              <a:custGeom>
                <a:avLst/>
                <a:gdLst>
                  <a:gd name="connsiteX0" fmla="*/ 0 w 194474"/>
                  <a:gd name="connsiteY0" fmla="*/ 0 h 194474"/>
                  <a:gd name="connsiteX1" fmla="*/ 194474 w 194474"/>
                  <a:gd name="connsiteY1" fmla="*/ 0 h 194474"/>
                  <a:gd name="connsiteX2" fmla="*/ 194474 w 194474"/>
                  <a:gd name="connsiteY2" fmla="*/ 194474 h 194474"/>
                  <a:gd name="connsiteX3" fmla="*/ 0 w 194474"/>
                  <a:gd name="connsiteY3" fmla="*/ 194474 h 194474"/>
                </a:gdLst>
                <a:ahLst/>
                <a:cxnLst>
                  <a:cxn ang="0">
                    <a:pos x="connsiteX0" y="connsiteY0"/>
                  </a:cxn>
                  <a:cxn ang="0">
                    <a:pos x="connsiteX1" y="connsiteY1"/>
                  </a:cxn>
                  <a:cxn ang="0">
                    <a:pos x="connsiteX2" y="connsiteY2"/>
                  </a:cxn>
                  <a:cxn ang="0">
                    <a:pos x="connsiteX3" y="connsiteY3"/>
                  </a:cxn>
                </a:cxnLst>
                <a:rect l="l" t="t" r="r" b="b"/>
                <a:pathLst>
                  <a:path w="194474" h="194474">
                    <a:moveTo>
                      <a:pt x="0" y="0"/>
                    </a:moveTo>
                    <a:lnTo>
                      <a:pt x="194474" y="0"/>
                    </a:lnTo>
                    <a:lnTo>
                      <a:pt x="194474" y="194474"/>
                    </a:lnTo>
                    <a:lnTo>
                      <a:pt x="0" y="194474"/>
                    </a:lnTo>
                    <a:close/>
                  </a:path>
                </a:pathLst>
              </a:custGeom>
              <a:solidFill>
                <a:srgbClr val="969696"/>
              </a:solidFill>
              <a:ln w="11994" cap="flat">
                <a:solidFill>
                  <a:srgbClr val="000000"/>
                </a:solidFill>
                <a:prstDash val="solid"/>
                <a:miter/>
              </a:ln>
            </p:spPr>
            <p:txBody>
              <a:bodyPr rtlCol="0" anchor="ctr"/>
              <a:lstStyle/>
              <a:p>
                <a:endParaRPr lang="zh-CN" altLang="en-US"/>
              </a:p>
            </p:txBody>
          </p:sp>
          <p:sp>
            <p:nvSpPr>
              <p:cNvPr id="236" name="任意多边形: 形状 215">
                <a:extLst>
                  <a:ext uri="{FF2B5EF4-FFF2-40B4-BE49-F238E27FC236}">
                    <a16:creationId xmlns:a16="http://schemas.microsoft.com/office/drawing/2014/main" id="{696E4513-0F9E-2DC9-5F36-2A3EBCAE5DAC}"/>
                  </a:ext>
                </a:extLst>
              </p:cNvPr>
              <p:cNvSpPr/>
              <p:nvPr/>
            </p:nvSpPr>
            <p:spPr>
              <a:xfrm>
                <a:off x="5240000" y="3514683"/>
                <a:ext cx="194474" cy="194474"/>
              </a:xfrm>
              <a:custGeom>
                <a:avLst/>
                <a:gdLst>
                  <a:gd name="connsiteX0" fmla="*/ 0 w 194474"/>
                  <a:gd name="connsiteY0" fmla="*/ 0 h 194474"/>
                  <a:gd name="connsiteX1" fmla="*/ 194474 w 194474"/>
                  <a:gd name="connsiteY1" fmla="*/ 0 h 194474"/>
                  <a:gd name="connsiteX2" fmla="*/ 194474 w 194474"/>
                  <a:gd name="connsiteY2" fmla="*/ 194474 h 194474"/>
                  <a:gd name="connsiteX3" fmla="*/ 0 w 194474"/>
                  <a:gd name="connsiteY3" fmla="*/ 194474 h 194474"/>
                </a:gdLst>
                <a:ahLst/>
                <a:cxnLst>
                  <a:cxn ang="0">
                    <a:pos x="connsiteX0" y="connsiteY0"/>
                  </a:cxn>
                  <a:cxn ang="0">
                    <a:pos x="connsiteX1" y="connsiteY1"/>
                  </a:cxn>
                  <a:cxn ang="0">
                    <a:pos x="connsiteX2" y="connsiteY2"/>
                  </a:cxn>
                  <a:cxn ang="0">
                    <a:pos x="connsiteX3" y="connsiteY3"/>
                  </a:cxn>
                </a:cxnLst>
                <a:rect l="l" t="t" r="r" b="b"/>
                <a:pathLst>
                  <a:path w="194474" h="194474">
                    <a:moveTo>
                      <a:pt x="0" y="0"/>
                    </a:moveTo>
                    <a:lnTo>
                      <a:pt x="194474" y="0"/>
                    </a:lnTo>
                    <a:lnTo>
                      <a:pt x="194474" y="194474"/>
                    </a:lnTo>
                    <a:lnTo>
                      <a:pt x="0" y="194474"/>
                    </a:lnTo>
                    <a:close/>
                  </a:path>
                </a:pathLst>
              </a:custGeom>
              <a:noFill/>
              <a:ln w="11994" cap="flat">
                <a:solidFill>
                  <a:srgbClr val="000000"/>
                </a:solidFill>
                <a:prstDash val="solid"/>
                <a:miter/>
              </a:ln>
            </p:spPr>
            <p:txBody>
              <a:bodyPr rtlCol="0" anchor="ctr"/>
              <a:lstStyle/>
              <a:p>
                <a:endParaRPr lang="zh-CN" altLang="en-US"/>
              </a:p>
            </p:txBody>
          </p:sp>
          <p:sp>
            <p:nvSpPr>
              <p:cNvPr id="237" name="任意多边形: 形状 216">
                <a:extLst>
                  <a:ext uri="{FF2B5EF4-FFF2-40B4-BE49-F238E27FC236}">
                    <a16:creationId xmlns:a16="http://schemas.microsoft.com/office/drawing/2014/main" id="{5403FCB7-25E1-CF0E-FBBD-0AAD66EF1164}"/>
                  </a:ext>
                </a:extLst>
              </p:cNvPr>
              <p:cNvSpPr/>
              <p:nvPr/>
            </p:nvSpPr>
            <p:spPr>
              <a:xfrm>
                <a:off x="5120149" y="2351197"/>
                <a:ext cx="440656" cy="2910394"/>
              </a:xfrm>
              <a:custGeom>
                <a:avLst/>
                <a:gdLst>
                  <a:gd name="connsiteX0" fmla="*/ 343359 w 440656"/>
                  <a:gd name="connsiteY0" fmla="*/ 2910395 h 2910394"/>
                  <a:gd name="connsiteX1" fmla="*/ 97297 w 440656"/>
                  <a:gd name="connsiteY1" fmla="*/ 2910395 h 2910394"/>
                  <a:gd name="connsiteX2" fmla="*/ 0 w 440656"/>
                  <a:gd name="connsiteY2" fmla="*/ 2804460 h 2910394"/>
                  <a:gd name="connsiteX3" fmla="*/ 0 w 440656"/>
                  <a:gd name="connsiteY3" fmla="*/ 105935 h 2910394"/>
                  <a:gd name="connsiteX4" fmla="*/ 97297 w 440656"/>
                  <a:gd name="connsiteY4" fmla="*/ 0 h 2910394"/>
                  <a:gd name="connsiteX5" fmla="*/ 343359 w 440656"/>
                  <a:gd name="connsiteY5" fmla="*/ 0 h 2910394"/>
                  <a:gd name="connsiteX6" fmla="*/ 440656 w 440656"/>
                  <a:gd name="connsiteY6" fmla="*/ 105935 h 2910394"/>
                  <a:gd name="connsiteX7" fmla="*/ 440656 w 440656"/>
                  <a:gd name="connsiteY7" fmla="*/ 2804340 h 2910394"/>
                  <a:gd name="connsiteX8" fmla="*/ 343359 w 440656"/>
                  <a:gd name="connsiteY8" fmla="*/ 2910395 h 291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656" h="2910394">
                    <a:moveTo>
                      <a:pt x="343359" y="2910395"/>
                    </a:moveTo>
                    <a:lnTo>
                      <a:pt x="97297" y="2910395"/>
                    </a:lnTo>
                    <a:cubicBezTo>
                      <a:pt x="43550" y="2910395"/>
                      <a:pt x="0" y="2863006"/>
                      <a:pt x="0" y="2804460"/>
                    </a:cubicBezTo>
                    <a:lnTo>
                      <a:pt x="0" y="105935"/>
                    </a:lnTo>
                    <a:cubicBezTo>
                      <a:pt x="0" y="47389"/>
                      <a:pt x="43550" y="0"/>
                      <a:pt x="97297" y="0"/>
                    </a:cubicBezTo>
                    <a:lnTo>
                      <a:pt x="343359" y="0"/>
                    </a:lnTo>
                    <a:cubicBezTo>
                      <a:pt x="397107" y="0"/>
                      <a:pt x="440656" y="47389"/>
                      <a:pt x="440656" y="105935"/>
                    </a:cubicBezTo>
                    <a:lnTo>
                      <a:pt x="440656" y="2804340"/>
                    </a:lnTo>
                    <a:cubicBezTo>
                      <a:pt x="440536" y="2862886"/>
                      <a:pt x="396987" y="2910395"/>
                      <a:pt x="343359" y="2910395"/>
                    </a:cubicBezTo>
                    <a:close/>
                  </a:path>
                </a:pathLst>
              </a:custGeom>
              <a:noFill/>
              <a:ln w="23987" cap="flat">
                <a:solidFill>
                  <a:srgbClr val="000000"/>
                </a:solidFill>
                <a:prstDash val="solid"/>
                <a:miter/>
              </a:ln>
            </p:spPr>
            <p:txBody>
              <a:bodyPr rtlCol="0" anchor="ctr"/>
              <a:lstStyle/>
              <a:p>
                <a:endParaRPr lang="zh-CN" altLang="en-US"/>
              </a:p>
            </p:txBody>
          </p:sp>
          <p:sp>
            <p:nvSpPr>
              <p:cNvPr id="238" name="任意多边形: 形状 217">
                <a:extLst>
                  <a:ext uri="{FF2B5EF4-FFF2-40B4-BE49-F238E27FC236}">
                    <a16:creationId xmlns:a16="http://schemas.microsoft.com/office/drawing/2014/main" id="{5CC317D5-2209-9BB0-835A-9B09A8967FF0}"/>
                  </a:ext>
                </a:extLst>
              </p:cNvPr>
              <p:cNvSpPr/>
              <p:nvPr/>
            </p:nvSpPr>
            <p:spPr>
              <a:xfrm>
                <a:off x="6768681" y="4565516"/>
                <a:ext cx="194474" cy="194474"/>
              </a:xfrm>
              <a:custGeom>
                <a:avLst/>
                <a:gdLst>
                  <a:gd name="connsiteX0" fmla="*/ 0 w 194474"/>
                  <a:gd name="connsiteY0" fmla="*/ 0 h 194474"/>
                  <a:gd name="connsiteX1" fmla="*/ 194475 w 194474"/>
                  <a:gd name="connsiteY1" fmla="*/ 0 h 194474"/>
                  <a:gd name="connsiteX2" fmla="*/ 194475 w 194474"/>
                  <a:gd name="connsiteY2" fmla="*/ 194474 h 194474"/>
                  <a:gd name="connsiteX3" fmla="*/ 0 w 194474"/>
                  <a:gd name="connsiteY3" fmla="*/ 194474 h 194474"/>
                </a:gdLst>
                <a:ahLst/>
                <a:cxnLst>
                  <a:cxn ang="0">
                    <a:pos x="connsiteX0" y="connsiteY0"/>
                  </a:cxn>
                  <a:cxn ang="0">
                    <a:pos x="connsiteX1" y="connsiteY1"/>
                  </a:cxn>
                  <a:cxn ang="0">
                    <a:pos x="connsiteX2" y="connsiteY2"/>
                  </a:cxn>
                  <a:cxn ang="0">
                    <a:pos x="connsiteX3" y="connsiteY3"/>
                  </a:cxn>
                </a:cxnLst>
                <a:rect l="l" t="t" r="r" b="b"/>
                <a:pathLst>
                  <a:path w="194474" h="194474">
                    <a:moveTo>
                      <a:pt x="0" y="0"/>
                    </a:moveTo>
                    <a:lnTo>
                      <a:pt x="194475" y="0"/>
                    </a:lnTo>
                    <a:lnTo>
                      <a:pt x="194475" y="194474"/>
                    </a:lnTo>
                    <a:lnTo>
                      <a:pt x="0" y="194474"/>
                    </a:lnTo>
                    <a:close/>
                  </a:path>
                </a:pathLst>
              </a:custGeom>
              <a:solidFill>
                <a:srgbClr val="969696"/>
              </a:solidFill>
              <a:ln w="11994" cap="flat">
                <a:solidFill>
                  <a:srgbClr val="000000"/>
                </a:solidFill>
                <a:prstDash val="solid"/>
                <a:miter/>
              </a:ln>
            </p:spPr>
            <p:txBody>
              <a:bodyPr rtlCol="0" anchor="ctr"/>
              <a:lstStyle/>
              <a:p>
                <a:endParaRPr lang="zh-CN" altLang="en-US"/>
              </a:p>
            </p:txBody>
          </p:sp>
          <p:sp>
            <p:nvSpPr>
              <p:cNvPr id="239" name="任意多边形: 形状 218">
                <a:extLst>
                  <a:ext uri="{FF2B5EF4-FFF2-40B4-BE49-F238E27FC236}">
                    <a16:creationId xmlns:a16="http://schemas.microsoft.com/office/drawing/2014/main" id="{0D3EB179-0E10-6D4A-7B45-672E8C436D09}"/>
                  </a:ext>
                </a:extLst>
              </p:cNvPr>
              <p:cNvSpPr/>
              <p:nvPr/>
            </p:nvSpPr>
            <p:spPr>
              <a:xfrm>
                <a:off x="6768681" y="4565516"/>
                <a:ext cx="194474" cy="194474"/>
              </a:xfrm>
              <a:custGeom>
                <a:avLst/>
                <a:gdLst>
                  <a:gd name="connsiteX0" fmla="*/ 0 w 194474"/>
                  <a:gd name="connsiteY0" fmla="*/ 0 h 194474"/>
                  <a:gd name="connsiteX1" fmla="*/ 194475 w 194474"/>
                  <a:gd name="connsiteY1" fmla="*/ 0 h 194474"/>
                  <a:gd name="connsiteX2" fmla="*/ 194475 w 194474"/>
                  <a:gd name="connsiteY2" fmla="*/ 194474 h 194474"/>
                  <a:gd name="connsiteX3" fmla="*/ 0 w 194474"/>
                  <a:gd name="connsiteY3" fmla="*/ 194474 h 194474"/>
                </a:gdLst>
                <a:ahLst/>
                <a:cxnLst>
                  <a:cxn ang="0">
                    <a:pos x="connsiteX0" y="connsiteY0"/>
                  </a:cxn>
                  <a:cxn ang="0">
                    <a:pos x="connsiteX1" y="connsiteY1"/>
                  </a:cxn>
                  <a:cxn ang="0">
                    <a:pos x="connsiteX2" y="connsiteY2"/>
                  </a:cxn>
                  <a:cxn ang="0">
                    <a:pos x="connsiteX3" y="connsiteY3"/>
                  </a:cxn>
                </a:cxnLst>
                <a:rect l="l" t="t" r="r" b="b"/>
                <a:pathLst>
                  <a:path w="194474" h="194474">
                    <a:moveTo>
                      <a:pt x="0" y="0"/>
                    </a:moveTo>
                    <a:lnTo>
                      <a:pt x="194475" y="0"/>
                    </a:lnTo>
                    <a:lnTo>
                      <a:pt x="194475" y="194474"/>
                    </a:lnTo>
                    <a:lnTo>
                      <a:pt x="0" y="194474"/>
                    </a:lnTo>
                    <a:close/>
                  </a:path>
                </a:pathLst>
              </a:custGeom>
              <a:noFill/>
              <a:ln w="11994" cap="flat">
                <a:solidFill>
                  <a:srgbClr val="000000"/>
                </a:solidFill>
                <a:prstDash val="solid"/>
                <a:miter/>
              </a:ln>
            </p:spPr>
            <p:txBody>
              <a:bodyPr rtlCol="0" anchor="ctr"/>
              <a:lstStyle/>
              <a:p>
                <a:endParaRPr lang="zh-CN" altLang="en-US"/>
              </a:p>
            </p:txBody>
          </p:sp>
          <p:sp>
            <p:nvSpPr>
              <p:cNvPr id="240" name="任意多边形: 形状 219">
                <a:extLst>
                  <a:ext uri="{FF2B5EF4-FFF2-40B4-BE49-F238E27FC236}">
                    <a16:creationId xmlns:a16="http://schemas.microsoft.com/office/drawing/2014/main" id="{B471415A-91B4-6E22-8DF5-467B095972BC}"/>
                  </a:ext>
                </a:extLst>
              </p:cNvPr>
              <p:cNvSpPr/>
              <p:nvPr/>
            </p:nvSpPr>
            <p:spPr>
              <a:xfrm>
                <a:off x="6768681" y="4959863"/>
                <a:ext cx="194474" cy="194474"/>
              </a:xfrm>
              <a:custGeom>
                <a:avLst/>
                <a:gdLst>
                  <a:gd name="connsiteX0" fmla="*/ 0 w 194474"/>
                  <a:gd name="connsiteY0" fmla="*/ 0 h 194474"/>
                  <a:gd name="connsiteX1" fmla="*/ 194475 w 194474"/>
                  <a:gd name="connsiteY1" fmla="*/ 0 h 194474"/>
                  <a:gd name="connsiteX2" fmla="*/ 194475 w 194474"/>
                  <a:gd name="connsiteY2" fmla="*/ 194474 h 194474"/>
                  <a:gd name="connsiteX3" fmla="*/ 0 w 194474"/>
                  <a:gd name="connsiteY3" fmla="*/ 194474 h 194474"/>
                </a:gdLst>
                <a:ahLst/>
                <a:cxnLst>
                  <a:cxn ang="0">
                    <a:pos x="connsiteX0" y="connsiteY0"/>
                  </a:cxn>
                  <a:cxn ang="0">
                    <a:pos x="connsiteX1" y="connsiteY1"/>
                  </a:cxn>
                  <a:cxn ang="0">
                    <a:pos x="connsiteX2" y="connsiteY2"/>
                  </a:cxn>
                  <a:cxn ang="0">
                    <a:pos x="connsiteX3" y="connsiteY3"/>
                  </a:cxn>
                </a:cxnLst>
                <a:rect l="l" t="t" r="r" b="b"/>
                <a:pathLst>
                  <a:path w="194474" h="194474">
                    <a:moveTo>
                      <a:pt x="0" y="0"/>
                    </a:moveTo>
                    <a:lnTo>
                      <a:pt x="194475" y="0"/>
                    </a:lnTo>
                    <a:lnTo>
                      <a:pt x="194475" y="194474"/>
                    </a:lnTo>
                    <a:lnTo>
                      <a:pt x="0" y="194474"/>
                    </a:lnTo>
                    <a:close/>
                  </a:path>
                </a:pathLst>
              </a:custGeom>
              <a:solidFill>
                <a:srgbClr val="969696"/>
              </a:solidFill>
              <a:ln w="11994" cap="flat">
                <a:solidFill>
                  <a:srgbClr val="000000"/>
                </a:solidFill>
                <a:prstDash val="solid"/>
                <a:miter/>
              </a:ln>
            </p:spPr>
            <p:txBody>
              <a:bodyPr rtlCol="0" anchor="ctr"/>
              <a:lstStyle/>
              <a:p>
                <a:endParaRPr lang="zh-CN" altLang="en-US"/>
              </a:p>
            </p:txBody>
          </p:sp>
          <p:grpSp>
            <p:nvGrpSpPr>
              <p:cNvPr id="241" name="图形 2">
                <a:extLst>
                  <a:ext uri="{FF2B5EF4-FFF2-40B4-BE49-F238E27FC236}">
                    <a16:creationId xmlns:a16="http://schemas.microsoft.com/office/drawing/2014/main" id="{EB731507-4F4B-52FF-9D8F-D6DF81DF82E5}"/>
                  </a:ext>
                </a:extLst>
              </p:cNvPr>
              <p:cNvGrpSpPr/>
              <p:nvPr/>
            </p:nvGrpSpPr>
            <p:grpSpPr>
              <a:xfrm>
                <a:off x="6833705" y="3904712"/>
                <a:ext cx="72702" cy="403464"/>
                <a:chOff x="6833705" y="3904712"/>
                <a:chExt cx="72702" cy="403464"/>
              </a:xfrm>
              <a:solidFill>
                <a:srgbClr val="000000"/>
              </a:solidFill>
            </p:grpSpPr>
            <p:sp>
              <p:nvSpPr>
                <p:cNvPr id="277" name="任意多边形: 形状 221">
                  <a:extLst>
                    <a:ext uri="{FF2B5EF4-FFF2-40B4-BE49-F238E27FC236}">
                      <a16:creationId xmlns:a16="http://schemas.microsoft.com/office/drawing/2014/main" id="{D7AA1AD4-5FFB-3DF4-80E5-D2949CB90AE9}"/>
                    </a:ext>
                  </a:extLst>
                </p:cNvPr>
                <p:cNvSpPr/>
                <p:nvPr/>
              </p:nvSpPr>
              <p:spPr>
                <a:xfrm>
                  <a:off x="6838504" y="3904712"/>
                  <a:ext cx="67903" cy="67903"/>
                </a:xfrm>
                <a:custGeom>
                  <a:avLst/>
                  <a:gdLst>
                    <a:gd name="connsiteX0" fmla="*/ 33951 w 67903"/>
                    <a:gd name="connsiteY0" fmla="*/ 67904 h 67903"/>
                    <a:gd name="connsiteX1" fmla="*/ 0 w 67903"/>
                    <a:gd name="connsiteY1" fmla="*/ 33952 h 67903"/>
                    <a:gd name="connsiteX2" fmla="*/ 33951 w 67903"/>
                    <a:gd name="connsiteY2" fmla="*/ 0 h 67903"/>
                    <a:gd name="connsiteX3" fmla="*/ 67904 w 67903"/>
                    <a:gd name="connsiteY3" fmla="*/ 33952 h 67903"/>
                    <a:gd name="connsiteX4" fmla="*/ 33951 w 67903"/>
                    <a:gd name="connsiteY4" fmla="*/ 67904 h 67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03" h="67903">
                      <a:moveTo>
                        <a:pt x="33951" y="67904"/>
                      </a:moveTo>
                      <a:cubicBezTo>
                        <a:pt x="15117" y="67904"/>
                        <a:pt x="0" y="52668"/>
                        <a:pt x="0" y="33952"/>
                      </a:cubicBezTo>
                      <a:cubicBezTo>
                        <a:pt x="0" y="15236"/>
                        <a:pt x="15236" y="0"/>
                        <a:pt x="33951" y="0"/>
                      </a:cubicBezTo>
                      <a:cubicBezTo>
                        <a:pt x="52668" y="0"/>
                        <a:pt x="67904" y="15236"/>
                        <a:pt x="67904" y="33952"/>
                      </a:cubicBezTo>
                      <a:cubicBezTo>
                        <a:pt x="67904" y="52668"/>
                        <a:pt x="52787" y="67904"/>
                        <a:pt x="33951" y="67904"/>
                      </a:cubicBezTo>
                    </a:path>
                  </a:pathLst>
                </a:custGeom>
                <a:solidFill>
                  <a:srgbClr val="000000"/>
                </a:solidFill>
                <a:ln w="11994" cap="flat">
                  <a:solidFill>
                    <a:srgbClr val="000000"/>
                  </a:solidFill>
                  <a:prstDash val="solid"/>
                  <a:miter/>
                </a:ln>
              </p:spPr>
              <p:txBody>
                <a:bodyPr rtlCol="0" anchor="ctr"/>
                <a:lstStyle/>
                <a:p>
                  <a:endParaRPr lang="zh-CN" altLang="en-US"/>
                </a:p>
              </p:txBody>
            </p:sp>
            <p:sp>
              <p:nvSpPr>
                <p:cNvPr id="278" name="任意多边形: 形状 222">
                  <a:extLst>
                    <a:ext uri="{FF2B5EF4-FFF2-40B4-BE49-F238E27FC236}">
                      <a16:creationId xmlns:a16="http://schemas.microsoft.com/office/drawing/2014/main" id="{48A63A09-63CE-6086-7BBF-0DFF31F9FC9B}"/>
                    </a:ext>
                  </a:extLst>
                </p:cNvPr>
                <p:cNvSpPr/>
                <p:nvPr/>
              </p:nvSpPr>
              <p:spPr>
                <a:xfrm>
                  <a:off x="6833705" y="4074951"/>
                  <a:ext cx="67904" cy="67904"/>
                </a:xfrm>
                <a:custGeom>
                  <a:avLst/>
                  <a:gdLst>
                    <a:gd name="connsiteX0" fmla="*/ 33952 w 67904"/>
                    <a:gd name="connsiteY0" fmla="*/ 67904 h 67904"/>
                    <a:gd name="connsiteX1" fmla="*/ 0 w 67904"/>
                    <a:gd name="connsiteY1" fmla="*/ 33952 h 67904"/>
                    <a:gd name="connsiteX2" fmla="*/ 33952 w 67904"/>
                    <a:gd name="connsiteY2" fmla="*/ 0 h 67904"/>
                    <a:gd name="connsiteX3" fmla="*/ 67904 w 67904"/>
                    <a:gd name="connsiteY3" fmla="*/ 33952 h 67904"/>
                    <a:gd name="connsiteX4" fmla="*/ 33952 w 67904"/>
                    <a:gd name="connsiteY4" fmla="*/ 67904 h 67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04" h="67904">
                      <a:moveTo>
                        <a:pt x="33952" y="67904"/>
                      </a:moveTo>
                      <a:cubicBezTo>
                        <a:pt x="15117" y="67904"/>
                        <a:pt x="0" y="52668"/>
                        <a:pt x="0" y="33952"/>
                      </a:cubicBezTo>
                      <a:cubicBezTo>
                        <a:pt x="0" y="15117"/>
                        <a:pt x="15237" y="0"/>
                        <a:pt x="33952" y="0"/>
                      </a:cubicBezTo>
                      <a:cubicBezTo>
                        <a:pt x="52788" y="0"/>
                        <a:pt x="67904" y="15236"/>
                        <a:pt x="67904" y="33952"/>
                      </a:cubicBezTo>
                      <a:cubicBezTo>
                        <a:pt x="67904" y="52668"/>
                        <a:pt x="52668" y="67904"/>
                        <a:pt x="33952" y="67904"/>
                      </a:cubicBezTo>
                    </a:path>
                  </a:pathLst>
                </a:custGeom>
                <a:solidFill>
                  <a:srgbClr val="000000"/>
                </a:solidFill>
                <a:ln w="11994" cap="flat">
                  <a:solidFill>
                    <a:srgbClr val="000000"/>
                  </a:solidFill>
                  <a:prstDash val="solid"/>
                  <a:miter/>
                </a:ln>
              </p:spPr>
              <p:txBody>
                <a:bodyPr rtlCol="0" anchor="ctr"/>
                <a:lstStyle/>
                <a:p>
                  <a:endParaRPr lang="zh-CN" altLang="en-US"/>
                </a:p>
              </p:txBody>
            </p:sp>
            <p:sp>
              <p:nvSpPr>
                <p:cNvPr id="279" name="任意多边形: 形状 223">
                  <a:extLst>
                    <a:ext uri="{FF2B5EF4-FFF2-40B4-BE49-F238E27FC236}">
                      <a16:creationId xmlns:a16="http://schemas.microsoft.com/office/drawing/2014/main" id="{7F4E1F62-1A3A-5D5F-5255-FF328E644884}"/>
                    </a:ext>
                  </a:extLst>
                </p:cNvPr>
                <p:cNvSpPr/>
                <p:nvPr/>
              </p:nvSpPr>
              <p:spPr>
                <a:xfrm>
                  <a:off x="6833705" y="4240273"/>
                  <a:ext cx="67904" cy="67903"/>
                </a:xfrm>
                <a:custGeom>
                  <a:avLst/>
                  <a:gdLst>
                    <a:gd name="connsiteX0" fmla="*/ 33952 w 67904"/>
                    <a:gd name="connsiteY0" fmla="*/ 67904 h 67903"/>
                    <a:gd name="connsiteX1" fmla="*/ 0 w 67904"/>
                    <a:gd name="connsiteY1" fmla="*/ 33952 h 67903"/>
                    <a:gd name="connsiteX2" fmla="*/ 33952 w 67904"/>
                    <a:gd name="connsiteY2" fmla="*/ 0 h 67903"/>
                    <a:gd name="connsiteX3" fmla="*/ 67904 w 67904"/>
                    <a:gd name="connsiteY3" fmla="*/ 33952 h 67903"/>
                    <a:gd name="connsiteX4" fmla="*/ 33952 w 67904"/>
                    <a:gd name="connsiteY4" fmla="*/ 67904 h 67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04" h="67903">
                      <a:moveTo>
                        <a:pt x="33952" y="67904"/>
                      </a:moveTo>
                      <a:cubicBezTo>
                        <a:pt x="15117" y="67904"/>
                        <a:pt x="0" y="52668"/>
                        <a:pt x="0" y="33952"/>
                      </a:cubicBezTo>
                      <a:cubicBezTo>
                        <a:pt x="0" y="15116"/>
                        <a:pt x="15237" y="0"/>
                        <a:pt x="33952" y="0"/>
                      </a:cubicBezTo>
                      <a:cubicBezTo>
                        <a:pt x="52788" y="0"/>
                        <a:pt x="67904" y="15236"/>
                        <a:pt x="67904" y="33952"/>
                      </a:cubicBezTo>
                      <a:cubicBezTo>
                        <a:pt x="67904" y="52668"/>
                        <a:pt x="52668" y="67904"/>
                        <a:pt x="33952" y="67904"/>
                      </a:cubicBezTo>
                    </a:path>
                  </a:pathLst>
                </a:custGeom>
                <a:solidFill>
                  <a:srgbClr val="000000"/>
                </a:solidFill>
                <a:ln w="11994" cap="flat">
                  <a:solidFill>
                    <a:srgbClr val="000000"/>
                  </a:solidFill>
                  <a:prstDash val="solid"/>
                  <a:miter/>
                </a:ln>
              </p:spPr>
              <p:txBody>
                <a:bodyPr rtlCol="0" anchor="ctr"/>
                <a:lstStyle/>
                <a:p>
                  <a:endParaRPr lang="zh-CN" altLang="en-US"/>
                </a:p>
              </p:txBody>
            </p:sp>
          </p:grpSp>
          <p:grpSp>
            <p:nvGrpSpPr>
              <p:cNvPr id="242" name="图形 2">
                <a:extLst>
                  <a:ext uri="{FF2B5EF4-FFF2-40B4-BE49-F238E27FC236}">
                    <a16:creationId xmlns:a16="http://schemas.microsoft.com/office/drawing/2014/main" id="{735E567E-3B49-912A-D369-153C18C4708D}"/>
                  </a:ext>
                </a:extLst>
              </p:cNvPr>
              <p:cNvGrpSpPr/>
              <p:nvPr/>
            </p:nvGrpSpPr>
            <p:grpSpPr>
              <a:xfrm>
                <a:off x="7505547" y="3904712"/>
                <a:ext cx="72702" cy="403464"/>
                <a:chOff x="7505547" y="3904712"/>
                <a:chExt cx="72702" cy="403464"/>
              </a:xfrm>
              <a:solidFill>
                <a:srgbClr val="000000"/>
              </a:solidFill>
            </p:grpSpPr>
            <p:sp>
              <p:nvSpPr>
                <p:cNvPr id="274" name="任意多边形: 形状 225">
                  <a:extLst>
                    <a:ext uri="{FF2B5EF4-FFF2-40B4-BE49-F238E27FC236}">
                      <a16:creationId xmlns:a16="http://schemas.microsoft.com/office/drawing/2014/main" id="{43D9B091-4538-DFDB-1D31-45923F9196D1}"/>
                    </a:ext>
                  </a:extLst>
                </p:cNvPr>
                <p:cNvSpPr/>
                <p:nvPr/>
              </p:nvSpPr>
              <p:spPr>
                <a:xfrm>
                  <a:off x="7510346" y="3904712"/>
                  <a:ext cx="67903" cy="67903"/>
                </a:xfrm>
                <a:custGeom>
                  <a:avLst/>
                  <a:gdLst>
                    <a:gd name="connsiteX0" fmla="*/ 33951 w 67903"/>
                    <a:gd name="connsiteY0" fmla="*/ 67904 h 67903"/>
                    <a:gd name="connsiteX1" fmla="*/ 0 w 67903"/>
                    <a:gd name="connsiteY1" fmla="*/ 33952 h 67903"/>
                    <a:gd name="connsiteX2" fmla="*/ 33951 w 67903"/>
                    <a:gd name="connsiteY2" fmla="*/ 0 h 67903"/>
                    <a:gd name="connsiteX3" fmla="*/ 67904 w 67903"/>
                    <a:gd name="connsiteY3" fmla="*/ 33952 h 67903"/>
                    <a:gd name="connsiteX4" fmla="*/ 33951 w 67903"/>
                    <a:gd name="connsiteY4" fmla="*/ 67904 h 67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03" h="67903">
                      <a:moveTo>
                        <a:pt x="33951" y="67904"/>
                      </a:moveTo>
                      <a:cubicBezTo>
                        <a:pt x="15117" y="67904"/>
                        <a:pt x="0" y="52668"/>
                        <a:pt x="0" y="33952"/>
                      </a:cubicBezTo>
                      <a:cubicBezTo>
                        <a:pt x="0" y="15236"/>
                        <a:pt x="15236" y="0"/>
                        <a:pt x="33951" y="0"/>
                      </a:cubicBezTo>
                      <a:cubicBezTo>
                        <a:pt x="52668" y="0"/>
                        <a:pt x="67904" y="15236"/>
                        <a:pt x="67904" y="33952"/>
                      </a:cubicBezTo>
                      <a:cubicBezTo>
                        <a:pt x="67904" y="52668"/>
                        <a:pt x="52787" y="67904"/>
                        <a:pt x="33951" y="67904"/>
                      </a:cubicBezTo>
                    </a:path>
                  </a:pathLst>
                </a:custGeom>
                <a:solidFill>
                  <a:srgbClr val="000000"/>
                </a:solidFill>
                <a:ln w="11994" cap="flat">
                  <a:solidFill>
                    <a:srgbClr val="000000"/>
                  </a:solidFill>
                  <a:prstDash val="solid"/>
                  <a:miter/>
                </a:ln>
              </p:spPr>
              <p:txBody>
                <a:bodyPr rtlCol="0" anchor="ctr"/>
                <a:lstStyle/>
                <a:p>
                  <a:endParaRPr lang="zh-CN" altLang="en-US"/>
                </a:p>
              </p:txBody>
            </p:sp>
            <p:sp>
              <p:nvSpPr>
                <p:cNvPr id="275" name="任意多边形: 形状 226">
                  <a:extLst>
                    <a:ext uri="{FF2B5EF4-FFF2-40B4-BE49-F238E27FC236}">
                      <a16:creationId xmlns:a16="http://schemas.microsoft.com/office/drawing/2014/main" id="{64AE4E82-659C-DA5F-7597-C66C5B607D89}"/>
                    </a:ext>
                  </a:extLst>
                </p:cNvPr>
                <p:cNvSpPr/>
                <p:nvPr/>
              </p:nvSpPr>
              <p:spPr>
                <a:xfrm>
                  <a:off x="7505547" y="4074951"/>
                  <a:ext cx="67904" cy="67904"/>
                </a:xfrm>
                <a:custGeom>
                  <a:avLst/>
                  <a:gdLst>
                    <a:gd name="connsiteX0" fmla="*/ 33952 w 67904"/>
                    <a:gd name="connsiteY0" fmla="*/ 67904 h 67904"/>
                    <a:gd name="connsiteX1" fmla="*/ 0 w 67904"/>
                    <a:gd name="connsiteY1" fmla="*/ 33952 h 67904"/>
                    <a:gd name="connsiteX2" fmla="*/ 33952 w 67904"/>
                    <a:gd name="connsiteY2" fmla="*/ 0 h 67904"/>
                    <a:gd name="connsiteX3" fmla="*/ 67904 w 67904"/>
                    <a:gd name="connsiteY3" fmla="*/ 33952 h 67904"/>
                    <a:gd name="connsiteX4" fmla="*/ 33952 w 67904"/>
                    <a:gd name="connsiteY4" fmla="*/ 67904 h 67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04" h="67904">
                      <a:moveTo>
                        <a:pt x="33952" y="67904"/>
                      </a:moveTo>
                      <a:cubicBezTo>
                        <a:pt x="15117" y="67904"/>
                        <a:pt x="0" y="52668"/>
                        <a:pt x="0" y="33952"/>
                      </a:cubicBezTo>
                      <a:cubicBezTo>
                        <a:pt x="0" y="15117"/>
                        <a:pt x="15237" y="0"/>
                        <a:pt x="33952" y="0"/>
                      </a:cubicBezTo>
                      <a:cubicBezTo>
                        <a:pt x="52788" y="0"/>
                        <a:pt x="67904" y="15236"/>
                        <a:pt x="67904" y="33952"/>
                      </a:cubicBezTo>
                      <a:cubicBezTo>
                        <a:pt x="67904" y="52668"/>
                        <a:pt x="52668" y="67904"/>
                        <a:pt x="33952" y="67904"/>
                      </a:cubicBezTo>
                    </a:path>
                  </a:pathLst>
                </a:custGeom>
                <a:solidFill>
                  <a:srgbClr val="000000"/>
                </a:solidFill>
                <a:ln w="11994" cap="flat">
                  <a:solidFill>
                    <a:srgbClr val="000000"/>
                  </a:solidFill>
                  <a:prstDash val="solid"/>
                  <a:miter/>
                </a:ln>
              </p:spPr>
              <p:txBody>
                <a:bodyPr rtlCol="0" anchor="ctr"/>
                <a:lstStyle/>
                <a:p>
                  <a:endParaRPr lang="zh-CN" altLang="en-US"/>
                </a:p>
              </p:txBody>
            </p:sp>
            <p:sp>
              <p:nvSpPr>
                <p:cNvPr id="276" name="任意多边形: 形状 227">
                  <a:extLst>
                    <a:ext uri="{FF2B5EF4-FFF2-40B4-BE49-F238E27FC236}">
                      <a16:creationId xmlns:a16="http://schemas.microsoft.com/office/drawing/2014/main" id="{57F854C4-806D-E4FC-97AC-9D1AC37D7BDB}"/>
                    </a:ext>
                  </a:extLst>
                </p:cNvPr>
                <p:cNvSpPr/>
                <p:nvPr/>
              </p:nvSpPr>
              <p:spPr>
                <a:xfrm>
                  <a:off x="7505547" y="4240273"/>
                  <a:ext cx="67904" cy="67903"/>
                </a:xfrm>
                <a:custGeom>
                  <a:avLst/>
                  <a:gdLst>
                    <a:gd name="connsiteX0" fmla="*/ 33952 w 67904"/>
                    <a:gd name="connsiteY0" fmla="*/ 67904 h 67903"/>
                    <a:gd name="connsiteX1" fmla="*/ 0 w 67904"/>
                    <a:gd name="connsiteY1" fmla="*/ 33952 h 67903"/>
                    <a:gd name="connsiteX2" fmla="*/ 33952 w 67904"/>
                    <a:gd name="connsiteY2" fmla="*/ 0 h 67903"/>
                    <a:gd name="connsiteX3" fmla="*/ 67904 w 67904"/>
                    <a:gd name="connsiteY3" fmla="*/ 33952 h 67903"/>
                    <a:gd name="connsiteX4" fmla="*/ 33952 w 67904"/>
                    <a:gd name="connsiteY4" fmla="*/ 67904 h 67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04" h="67903">
                      <a:moveTo>
                        <a:pt x="33952" y="67904"/>
                      </a:moveTo>
                      <a:cubicBezTo>
                        <a:pt x="15117" y="67904"/>
                        <a:pt x="0" y="52668"/>
                        <a:pt x="0" y="33952"/>
                      </a:cubicBezTo>
                      <a:cubicBezTo>
                        <a:pt x="0" y="15116"/>
                        <a:pt x="15237" y="0"/>
                        <a:pt x="33952" y="0"/>
                      </a:cubicBezTo>
                      <a:cubicBezTo>
                        <a:pt x="52788" y="0"/>
                        <a:pt x="67904" y="15236"/>
                        <a:pt x="67904" y="33952"/>
                      </a:cubicBezTo>
                      <a:cubicBezTo>
                        <a:pt x="67904" y="52668"/>
                        <a:pt x="52668" y="67904"/>
                        <a:pt x="33952" y="67904"/>
                      </a:cubicBezTo>
                    </a:path>
                  </a:pathLst>
                </a:custGeom>
                <a:solidFill>
                  <a:srgbClr val="000000"/>
                </a:solidFill>
                <a:ln w="11994" cap="flat">
                  <a:solidFill>
                    <a:srgbClr val="000000"/>
                  </a:solidFill>
                  <a:prstDash val="solid"/>
                  <a:miter/>
                </a:ln>
              </p:spPr>
              <p:txBody>
                <a:bodyPr rtlCol="0" anchor="ctr"/>
                <a:lstStyle/>
                <a:p>
                  <a:endParaRPr lang="zh-CN" altLang="en-US"/>
                </a:p>
              </p:txBody>
            </p:sp>
          </p:grpSp>
          <p:sp>
            <p:nvSpPr>
              <p:cNvPr id="243" name="任意多边形: 形状 228">
                <a:extLst>
                  <a:ext uri="{FF2B5EF4-FFF2-40B4-BE49-F238E27FC236}">
                    <a16:creationId xmlns:a16="http://schemas.microsoft.com/office/drawing/2014/main" id="{23CC0304-AE73-E3CE-F4C9-D15F8342E987}"/>
                  </a:ext>
                </a:extLst>
              </p:cNvPr>
              <p:cNvSpPr/>
              <p:nvPr/>
            </p:nvSpPr>
            <p:spPr>
              <a:xfrm>
                <a:off x="6775639" y="2511719"/>
                <a:ext cx="194474" cy="194474"/>
              </a:xfrm>
              <a:custGeom>
                <a:avLst/>
                <a:gdLst>
                  <a:gd name="connsiteX0" fmla="*/ 0 w 194474"/>
                  <a:gd name="connsiteY0" fmla="*/ 0 h 194474"/>
                  <a:gd name="connsiteX1" fmla="*/ 194475 w 194474"/>
                  <a:gd name="connsiteY1" fmla="*/ 0 h 194474"/>
                  <a:gd name="connsiteX2" fmla="*/ 194475 w 194474"/>
                  <a:gd name="connsiteY2" fmla="*/ 194474 h 194474"/>
                  <a:gd name="connsiteX3" fmla="*/ 0 w 194474"/>
                  <a:gd name="connsiteY3" fmla="*/ 194474 h 194474"/>
                </a:gdLst>
                <a:ahLst/>
                <a:cxnLst>
                  <a:cxn ang="0">
                    <a:pos x="connsiteX0" y="connsiteY0"/>
                  </a:cxn>
                  <a:cxn ang="0">
                    <a:pos x="connsiteX1" y="connsiteY1"/>
                  </a:cxn>
                  <a:cxn ang="0">
                    <a:pos x="connsiteX2" y="connsiteY2"/>
                  </a:cxn>
                  <a:cxn ang="0">
                    <a:pos x="connsiteX3" y="connsiteY3"/>
                  </a:cxn>
                </a:cxnLst>
                <a:rect l="l" t="t" r="r" b="b"/>
                <a:pathLst>
                  <a:path w="194474" h="194474">
                    <a:moveTo>
                      <a:pt x="0" y="0"/>
                    </a:moveTo>
                    <a:lnTo>
                      <a:pt x="194475" y="0"/>
                    </a:lnTo>
                    <a:lnTo>
                      <a:pt x="194475" y="194474"/>
                    </a:lnTo>
                    <a:lnTo>
                      <a:pt x="0" y="194474"/>
                    </a:lnTo>
                    <a:close/>
                  </a:path>
                </a:pathLst>
              </a:custGeom>
              <a:solidFill>
                <a:srgbClr val="969696"/>
              </a:solidFill>
              <a:ln w="11994" cap="flat">
                <a:solidFill>
                  <a:srgbClr val="000000"/>
                </a:solidFill>
                <a:prstDash val="solid"/>
                <a:miter/>
              </a:ln>
            </p:spPr>
            <p:txBody>
              <a:bodyPr rtlCol="0" anchor="ctr"/>
              <a:lstStyle/>
              <a:p>
                <a:endParaRPr lang="zh-CN" altLang="en-US"/>
              </a:p>
            </p:txBody>
          </p:sp>
          <p:sp>
            <p:nvSpPr>
              <p:cNvPr id="244" name="任意多边形: 形状 229">
                <a:extLst>
                  <a:ext uri="{FF2B5EF4-FFF2-40B4-BE49-F238E27FC236}">
                    <a16:creationId xmlns:a16="http://schemas.microsoft.com/office/drawing/2014/main" id="{5DB94BF2-B51B-5F09-99B6-3B9586E046F3}"/>
                  </a:ext>
                </a:extLst>
              </p:cNvPr>
              <p:cNvSpPr/>
              <p:nvPr/>
            </p:nvSpPr>
            <p:spPr>
              <a:xfrm>
                <a:off x="6775639" y="2511719"/>
                <a:ext cx="194474" cy="194474"/>
              </a:xfrm>
              <a:custGeom>
                <a:avLst/>
                <a:gdLst>
                  <a:gd name="connsiteX0" fmla="*/ 0 w 194474"/>
                  <a:gd name="connsiteY0" fmla="*/ 0 h 194474"/>
                  <a:gd name="connsiteX1" fmla="*/ 194475 w 194474"/>
                  <a:gd name="connsiteY1" fmla="*/ 0 h 194474"/>
                  <a:gd name="connsiteX2" fmla="*/ 194475 w 194474"/>
                  <a:gd name="connsiteY2" fmla="*/ 194474 h 194474"/>
                  <a:gd name="connsiteX3" fmla="*/ 0 w 194474"/>
                  <a:gd name="connsiteY3" fmla="*/ 194474 h 194474"/>
                </a:gdLst>
                <a:ahLst/>
                <a:cxnLst>
                  <a:cxn ang="0">
                    <a:pos x="connsiteX0" y="connsiteY0"/>
                  </a:cxn>
                  <a:cxn ang="0">
                    <a:pos x="connsiteX1" y="connsiteY1"/>
                  </a:cxn>
                  <a:cxn ang="0">
                    <a:pos x="connsiteX2" y="connsiteY2"/>
                  </a:cxn>
                  <a:cxn ang="0">
                    <a:pos x="connsiteX3" y="connsiteY3"/>
                  </a:cxn>
                </a:cxnLst>
                <a:rect l="l" t="t" r="r" b="b"/>
                <a:pathLst>
                  <a:path w="194474" h="194474">
                    <a:moveTo>
                      <a:pt x="0" y="0"/>
                    </a:moveTo>
                    <a:lnTo>
                      <a:pt x="194475" y="0"/>
                    </a:lnTo>
                    <a:lnTo>
                      <a:pt x="194475" y="194474"/>
                    </a:lnTo>
                    <a:lnTo>
                      <a:pt x="0" y="194474"/>
                    </a:lnTo>
                    <a:close/>
                  </a:path>
                </a:pathLst>
              </a:custGeom>
              <a:noFill/>
              <a:ln w="11994" cap="flat">
                <a:solidFill>
                  <a:srgbClr val="000000"/>
                </a:solidFill>
                <a:prstDash val="solid"/>
                <a:miter/>
              </a:ln>
            </p:spPr>
            <p:txBody>
              <a:bodyPr rtlCol="0" anchor="ctr"/>
              <a:lstStyle/>
              <a:p>
                <a:endParaRPr lang="zh-CN" altLang="en-US"/>
              </a:p>
            </p:txBody>
          </p:sp>
          <p:sp>
            <p:nvSpPr>
              <p:cNvPr id="245" name="任意多边形: 形状 230">
                <a:extLst>
                  <a:ext uri="{FF2B5EF4-FFF2-40B4-BE49-F238E27FC236}">
                    <a16:creationId xmlns:a16="http://schemas.microsoft.com/office/drawing/2014/main" id="{81491CCD-D388-A0FC-732E-80F6AF203C14}"/>
                  </a:ext>
                </a:extLst>
              </p:cNvPr>
              <p:cNvSpPr/>
              <p:nvPr/>
            </p:nvSpPr>
            <p:spPr>
              <a:xfrm>
                <a:off x="6775639" y="2846081"/>
                <a:ext cx="194474" cy="194474"/>
              </a:xfrm>
              <a:custGeom>
                <a:avLst/>
                <a:gdLst>
                  <a:gd name="connsiteX0" fmla="*/ 0 w 194474"/>
                  <a:gd name="connsiteY0" fmla="*/ 0 h 194474"/>
                  <a:gd name="connsiteX1" fmla="*/ 194475 w 194474"/>
                  <a:gd name="connsiteY1" fmla="*/ 0 h 194474"/>
                  <a:gd name="connsiteX2" fmla="*/ 194475 w 194474"/>
                  <a:gd name="connsiteY2" fmla="*/ 194474 h 194474"/>
                  <a:gd name="connsiteX3" fmla="*/ 0 w 194474"/>
                  <a:gd name="connsiteY3" fmla="*/ 194474 h 194474"/>
                </a:gdLst>
                <a:ahLst/>
                <a:cxnLst>
                  <a:cxn ang="0">
                    <a:pos x="connsiteX0" y="connsiteY0"/>
                  </a:cxn>
                  <a:cxn ang="0">
                    <a:pos x="connsiteX1" y="connsiteY1"/>
                  </a:cxn>
                  <a:cxn ang="0">
                    <a:pos x="connsiteX2" y="connsiteY2"/>
                  </a:cxn>
                  <a:cxn ang="0">
                    <a:pos x="connsiteX3" y="connsiteY3"/>
                  </a:cxn>
                </a:cxnLst>
                <a:rect l="l" t="t" r="r" b="b"/>
                <a:pathLst>
                  <a:path w="194474" h="194474">
                    <a:moveTo>
                      <a:pt x="0" y="0"/>
                    </a:moveTo>
                    <a:lnTo>
                      <a:pt x="194475" y="0"/>
                    </a:lnTo>
                    <a:lnTo>
                      <a:pt x="194475" y="194474"/>
                    </a:lnTo>
                    <a:lnTo>
                      <a:pt x="0" y="194474"/>
                    </a:lnTo>
                    <a:close/>
                  </a:path>
                </a:pathLst>
              </a:custGeom>
              <a:solidFill>
                <a:srgbClr val="969696"/>
              </a:solidFill>
              <a:ln w="11994" cap="flat">
                <a:solidFill>
                  <a:srgbClr val="000000"/>
                </a:solidFill>
                <a:prstDash val="solid"/>
                <a:miter/>
              </a:ln>
            </p:spPr>
            <p:txBody>
              <a:bodyPr rtlCol="0" anchor="ctr"/>
              <a:lstStyle/>
              <a:p>
                <a:endParaRPr lang="zh-CN" altLang="en-US"/>
              </a:p>
            </p:txBody>
          </p:sp>
          <p:sp>
            <p:nvSpPr>
              <p:cNvPr id="246" name="任意多边形: 形状 231">
                <a:extLst>
                  <a:ext uri="{FF2B5EF4-FFF2-40B4-BE49-F238E27FC236}">
                    <a16:creationId xmlns:a16="http://schemas.microsoft.com/office/drawing/2014/main" id="{092213D1-920F-C70C-A622-110A392D2972}"/>
                  </a:ext>
                </a:extLst>
              </p:cNvPr>
              <p:cNvSpPr/>
              <p:nvPr/>
            </p:nvSpPr>
            <p:spPr>
              <a:xfrm>
                <a:off x="6775639" y="2846081"/>
                <a:ext cx="194474" cy="194474"/>
              </a:xfrm>
              <a:custGeom>
                <a:avLst/>
                <a:gdLst>
                  <a:gd name="connsiteX0" fmla="*/ 0 w 194474"/>
                  <a:gd name="connsiteY0" fmla="*/ 0 h 194474"/>
                  <a:gd name="connsiteX1" fmla="*/ 194475 w 194474"/>
                  <a:gd name="connsiteY1" fmla="*/ 0 h 194474"/>
                  <a:gd name="connsiteX2" fmla="*/ 194475 w 194474"/>
                  <a:gd name="connsiteY2" fmla="*/ 194474 h 194474"/>
                  <a:gd name="connsiteX3" fmla="*/ 0 w 194474"/>
                  <a:gd name="connsiteY3" fmla="*/ 194474 h 194474"/>
                </a:gdLst>
                <a:ahLst/>
                <a:cxnLst>
                  <a:cxn ang="0">
                    <a:pos x="connsiteX0" y="connsiteY0"/>
                  </a:cxn>
                  <a:cxn ang="0">
                    <a:pos x="connsiteX1" y="connsiteY1"/>
                  </a:cxn>
                  <a:cxn ang="0">
                    <a:pos x="connsiteX2" y="connsiteY2"/>
                  </a:cxn>
                  <a:cxn ang="0">
                    <a:pos x="connsiteX3" y="connsiteY3"/>
                  </a:cxn>
                </a:cxnLst>
                <a:rect l="l" t="t" r="r" b="b"/>
                <a:pathLst>
                  <a:path w="194474" h="194474">
                    <a:moveTo>
                      <a:pt x="0" y="0"/>
                    </a:moveTo>
                    <a:lnTo>
                      <a:pt x="194475" y="0"/>
                    </a:lnTo>
                    <a:lnTo>
                      <a:pt x="194475" y="194474"/>
                    </a:lnTo>
                    <a:lnTo>
                      <a:pt x="0" y="194474"/>
                    </a:lnTo>
                    <a:close/>
                  </a:path>
                </a:pathLst>
              </a:custGeom>
              <a:noFill/>
              <a:ln w="11994" cap="flat">
                <a:solidFill>
                  <a:srgbClr val="000000"/>
                </a:solidFill>
                <a:prstDash val="solid"/>
                <a:miter/>
              </a:ln>
            </p:spPr>
            <p:txBody>
              <a:bodyPr rtlCol="0" anchor="ctr"/>
              <a:lstStyle/>
              <a:p>
                <a:endParaRPr lang="zh-CN" altLang="en-US"/>
              </a:p>
            </p:txBody>
          </p:sp>
          <p:sp>
            <p:nvSpPr>
              <p:cNvPr id="247" name="任意多边形: 形状 232">
                <a:extLst>
                  <a:ext uri="{FF2B5EF4-FFF2-40B4-BE49-F238E27FC236}">
                    <a16:creationId xmlns:a16="http://schemas.microsoft.com/office/drawing/2014/main" id="{44248D81-66CA-65D9-509C-CE41C0413309}"/>
                  </a:ext>
                </a:extLst>
              </p:cNvPr>
              <p:cNvSpPr/>
              <p:nvPr/>
            </p:nvSpPr>
            <p:spPr>
              <a:xfrm>
                <a:off x="6775639" y="3180322"/>
                <a:ext cx="194474" cy="194474"/>
              </a:xfrm>
              <a:custGeom>
                <a:avLst/>
                <a:gdLst>
                  <a:gd name="connsiteX0" fmla="*/ 0 w 194474"/>
                  <a:gd name="connsiteY0" fmla="*/ 0 h 194474"/>
                  <a:gd name="connsiteX1" fmla="*/ 194475 w 194474"/>
                  <a:gd name="connsiteY1" fmla="*/ 0 h 194474"/>
                  <a:gd name="connsiteX2" fmla="*/ 194475 w 194474"/>
                  <a:gd name="connsiteY2" fmla="*/ 194474 h 194474"/>
                  <a:gd name="connsiteX3" fmla="*/ 0 w 194474"/>
                  <a:gd name="connsiteY3" fmla="*/ 194474 h 194474"/>
                </a:gdLst>
                <a:ahLst/>
                <a:cxnLst>
                  <a:cxn ang="0">
                    <a:pos x="connsiteX0" y="connsiteY0"/>
                  </a:cxn>
                  <a:cxn ang="0">
                    <a:pos x="connsiteX1" y="connsiteY1"/>
                  </a:cxn>
                  <a:cxn ang="0">
                    <a:pos x="connsiteX2" y="connsiteY2"/>
                  </a:cxn>
                  <a:cxn ang="0">
                    <a:pos x="connsiteX3" y="connsiteY3"/>
                  </a:cxn>
                </a:cxnLst>
                <a:rect l="l" t="t" r="r" b="b"/>
                <a:pathLst>
                  <a:path w="194474" h="194474">
                    <a:moveTo>
                      <a:pt x="0" y="0"/>
                    </a:moveTo>
                    <a:lnTo>
                      <a:pt x="194475" y="0"/>
                    </a:lnTo>
                    <a:lnTo>
                      <a:pt x="194475" y="194474"/>
                    </a:lnTo>
                    <a:lnTo>
                      <a:pt x="0" y="194474"/>
                    </a:lnTo>
                    <a:close/>
                  </a:path>
                </a:pathLst>
              </a:custGeom>
              <a:solidFill>
                <a:srgbClr val="969696"/>
              </a:solidFill>
              <a:ln w="11994" cap="flat">
                <a:solidFill>
                  <a:srgbClr val="000000"/>
                </a:solidFill>
                <a:prstDash val="solid"/>
                <a:miter/>
              </a:ln>
            </p:spPr>
            <p:txBody>
              <a:bodyPr rtlCol="0" anchor="ctr"/>
              <a:lstStyle/>
              <a:p>
                <a:endParaRPr lang="zh-CN" altLang="en-US"/>
              </a:p>
            </p:txBody>
          </p:sp>
          <p:sp>
            <p:nvSpPr>
              <p:cNvPr id="248" name="任意多边形: 形状 233">
                <a:extLst>
                  <a:ext uri="{FF2B5EF4-FFF2-40B4-BE49-F238E27FC236}">
                    <a16:creationId xmlns:a16="http://schemas.microsoft.com/office/drawing/2014/main" id="{40E0869C-ED2E-2C1A-BB81-BA469EDF977F}"/>
                  </a:ext>
                </a:extLst>
              </p:cNvPr>
              <p:cNvSpPr/>
              <p:nvPr/>
            </p:nvSpPr>
            <p:spPr>
              <a:xfrm>
                <a:off x="6775639" y="3180322"/>
                <a:ext cx="194474" cy="194474"/>
              </a:xfrm>
              <a:custGeom>
                <a:avLst/>
                <a:gdLst>
                  <a:gd name="connsiteX0" fmla="*/ 0 w 194474"/>
                  <a:gd name="connsiteY0" fmla="*/ 0 h 194474"/>
                  <a:gd name="connsiteX1" fmla="*/ 194475 w 194474"/>
                  <a:gd name="connsiteY1" fmla="*/ 0 h 194474"/>
                  <a:gd name="connsiteX2" fmla="*/ 194475 w 194474"/>
                  <a:gd name="connsiteY2" fmla="*/ 194474 h 194474"/>
                  <a:gd name="connsiteX3" fmla="*/ 0 w 194474"/>
                  <a:gd name="connsiteY3" fmla="*/ 194474 h 194474"/>
                </a:gdLst>
                <a:ahLst/>
                <a:cxnLst>
                  <a:cxn ang="0">
                    <a:pos x="connsiteX0" y="connsiteY0"/>
                  </a:cxn>
                  <a:cxn ang="0">
                    <a:pos x="connsiteX1" y="connsiteY1"/>
                  </a:cxn>
                  <a:cxn ang="0">
                    <a:pos x="connsiteX2" y="connsiteY2"/>
                  </a:cxn>
                  <a:cxn ang="0">
                    <a:pos x="connsiteX3" y="connsiteY3"/>
                  </a:cxn>
                </a:cxnLst>
                <a:rect l="l" t="t" r="r" b="b"/>
                <a:pathLst>
                  <a:path w="194474" h="194474">
                    <a:moveTo>
                      <a:pt x="0" y="0"/>
                    </a:moveTo>
                    <a:lnTo>
                      <a:pt x="194475" y="0"/>
                    </a:lnTo>
                    <a:lnTo>
                      <a:pt x="194475" y="194474"/>
                    </a:lnTo>
                    <a:lnTo>
                      <a:pt x="0" y="194474"/>
                    </a:lnTo>
                    <a:close/>
                  </a:path>
                </a:pathLst>
              </a:custGeom>
              <a:noFill/>
              <a:ln w="11994" cap="flat">
                <a:solidFill>
                  <a:srgbClr val="000000"/>
                </a:solidFill>
                <a:prstDash val="solid"/>
                <a:miter/>
              </a:ln>
            </p:spPr>
            <p:txBody>
              <a:bodyPr rtlCol="0" anchor="ctr"/>
              <a:lstStyle/>
              <a:p>
                <a:endParaRPr lang="zh-CN" altLang="en-US"/>
              </a:p>
            </p:txBody>
          </p:sp>
          <p:sp>
            <p:nvSpPr>
              <p:cNvPr id="249" name="任意多边形: 形状 234">
                <a:extLst>
                  <a:ext uri="{FF2B5EF4-FFF2-40B4-BE49-F238E27FC236}">
                    <a16:creationId xmlns:a16="http://schemas.microsoft.com/office/drawing/2014/main" id="{2623705D-36B7-C528-0AD3-B6094E6C45C2}"/>
                  </a:ext>
                </a:extLst>
              </p:cNvPr>
              <p:cNvSpPr/>
              <p:nvPr/>
            </p:nvSpPr>
            <p:spPr>
              <a:xfrm>
                <a:off x="6775639" y="3514683"/>
                <a:ext cx="194474" cy="194474"/>
              </a:xfrm>
              <a:custGeom>
                <a:avLst/>
                <a:gdLst>
                  <a:gd name="connsiteX0" fmla="*/ 0 w 194474"/>
                  <a:gd name="connsiteY0" fmla="*/ 0 h 194474"/>
                  <a:gd name="connsiteX1" fmla="*/ 194475 w 194474"/>
                  <a:gd name="connsiteY1" fmla="*/ 0 h 194474"/>
                  <a:gd name="connsiteX2" fmla="*/ 194475 w 194474"/>
                  <a:gd name="connsiteY2" fmla="*/ 194474 h 194474"/>
                  <a:gd name="connsiteX3" fmla="*/ 0 w 194474"/>
                  <a:gd name="connsiteY3" fmla="*/ 194474 h 194474"/>
                </a:gdLst>
                <a:ahLst/>
                <a:cxnLst>
                  <a:cxn ang="0">
                    <a:pos x="connsiteX0" y="connsiteY0"/>
                  </a:cxn>
                  <a:cxn ang="0">
                    <a:pos x="connsiteX1" y="connsiteY1"/>
                  </a:cxn>
                  <a:cxn ang="0">
                    <a:pos x="connsiteX2" y="connsiteY2"/>
                  </a:cxn>
                  <a:cxn ang="0">
                    <a:pos x="connsiteX3" y="connsiteY3"/>
                  </a:cxn>
                </a:cxnLst>
                <a:rect l="l" t="t" r="r" b="b"/>
                <a:pathLst>
                  <a:path w="194474" h="194474">
                    <a:moveTo>
                      <a:pt x="0" y="0"/>
                    </a:moveTo>
                    <a:lnTo>
                      <a:pt x="194475" y="0"/>
                    </a:lnTo>
                    <a:lnTo>
                      <a:pt x="194475" y="194474"/>
                    </a:lnTo>
                    <a:lnTo>
                      <a:pt x="0" y="194474"/>
                    </a:lnTo>
                    <a:close/>
                  </a:path>
                </a:pathLst>
              </a:custGeom>
              <a:solidFill>
                <a:srgbClr val="969696"/>
              </a:solidFill>
              <a:ln w="11994" cap="flat">
                <a:solidFill>
                  <a:srgbClr val="000000"/>
                </a:solidFill>
                <a:prstDash val="solid"/>
                <a:miter/>
              </a:ln>
            </p:spPr>
            <p:txBody>
              <a:bodyPr rtlCol="0" anchor="ctr"/>
              <a:lstStyle/>
              <a:p>
                <a:endParaRPr lang="zh-CN" altLang="en-US"/>
              </a:p>
            </p:txBody>
          </p:sp>
          <p:sp>
            <p:nvSpPr>
              <p:cNvPr id="250" name="任意多边形: 形状 235">
                <a:extLst>
                  <a:ext uri="{FF2B5EF4-FFF2-40B4-BE49-F238E27FC236}">
                    <a16:creationId xmlns:a16="http://schemas.microsoft.com/office/drawing/2014/main" id="{9A402235-2CAD-3E47-7ECF-BCB4C802157C}"/>
                  </a:ext>
                </a:extLst>
              </p:cNvPr>
              <p:cNvSpPr/>
              <p:nvPr/>
            </p:nvSpPr>
            <p:spPr>
              <a:xfrm>
                <a:off x="6775639" y="3514683"/>
                <a:ext cx="194474" cy="194474"/>
              </a:xfrm>
              <a:custGeom>
                <a:avLst/>
                <a:gdLst>
                  <a:gd name="connsiteX0" fmla="*/ 0 w 194474"/>
                  <a:gd name="connsiteY0" fmla="*/ 0 h 194474"/>
                  <a:gd name="connsiteX1" fmla="*/ 194475 w 194474"/>
                  <a:gd name="connsiteY1" fmla="*/ 0 h 194474"/>
                  <a:gd name="connsiteX2" fmla="*/ 194475 w 194474"/>
                  <a:gd name="connsiteY2" fmla="*/ 194474 h 194474"/>
                  <a:gd name="connsiteX3" fmla="*/ 0 w 194474"/>
                  <a:gd name="connsiteY3" fmla="*/ 194474 h 194474"/>
                </a:gdLst>
                <a:ahLst/>
                <a:cxnLst>
                  <a:cxn ang="0">
                    <a:pos x="connsiteX0" y="connsiteY0"/>
                  </a:cxn>
                  <a:cxn ang="0">
                    <a:pos x="connsiteX1" y="connsiteY1"/>
                  </a:cxn>
                  <a:cxn ang="0">
                    <a:pos x="connsiteX2" y="connsiteY2"/>
                  </a:cxn>
                  <a:cxn ang="0">
                    <a:pos x="connsiteX3" y="connsiteY3"/>
                  </a:cxn>
                </a:cxnLst>
                <a:rect l="l" t="t" r="r" b="b"/>
                <a:pathLst>
                  <a:path w="194474" h="194474">
                    <a:moveTo>
                      <a:pt x="0" y="0"/>
                    </a:moveTo>
                    <a:lnTo>
                      <a:pt x="194475" y="0"/>
                    </a:lnTo>
                    <a:lnTo>
                      <a:pt x="194475" y="194474"/>
                    </a:lnTo>
                    <a:lnTo>
                      <a:pt x="0" y="194474"/>
                    </a:lnTo>
                    <a:close/>
                  </a:path>
                </a:pathLst>
              </a:custGeom>
              <a:noFill/>
              <a:ln w="11994" cap="flat">
                <a:solidFill>
                  <a:srgbClr val="000000"/>
                </a:solidFill>
                <a:prstDash val="solid"/>
                <a:miter/>
              </a:ln>
            </p:spPr>
            <p:txBody>
              <a:bodyPr rtlCol="0" anchor="ctr"/>
              <a:lstStyle/>
              <a:p>
                <a:endParaRPr lang="zh-CN" altLang="en-US"/>
              </a:p>
            </p:txBody>
          </p:sp>
          <p:sp>
            <p:nvSpPr>
              <p:cNvPr id="251" name="任意多边形: 形状 236">
                <a:extLst>
                  <a:ext uri="{FF2B5EF4-FFF2-40B4-BE49-F238E27FC236}">
                    <a16:creationId xmlns:a16="http://schemas.microsoft.com/office/drawing/2014/main" id="{7553772E-507A-D92E-D824-DB8B417B26E8}"/>
                  </a:ext>
                </a:extLst>
              </p:cNvPr>
              <p:cNvSpPr/>
              <p:nvPr/>
            </p:nvSpPr>
            <p:spPr>
              <a:xfrm>
                <a:off x="6655787" y="2351197"/>
                <a:ext cx="440656" cy="2910394"/>
              </a:xfrm>
              <a:custGeom>
                <a:avLst/>
                <a:gdLst>
                  <a:gd name="connsiteX0" fmla="*/ 343360 w 440656"/>
                  <a:gd name="connsiteY0" fmla="*/ 2910395 h 2910394"/>
                  <a:gd name="connsiteX1" fmla="*/ 97297 w 440656"/>
                  <a:gd name="connsiteY1" fmla="*/ 2910395 h 2910394"/>
                  <a:gd name="connsiteX2" fmla="*/ 0 w 440656"/>
                  <a:gd name="connsiteY2" fmla="*/ 2804460 h 2910394"/>
                  <a:gd name="connsiteX3" fmla="*/ 0 w 440656"/>
                  <a:gd name="connsiteY3" fmla="*/ 105935 h 2910394"/>
                  <a:gd name="connsiteX4" fmla="*/ 97297 w 440656"/>
                  <a:gd name="connsiteY4" fmla="*/ 0 h 2910394"/>
                  <a:gd name="connsiteX5" fmla="*/ 343360 w 440656"/>
                  <a:gd name="connsiteY5" fmla="*/ 0 h 2910394"/>
                  <a:gd name="connsiteX6" fmla="*/ 440656 w 440656"/>
                  <a:gd name="connsiteY6" fmla="*/ 105935 h 2910394"/>
                  <a:gd name="connsiteX7" fmla="*/ 440656 w 440656"/>
                  <a:gd name="connsiteY7" fmla="*/ 2804340 h 2910394"/>
                  <a:gd name="connsiteX8" fmla="*/ 343360 w 440656"/>
                  <a:gd name="connsiteY8" fmla="*/ 2910395 h 291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656" h="2910394">
                    <a:moveTo>
                      <a:pt x="343360" y="2910395"/>
                    </a:moveTo>
                    <a:lnTo>
                      <a:pt x="97297" y="2910395"/>
                    </a:lnTo>
                    <a:cubicBezTo>
                      <a:pt x="43549" y="2910395"/>
                      <a:pt x="0" y="2863006"/>
                      <a:pt x="0" y="2804460"/>
                    </a:cubicBezTo>
                    <a:lnTo>
                      <a:pt x="0" y="105935"/>
                    </a:lnTo>
                    <a:cubicBezTo>
                      <a:pt x="0" y="47389"/>
                      <a:pt x="43549" y="0"/>
                      <a:pt x="97297" y="0"/>
                    </a:cubicBezTo>
                    <a:lnTo>
                      <a:pt x="343360" y="0"/>
                    </a:lnTo>
                    <a:cubicBezTo>
                      <a:pt x="397107" y="0"/>
                      <a:pt x="440656" y="47389"/>
                      <a:pt x="440656" y="105935"/>
                    </a:cubicBezTo>
                    <a:lnTo>
                      <a:pt x="440656" y="2804340"/>
                    </a:lnTo>
                    <a:cubicBezTo>
                      <a:pt x="440536" y="2862886"/>
                      <a:pt x="396987" y="2910395"/>
                      <a:pt x="343360" y="2910395"/>
                    </a:cubicBezTo>
                    <a:close/>
                  </a:path>
                </a:pathLst>
              </a:custGeom>
              <a:noFill/>
              <a:ln w="23987" cap="flat">
                <a:solidFill>
                  <a:srgbClr val="000000"/>
                </a:solidFill>
                <a:prstDash val="solid"/>
                <a:miter/>
              </a:ln>
            </p:spPr>
            <p:txBody>
              <a:bodyPr rtlCol="0" anchor="ctr"/>
              <a:lstStyle/>
              <a:p>
                <a:endParaRPr lang="zh-CN" altLang="en-US"/>
              </a:p>
            </p:txBody>
          </p:sp>
          <p:sp>
            <p:nvSpPr>
              <p:cNvPr id="252" name="任意多边形: 形状 237">
                <a:extLst>
                  <a:ext uri="{FF2B5EF4-FFF2-40B4-BE49-F238E27FC236}">
                    <a16:creationId xmlns:a16="http://schemas.microsoft.com/office/drawing/2014/main" id="{8DD0E12F-C050-354E-A51F-61293417F1A8}"/>
                  </a:ext>
                </a:extLst>
              </p:cNvPr>
              <p:cNvSpPr/>
              <p:nvPr/>
            </p:nvSpPr>
            <p:spPr>
              <a:xfrm>
                <a:off x="8729259" y="2351197"/>
                <a:ext cx="440656" cy="2925031"/>
              </a:xfrm>
              <a:custGeom>
                <a:avLst/>
                <a:gdLst>
                  <a:gd name="connsiteX0" fmla="*/ 343359 w 440656"/>
                  <a:gd name="connsiteY0" fmla="*/ 2925032 h 2925031"/>
                  <a:gd name="connsiteX1" fmla="*/ 97297 w 440656"/>
                  <a:gd name="connsiteY1" fmla="*/ 2925032 h 2925031"/>
                  <a:gd name="connsiteX2" fmla="*/ 0 w 440656"/>
                  <a:gd name="connsiteY2" fmla="*/ 2818497 h 2925031"/>
                  <a:gd name="connsiteX3" fmla="*/ 0 w 440656"/>
                  <a:gd name="connsiteY3" fmla="*/ 106535 h 2925031"/>
                  <a:gd name="connsiteX4" fmla="*/ 97297 w 440656"/>
                  <a:gd name="connsiteY4" fmla="*/ 0 h 2925031"/>
                  <a:gd name="connsiteX5" fmla="*/ 343359 w 440656"/>
                  <a:gd name="connsiteY5" fmla="*/ 0 h 2925031"/>
                  <a:gd name="connsiteX6" fmla="*/ 440656 w 440656"/>
                  <a:gd name="connsiteY6" fmla="*/ 106535 h 2925031"/>
                  <a:gd name="connsiteX7" fmla="*/ 440656 w 440656"/>
                  <a:gd name="connsiteY7" fmla="*/ 2818617 h 2925031"/>
                  <a:gd name="connsiteX8" fmla="*/ 343359 w 440656"/>
                  <a:gd name="connsiteY8" fmla="*/ 2925032 h 2925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656" h="2925031">
                    <a:moveTo>
                      <a:pt x="343359" y="2925032"/>
                    </a:moveTo>
                    <a:lnTo>
                      <a:pt x="97297" y="2925032"/>
                    </a:lnTo>
                    <a:cubicBezTo>
                      <a:pt x="43550" y="2925032"/>
                      <a:pt x="0" y="2877403"/>
                      <a:pt x="0" y="2818497"/>
                    </a:cubicBezTo>
                    <a:lnTo>
                      <a:pt x="0" y="106535"/>
                    </a:lnTo>
                    <a:cubicBezTo>
                      <a:pt x="0" y="47749"/>
                      <a:pt x="43550" y="0"/>
                      <a:pt x="97297" y="0"/>
                    </a:cubicBezTo>
                    <a:lnTo>
                      <a:pt x="343359" y="0"/>
                    </a:lnTo>
                    <a:cubicBezTo>
                      <a:pt x="397107" y="0"/>
                      <a:pt x="440656" y="47629"/>
                      <a:pt x="440656" y="106535"/>
                    </a:cubicBezTo>
                    <a:lnTo>
                      <a:pt x="440656" y="2818617"/>
                    </a:lnTo>
                    <a:cubicBezTo>
                      <a:pt x="440537" y="2877403"/>
                      <a:pt x="396987" y="2925032"/>
                      <a:pt x="343359" y="2925032"/>
                    </a:cubicBezTo>
                    <a:close/>
                  </a:path>
                </a:pathLst>
              </a:custGeom>
              <a:noFill/>
              <a:ln w="23987" cap="flat">
                <a:solidFill>
                  <a:srgbClr val="000000"/>
                </a:solidFill>
                <a:prstDash val="solid"/>
                <a:miter/>
              </a:ln>
            </p:spPr>
            <p:txBody>
              <a:bodyPr rtlCol="0" anchor="ctr"/>
              <a:lstStyle/>
              <a:p>
                <a:endParaRPr lang="zh-CN" altLang="en-US"/>
              </a:p>
            </p:txBody>
          </p:sp>
          <p:sp>
            <p:nvSpPr>
              <p:cNvPr id="253" name="任意多边形: 形状 238">
                <a:extLst>
                  <a:ext uri="{FF2B5EF4-FFF2-40B4-BE49-F238E27FC236}">
                    <a16:creationId xmlns:a16="http://schemas.microsoft.com/office/drawing/2014/main" id="{AA53E238-86BE-5105-5233-C13415D395FC}"/>
                  </a:ext>
                </a:extLst>
              </p:cNvPr>
              <p:cNvSpPr/>
              <p:nvPr/>
            </p:nvSpPr>
            <p:spPr>
              <a:xfrm>
                <a:off x="8904058" y="4048918"/>
                <a:ext cx="97176" cy="97177"/>
              </a:xfrm>
              <a:custGeom>
                <a:avLst/>
                <a:gdLst>
                  <a:gd name="connsiteX0" fmla="*/ 48588 w 97176"/>
                  <a:gd name="connsiteY0" fmla="*/ 97177 h 97177"/>
                  <a:gd name="connsiteX1" fmla="*/ 0 w 97176"/>
                  <a:gd name="connsiteY1" fmla="*/ 48589 h 97177"/>
                  <a:gd name="connsiteX2" fmla="*/ 48588 w 97176"/>
                  <a:gd name="connsiteY2" fmla="*/ 0 h 97177"/>
                  <a:gd name="connsiteX3" fmla="*/ 97177 w 97176"/>
                  <a:gd name="connsiteY3" fmla="*/ 48589 h 97177"/>
                  <a:gd name="connsiteX4" fmla="*/ 48588 w 97176"/>
                  <a:gd name="connsiteY4" fmla="*/ 97177 h 97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76" h="97177">
                    <a:moveTo>
                      <a:pt x="48588" y="97177"/>
                    </a:moveTo>
                    <a:cubicBezTo>
                      <a:pt x="21715" y="97177"/>
                      <a:pt x="0" y="75462"/>
                      <a:pt x="0" y="48589"/>
                    </a:cubicBezTo>
                    <a:cubicBezTo>
                      <a:pt x="0" y="21715"/>
                      <a:pt x="21715" y="0"/>
                      <a:pt x="48588" y="0"/>
                    </a:cubicBezTo>
                    <a:cubicBezTo>
                      <a:pt x="75462" y="0"/>
                      <a:pt x="97177" y="21715"/>
                      <a:pt x="97177" y="48589"/>
                    </a:cubicBezTo>
                    <a:cubicBezTo>
                      <a:pt x="97177" y="75462"/>
                      <a:pt x="75462" y="97177"/>
                      <a:pt x="48588" y="97177"/>
                    </a:cubicBezTo>
                  </a:path>
                </a:pathLst>
              </a:custGeom>
              <a:solidFill>
                <a:srgbClr val="000000"/>
              </a:solidFill>
              <a:ln w="11994" cap="flat">
                <a:solidFill>
                  <a:srgbClr val="000000"/>
                </a:solidFill>
                <a:prstDash val="solid"/>
                <a:miter/>
              </a:ln>
            </p:spPr>
            <p:txBody>
              <a:bodyPr rtlCol="0" anchor="ctr"/>
              <a:lstStyle/>
              <a:p>
                <a:endParaRPr lang="zh-CN" altLang="en-US"/>
              </a:p>
            </p:txBody>
          </p:sp>
          <p:sp>
            <p:nvSpPr>
              <p:cNvPr id="254" name="任意多边形: 形状 239">
                <a:extLst>
                  <a:ext uri="{FF2B5EF4-FFF2-40B4-BE49-F238E27FC236}">
                    <a16:creationId xmlns:a16="http://schemas.microsoft.com/office/drawing/2014/main" id="{AD061A2E-A8EC-136B-38CA-496DCEE449AA}"/>
                  </a:ext>
                </a:extLst>
              </p:cNvPr>
              <p:cNvSpPr/>
              <p:nvPr/>
            </p:nvSpPr>
            <p:spPr>
              <a:xfrm>
                <a:off x="8899139" y="4219157"/>
                <a:ext cx="97177" cy="97177"/>
              </a:xfrm>
              <a:custGeom>
                <a:avLst/>
                <a:gdLst>
                  <a:gd name="connsiteX0" fmla="*/ 48588 w 97177"/>
                  <a:gd name="connsiteY0" fmla="*/ 97177 h 97177"/>
                  <a:gd name="connsiteX1" fmla="*/ 0 w 97177"/>
                  <a:gd name="connsiteY1" fmla="*/ 48589 h 97177"/>
                  <a:gd name="connsiteX2" fmla="*/ 48588 w 97177"/>
                  <a:gd name="connsiteY2" fmla="*/ 0 h 97177"/>
                  <a:gd name="connsiteX3" fmla="*/ 97177 w 97177"/>
                  <a:gd name="connsiteY3" fmla="*/ 48589 h 97177"/>
                  <a:gd name="connsiteX4" fmla="*/ 48588 w 97177"/>
                  <a:gd name="connsiteY4" fmla="*/ 97177 h 97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77" h="97177">
                    <a:moveTo>
                      <a:pt x="48588" y="97177"/>
                    </a:moveTo>
                    <a:cubicBezTo>
                      <a:pt x="21715" y="97177"/>
                      <a:pt x="0" y="75462"/>
                      <a:pt x="0" y="48589"/>
                    </a:cubicBezTo>
                    <a:cubicBezTo>
                      <a:pt x="0" y="21715"/>
                      <a:pt x="21715" y="0"/>
                      <a:pt x="48588" y="0"/>
                    </a:cubicBezTo>
                    <a:cubicBezTo>
                      <a:pt x="75462" y="0"/>
                      <a:pt x="97177" y="21715"/>
                      <a:pt x="97177" y="48589"/>
                    </a:cubicBezTo>
                    <a:cubicBezTo>
                      <a:pt x="97297" y="75342"/>
                      <a:pt x="75462" y="97177"/>
                      <a:pt x="48588" y="97177"/>
                    </a:cubicBezTo>
                  </a:path>
                </a:pathLst>
              </a:custGeom>
              <a:solidFill>
                <a:srgbClr val="000000"/>
              </a:solidFill>
              <a:ln w="11994" cap="flat">
                <a:solidFill>
                  <a:srgbClr val="000000"/>
                </a:solidFill>
                <a:prstDash val="solid"/>
                <a:miter/>
              </a:ln>
            </p:spPr>
            <p:txBody>
              <a:bodyPr rtlCol="0" anchor="ctr"/>
              <a:lstStyle/>
              <a:p>
                <a:endParaRPr lang="zh-CN" altLang="en-US"/>
              </a:p>
            </p:txBody>
          </p:sp>
          <p:sp>
            <p:nvSpPr>
              <p:cNvPr id="255" name="任意多边形: 形状 240">
                <a:extLst>
                  <a:ext uri="{FF2B5EF4-FFF2-40B4-BE49-F238E27FC236}">
                    <a16:creationId xmlns:a16="http://schemas.microsoft.com/office/drawing/2014/main" id="{01C78103-7863-8680-FE55-64980B576861}"/>
                  </a:ext>
                </a:extLst>
              </p:cNvPr>
              <p:cNvSpPr/>
              <p:nvPr/>
            </p:nvSpPr>
            <p:spPr>
              <a:xfrm>
                <a:off x="8899139" y="4384479"/>
                <a:ext cx="97177" cy="97177"/>
              </a:xfrm>
              <a:custGeom>
                <a:avLst/>
                <a:gdLst>
                  <a:gd name="connsiteX0" fmla="*/ 48588 w 97177"/>
                  <a:gd name="connsiteY0" fmla="*/ 97177 h 97177"/>
                  <a:gd name="connsiteX1" fmla="*/ 0 w 97177"/>
                  <a:gd name="connsiteY1" fmla="*/ 48589 h 97177"/>
                  <a:gd name="connsiteX2" fmla="*/ 48588 w 97177"/>
                  <a:gd name="connsiteY2" fmla="*/ 0 h 97177"/>
                  <a:gd name="connsiteX3" fmla="*/ 97177 w 97177"/>
                  <a:gd name="connsiteY3" fmla="*/ 48589 h 97177"/>
                  <a:gd name="connsiteX4" fmla="*/ 48588 w 97177"/>
                  <a:gd name="connsiteY4" fmla="*/ 97177 h 97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77" h="97177">
                    <a:moveTo>
                      <a:pt x="48588" y="97177"/>
                    </a:moveTo>
                    <a:cubicBezTo>
                      <a:pt x="21715" y="97177"/>
                      <a:pt x="0" y="75462"/>
                      <a:pt x="0" y="48589"/>
                    </a:cubicBezTo>
                    <a:cubicBezTo>
                      <a:pt x="0" y="21715"/>
                      <a:pt x="21715" y="0"/>
                      <a:pt x="48588" y="0"/>
                    </a:cubicBezTo>
                    <a:cubicBezTo>
                      <a:pt x="75462" y="0"/>
                      <a:pt x="97177" y="21715"/>
                      <a:pt x="97177" y="48589"/>
                    </a:cubicBezTo>
                    <a:cubicBezTo>
                      <a:pt x="97297" y="75342"/>
                      <a:pt x="75462" y="97177"/>
                      <a:pt x="48588" y="97177"/>
                    </a:cubicBezTo>
                  </a:path>
                </a:pathLst>
              </a:custGeom>
              <a:solidFill>
                <a:srgbClr val="000000"/>
              </a:solidFill>
              <a:ln w="11994" cap="flat">
                <a:solidFill>
                  <a:srgbClr val="000000"/>
                </a:solidFill>
                <a:prstDash val="solid"/>
                <a:miter/>
              </a:ln>
            </p:spPr>
            <p:txBody>
              <a:bodyPr rtlCol="0" anchor="ctr"/>
              <a:lstStyle/>
              <a:p>
                <a:endParaRPr lang="zh-CN" altLang="en-US"/>
              </a:p>
            </p:txBody>
          </p:sp>
          <p:sp>
            <p:nvSpPr>
              <p:cNvPr id="256" name="任意多边形: 形状 241">
                <a:extLst>
                  <a:ext uri="{FF2B5EF4-FFF2-40B4-BE49-F238E27FC236}">
                    <a16:creationId xmlns:a16="http://schemas.microsoft.com/office/drawing/2014/main" id="{B69369C8-F4B7-EE48-D7CD-4AD367E0AE0C}"/>
                  </a:ext>
                </a:extLst>
              </p:cNvPr>
              <p:cNvSpPr/>
              <p:nvPr/>
            </p:nvSpPr>
            <p:spPr>
              <a:xfrm>
                <a:off x="8853790" y="4986617"/>
                <a:ext cx="194474" cy="194474"/>
              </a:xfrm>
              <a:custGeom>
                <a:avLst/>
                <a:gdLst>
                  <a:gd name="connsiteX0" fmla="*/ 0 w 194474"/>
                  <a:gd name="connsiteY0" fmla="*/ 0 h 194474"/>
                  <a:gd name="connsiteX1" fmla="*/ 194474 w 194474"/>
                  <a:gd name="connsiteY1" fmla="*/ 0 h 194474"/>
                  <a:gd name="connsiteX2" fmla="*/ 194474 w 194474"/>
                  <a:gd name="connsiteY2" fmla="*/ 194474 h 194474"/>
                  <a:gd name="connsiteX3" fmla="*/ 0 w 194474"/>
                  <a:gd name="connsiteY3" fmla="*/ 194474 h 194474"/>
                </a:gdLst>
                <a:ahLst/>
                <a:cxnLst>
                  <a:cxn ang="0">
                    <a:pos x="connsiteX0" y="connsiteY0"/>
                  </a:cxn>
                  <a:cxn ang="0">
                    <a:pos x="connsiteX1" y="connsiteY1"/>
                  </a:cxn>
                  <a:cxn ang="0">
                    <a:pos x="connsiteX2" y="connsiteY2"/>
                  </a:cxn>
                  <a:cxn ang="0">
                    <a:pos x="connsiteX3" y="connsiteY3"/>
                  </a:cxn>
                </a:cxnLst>
                <a:rect l="l" t="t" r="r" b="b"/>
                <a:pathLst>
                  <a:path w="194474" h="194474">
                    <a:moveTo>
                      <a:pt x="0" y="0"/>
                    </a:moveTo>
                    <a:lnTo>
                      <a:pt x="194474" y="0"/>
                    </a:lnTo>
                    <a:lnTo>
                      <a:pt x="194474" y="194474"/>
                    </a:lnTo>
                    <a:lnTo>
                      <a:pt x="0" y="194474"/>
                    </a:lnTo>
                    <a:close/>
                  </a:path>
                </a:pathLst>
              </a:custGeom>
              <a:solidFill>
                <a:srgbClr val="EAB69F"/>
              </a:solidFill>
              <a:ln w="11994" cap="flat">
                <a:solidFill>
                  <a:srgbClr val="000000"/>
                </a:solidFill>
                <a:prstDash val="solid"/>
                <a:miter/>
              </a:ln>
            </p:spPr>
            <p:txBody>
              <a:bodyPr rtlCol="0" anchor="ctr"/>
              <a:lstStyle/>
              <a:p>
                <a:endParaRPr lang="zh-CN" altLang="en-US"/>
              </a:p>
            </p:txBody>
          </p:sp>
          <p:sp>
            <p:nvSpPr>
              <p:cNvPr id="257" name="任意多边形: 形状 242">
                <a:extLst>
                  <a:ext uri="{FF2B5EF4-FFF2-40B4-BE49-F238E27FC236}">
                    <a16:creationId xmlns:a16="http://schemas.microsoft.com/office/drawing/2014/main" id="{9E1C6D6B-3C78-7043-BB3E-90FE20F3B38C}"/>
                  </a:ext>
                </a:extLst>
              </p:cNvPr>
              <p:cNvSpPr/>
              <p:nvPr/>
            </p:nvSpPr>
            <p:spPr>
              <a:xfrm>
                <a:off x="8853790" y="4664253"/>
                <a:ext cx="194474" cy="194474"/>
              </a:xfrm>
              <a:custGeom>
                <a:avLst/>
                <a:gdLst>
                  <a:gd name="connsiteX0" fmla="*/ 0 w 194474"/>
                  <a:gd name="connsiteY0" fmla="*/ 0 h 194474"/>
                  <a:gd name="connsiteX1" fmla="*/ 194474 w 194474"/>
                  <a:gd name="connsiteY1" fmla="*/ 0 h 194474"/>
                  <a:gd name="connsiteX2" fmla="*/ 194474 w 194474"/>
                  <a:gd name="connsiteY2" fmla="*/ 194474 h 194474"/>
                  <a:gd name="connsiteX3" fmla="*/ 0 w 194474"/>
                  <a:gd name="connsiteY3" fmla="*/ 194474 h 194474"/>
                </a:gdLst>
                <a:ahLst/>
                <a:cxnLst>
                  <a:cxn ang="0">
                    <a:pos x="connsiteX0" y="connsiteY0"/>
                  </a:cxn>
                  <a:cxn ang="0">
                    <a:pos x="connsiteX1" y="connsiteY1"/>
                  </a:cxn>
                  <a:cxn ang="0">
                    <a:pos x="connsiteX2" y="connsiteY2"/>
                  </a:cxn>
                  <a:cxn ang="0">
                    <a:pos x="connsiteX3" y="connsiteY3"/>
                  </a:cxn>
                </a:cxnLst>
                <a:rect l="l" t="t" r="r" b="b"/>
                <a:pathLst>
                  <a:path w="194474" h="194474">
                    <a:moveTo>
                      <a:pt x="0" y="0"/>
                    </a:moveTo>
                    <a:lnTo>
                      <a:pt x="194474" y="0"/>
                    </a:lnTo>
                    <a:lnTo>
                      <a:pt x="194474" y="194474"/>
                    </a:lnTo>
                    <a:lnTo>
                      <a:pt x="0" y="194474"/>
                    </a:lnTo>
                    <a:close/>
                  </a:path>
                </a:pathLst>
              </a:custGeom>
              <a:solidFill>
                <a:srgbClr val="5F797B"/>
              </a:solidFill>
              <a:ln w="11994" cap="flat">
                <a:solidFill>
                  <a:srgbClr val="000000"/>
                </a:solidFill>
                <a:prstDash val="solid"/>
                <a:miter/>
              </a:ln>
            </p:spPr>
            <p:txBody>
              <a:bodyPr rtlCol="0" anchor="ctr"/>
              <a:lstStyle/>
              <a:p>
                <a:endParaRPr lang="zh-CN" altLang="en-US"/>
              </a:p>
            </p:txBody>
          </p:sp>
          <p:sp>
            <p:nvSpPr>
              <p:cNvPr id="258" name="任意多边形: 形状 243">
                <a:extLst>
                  <a:ext uri="{FF2B5EF4-FFF2-40B4-BE49-F238E27FC236}">
                    <a16:creationId xmlns:a16="http://schemas.microsoft.com/office/drawing/2014/main" id="{C3324A53-90FD-678F-30B4-26C2DA9F2002}"/>
                  </a:ext>
                </a:extLst>
              </p:cNvPr>
              <p:cNvSpPr/>
              <p:nvPr/>
            </p:nvSpPr>
            <p:spPr>
              <a:xfrm>
                <a:off x="8848871" y="3517563"/>
                <a:ext cx="194474" cy="194474"/>
              </a:xfrm>
              <a:custGeom>
                <a:avLst/>
                <a:gdLst>
                  <a:gd name="connsiteX0" fmla="*/ 0 w 194474"/>
                  <a:gd name="connsiteY0" fmla="*/ 0 h 194474"/>
                  <a:gd name="connsiteX1" fmla="*/ 194475 w 194474"/>
                  <a:gd name="connsiteY1" fmla="*/ 0 h 194474"/>
                  <a:gd name="connsiteX2" fmla="*/ 194475 w 194474"/>
                  <a:gd name="connsiteY2" fmla="*/ 194474 h 194474"/>
                  <a:gd name="connsiteX3" fmla="*/ 0 w 194474"/>
                  <a:gd name="connsiteY3" fmla="*/ 194474 h 194474"/>
                </a:gdLst>
                <a:ahLst/>
                <a:cxnLst>
                  <a:cxn ang="0">
                    <a:pos x="connsiteX0" y="connsiteY0"/>
                  </a:cxn>
                  <a:cxn ang="0">
                    <a:pos x="connsiteX1" y="connsiteY1"/>
                  </a:cxn>
                  <a:cxn ang="0">
                    <a:pos x="connsiteX2" y="connsiteY2"/>
                  </a:cxn>
                  <a:cxn ang="0">
                    <a:pos x="connsiteX3" y="connsiteY3"/>
                  </a:cxn>
                </a:cxnLst>
                <a:rect l="l" t="t" r="r" b="b"/>
                <a:pathLst>
                  <a:path w="194474" h="194474">
                    <a:moveTo>
                      <a:pt x="0" y="0"/>
                    </a:moveTo>
                    <a:lnTo>
                      <a:pt x="194475" y="0"/>
                    </a:lnTo>
                    <a:lnTo>
                      <a:pt x="194475" y="194474"/>
                    </a:lnTo>
                    <a:lnTo>
                      <a:pt x="0" y="194474"/>
                    </a:lnTo>
                    <a:close/>
                  </a:path>
                </a:pathLst>
              </a:custGeom>
              <a:solidFill>
                <a:srgbClr val="F2CC8F"/>
              </a:solidFill>
              <a:ln w="11994" cap="flat">
                <a:solidFill>
                  <a:srgbClr val="000000"/>
                </a:solidFill>
                <a:prstDash val="solid"/>
                <a:miter/>
              </a:ln>
            </p:spPr>
            <p:txBody>
              <a:bodyPr rtlCol="0" anchor="ctr"/>
              <a:lstStyle/>
              <a:p>
                <a:endParaRPr lang="zh-CN" altLang="en-US"/>
              </a:p>
            </p:txBody>
          </p:sp>
          <p:sp>
            <p:nvSpPr>
              <p:cNvPr id="259" name="任意多边形: 形状 244">
                <a:extLst>
                  <a:ext uri="{FF2B5EF4-FFF2-40B4-BE49-F238E27FC236}">
                    <a16:creationId xmlns:a16="http://schemas.microsoft.com/office/drawing/2014/main" id="{206192C7-D8BB-9A3B-16DE-C0B944AB2C21}"/>
                  </a:ext>
                </a:extLst>
              </p:cNvPr>
              <p:cNvSpPr/>
              <p:nvPr/>
            </p:nvSpPr>
            <p:spPr>
              <a:xfrm>
                <a:off x="8848871" y="3183201"/>
                <a:ext cx="194474" cy="194474"/>
              </a:xfrm>
              <a:custGeom>
                <a:avLst/>
                <a:gdLst>
                  <a:gd name="connsiteX0" fmla="*/ 0 w 194474"/>
                  <a:gd name="connsiteY0" fmla="*/ 0 h 194474"/>
                  <a:gd name="connsiteX1" fmla="*/ 194475 w 194474"/>
                  <a:gd name="connsiteY1" fmla="*/ 0 h 194474"/>
                  <a:gd name="connsiteX2" fmla="*/ 194475 w 194474"/>
                  <a:gd name="connsiteY2" fmla="*/ 194474 h 194474"/>
                  <a:gd name="connsiteX3" fmla="*/ 0 w 194474"/>
                  <a:gd name="connsiteY3" fmla="*/ 194474 h 194474"/>
                </a:gdLst>
                <a:ahLst/>
                <a:cxnLst>
                  <a:cxn ang="0">
                    <a:pos x="connsiteX0" y="connsiteY0"/>
                  </a:cxn>
                  <a:cxn ang="0">
                    <a:pos x="connsiteX1" y="connsiteY1"/>
                  </a:cxn>
                  <a:cxn ang="0">
                    <a:pos x="connsiteX2" y="connsiteY2"/>
                  </a:cxn>
                  <a:cxn ang="0">
                    <a:pos x="connsiteX3" y="connsiteY3"/>
                  </a:cxn>
                </a:cxnLst>
                <a:rect l="l" t="t" r="r" b="b"/>
                <a:pathLst>
                  <a:path w="194474" h="194474">
                    <a:moveTo>
                      <a:pt x="0" y="0"/>
                    </a:moveTo>
                    <a:lnTo>
                      <a:pt x="194475" y="0"/>
                    </a:lnTo>
                    <a:lnTo>
                      <a:pt x="194475" y="194474"/>
                    </a:lnTo>
                    <a:lnTo>
                      <a:pt x="0" y="194474"/>
                    </a:lnTo>
                    <a:close/>
                  </a:path>
                </a:pathLst>
              </a:custGeom>
              <a:solidFill>
                <a:srgbClr val="6B705C"/>
              </a:solidFill>
              <a:ln w="11994" cap="flat">
                <a:solidFill>
                  <a:srgbClr val="000000"/>
                </a:solidFill>
                <a:prstDash val="solid"/>
                <a:miter/>
              </a:ln>
            </p:spPr>
            <p:txBody>
              <a:bodyPr rtlCol="0" anchor="ctr"/>
              <a:lstStyle/>
              <a:p>
                <a:endParaRPr lang="zh-CN" altLang="en-US"/>
              </a:p>
            </p:txBody>
          </p:sp>
          <p:sp>
            <p:nvSpPr>
              <p:cNvPr id="260" name="任意多边形: 形状 245">
                <a:extLst>
                  <a:ext uri="{FF2B5EF4-FFF2-40B4-BE49-F238E27FC236}">
                    <a16:creationId xmlns:a16="http://schemas.microsoft.com/office/drawing/2014/main" id="{FE3AECF2-4DE7-EBD3-2B6B-E5CCA210F888}"/>
                  </a:ext>
                </a:extLst>
              </p:cNvPr>
              <p:cNvSpPr/>
              <p:nvPr/>
            </p:nvSpPr>
            <p:spPr>
              <a:xfrm>
                <a:off x="8848871" y="2848960"/>
                <a:ext cx="194474" cy="194474"/>
              </a:xfrm>
              <a:custGeom>
                <a:avLst/>
                <a:gdLst>
                  <a:gd name="connsiteX0" fmla="*/ 0 w 194474"/>
                  <a:gd name="connsiteY0" fmla="*/ 0 h 194474"/>
                  <a:gd name="connsiteX1" fmla="*/ 194475 w 194474"/>
                  <a:gd name="connsiteY1" fmla="*/ 0 h 194474"/>
                  <a:gd name="connsiteX2" fmla="*/ 194475 w 194474"/>
                  <a:gd name="connsiteY2" fmla="*/ 194474 h 194474"/>
                  <a:gd name="connsiteX3" fmla="*/ 0 w 194474"/>
                  <a:gd name="connsiteY3" fmla="*/ 194474 h 194474"/>
                </a:gdLst>
                <a:ahLst/>
                <a:cxnLst>
                  <a:cxn ang="0">
                    <a:pos x="connsiteX0" y="connsiteY0"/>
                  </a:cxn>
                  <a:cxn ang="0">
                    <a:pos x="connsiteX1" y="connsiteY1"/>
                  </a:cxn>
                  <a:cxn ang="0">
                    <a:pos x="connsiteX2" y="connsiteY2"/>
                  </a:cxn>
                  <a:cxn ang="0">
                    <a:pos x="connsiteX3" y="connsiteY3"/>
                  </a:cxn>
                </a:cxnLst>
                <a:rect l="l" t="t" r="r" b="b"/>
                <a:pathLst>
                  <a:path w="194474" h="194474">
                    <a:moveTo>
                      <a:pt x="0" y="0"/>
                    </a:moveTo>
                    <a:lnTo>
                      <a:pt x="194475" y="0"/>
                    </a:lnTo>
                    <a:lnTo>
                      <a:pt x="194475" y="194474"/>
                    </a:lnTo>
                    <a:lnTo>
                      <a:pt x="0" y="194474"/>
                    </a:lnTo>
                    <a:close/>
                  </a:path>
                </a:pathLst>
              </a:custGeom>
              <a:solidFill>
                <a:srgbClr val="E07A5F"/>
              </a:solidFill>
              <a:ln w="11994" cap="flat">
                <a:solidFill>
                  <a:srgbClr val="000000"/>
                </a:solidFill>
                <a:prstDash val="solid"/>
                <a:miter/>
              </a:ln>
            </p:spPr>
            <p:txBody>
              <a:bodyPr rtlCol="0" anchor="ctr"/>
              <a:lstStyle/>
              <a:p>
                <a:endParaRPr lang="zh-CN" altLang="en-US"/>
              </a:p>
            </p:txBody>
          </p:sp>
          <p:sp>
            <p:nvSpPr>
              <p:cNvPr id="261" name="任意多边形: 形状 246">
                <a:extLst>
                  <a:ext uri="{FF2B5EF4-FFF2-40B4-BE49-F238E27FC236}">
                    <a16:creationId xmlns:a16="http://schemas.microsoft.com/office/drawing/2014/main" id="{BA586CF6-9571-72CA-C563-EC08F5CFA0EA}"/>
                  </a:ext>
                </a:extLst>
              </p:cNvPr>
              <p:cNvSpPr/>
              <p:nvPr/>
            </p:nvSpPr>
            <p:spPr>
              <a:xfrm>
                <a:off x="8848871" y="2514599"/>
                <a:ext cx="194474" cy="194474"/>
              </a:xfrm>
              <a:custGeom>
                <a:avLst/>
                <a:gdLst>
                  <a:gd name="connsiteX0" fmla="*/ 0 w 194474"/>
                  <a:gd name="connsiteY0" fmla="*/ 0 h 194474"/>
                  <a:gd name="connsiteX1" fmla="*/ 194475 w 194474"/>
                  <a:gd name="connsiteY1" fmla="*/ 0 h 194474"/>
                  <a:gd name="connsiteX2" fmla="*/ 194475 w 194474"/>
                  <a:gd name="connsiteY2" fmla="*/ 194474 h 194474"/>
                  <a:gd name="connsiteX3" fmla="*/ 0 w 194474"/>
                  <a:gd name="connsiteY3" fmla="*/ 194474 h 194474"/>
                </a:gdLst>
                <a:ahLst/>
                <a:cxnLst>
                  <a:cxn ang="0">
                    <a:pos x="connsiteX0" y="connsiteY0"/>
                  </a:cxn>
                  <a:cxn ang="0">
                    <a:pos x="connsiteX1" y="connsiteY1"/>
                  </a:cxn>
                  <a:cxn ang="0">
                    <a:pos x="connsiteX2" y="connsiteY2"/>
                  </a:cxn>
                  <a:cxn ang="0">
                    <a:pos x="connsiteX3" y="connsiteY3"/>
                  </a:cxn>
                </a:cxnLst>
                <a:rect l="l" t="t" r="r" b="b"/>
                <a:pathLst>
                  <a:path w="194474" h="194474">
                    <a:moveTo>
                      <a:pt x="0" y="0"/>
                    </a:moveTo>
                    <a:lnTo>
                      <a:pt x="194475" y="0"/>
                    </a:lnTo>
                    <a:lnTo>
                      <a:pt x="194475" y="194474"/>
                    </a:lnTo>
                    <a:lnTo>
                      <a:pt x="0" y="194474"/>
                    </a:lnTo>
                    <a:close/>
                  </a:path>
                </a:pathLst>
              </a:custGeom>
              <a:solidFill>
                <a:srgbClr val="F4F1DE"/>
              </a:solidFill>
              <a:ln w="11994" cap="flat">
                <a:solidFill>
                  <a:srgbClr val="000000"/>
                </a:solidFill>
                <a:prstDash val="solid"/>
                <a:miter/>
              </a:ln>
            </p:spPr>
            <p:txBody>
              <a:bodyPr rtlCol="0" anchor="ctr"/>
              <a:lstStyle/>
              <a:p>
                <a:endParaRPr lang="zh-CN" altLang="en-US"/>
              </a:p>
            </p:txBody>
          </p:sp>
          <p:sp>
            <p:nvSpPr>
              <p:cNvPr id="262" name="任意多边形: 形状 247">
                <a:extLst>
                  <a:ext uri="{FF2B5EF4-FFF2-40B4-BE49-F238E27FC236}">
                    <a16:creationId xmlns:a16="http://schemas.microsoft.com/office/drawing/2014/main" id="{0C47E536-1912-A39C-7647-E3B1CD0F2779}"/>
                  </a:ext>
                </a:extLst>
              </p:cNvPr>
              <p:cNvSpPr/>
              <p:nvPr/>
            </p:nvSpPr>
            <p:spPr>
              <a:xfrm>
                <a:off x="7438123" y="4986617"/>
                <a:ext cx="194474" cy="194474"/>
              </a:xfrm>
              <a:custGeom>
                <a:avLst/>
                <a:gdLst>
                  <a:gd name="connsiteX0" fmla="*/ 0 w 194474"/>
                  <a:gd name="connsiteY0" fmla="*/ 0 h 194474"/>
                  <a:gd name="connsiteX1" fmla="*/ 194474 w 194474"/>
                  <a:gd name="connsiteY1" fmla="*/ 0 h 194474"/>
                  <a:gd name="connsiteX2" fmla="*/ 194474 w 194474"/>
                  <a:gd name="connsiteY2" fmla="*/ 194474 h 194474"/>
                  <a:gd name="connsiteX3" fmla="*/ 0 w 194474"/>
                  <a:gd name="connsiteY3" fmla="*/ 194474 h 194474"/>
                </a:gdLst>
                <a:ahLst/>
                <a:cxnLst>
                  <a:cxn ang="0">
                    <a:pos x="connsiteX0" y="connsiteY0"/>
                  </a:cxn>
                  <a:cxn ang="0">
                    <a:pos x="connsiteX1" y="connsiteY1"/>
                  </a:cxn>
                  <a:cxn ang="0">
                    <a:pos x="connsiteX2" y="connsiteY2"/>
                  </a:cxn>
                  <a:cxn ang="0">
                    <a:pos x="connsiteX3" y="connsiteY3"/>
                  </a:cxn>
                </a:cxnLst>
                <a:rect l="l" t="t" r="r" b="b"/>
                <a:pathLst>
                  <a:path w="194474" h="194474">
                    <a:moveTo>
                      <a:pt x="0" y="0"/>
                    </a:moveTo>
                    <a:lnTo>
                      <a:pt x="194474" y="0"/>
                    </a:lnTo>
                    <a:lnTo>
                      <a:pt x="194474" y="194474"/>
                    </a:lnTo>
                    <a:lnTo>
                      <a:pt x="0" y="194474"/>
                    </a:lnTo>
                    <a:close/>
                  </a:path>
                </a:pathLst>
              </a:custGeom>
              <a:solidFill>
                <a:srgbClr val="EAB69F"/>
              </a:solidFill>
              <a:ln w="11994" cap="flat">
                <a:solidFill>
                  <a:srgbClr val="000000"/>
                </a:solidFill>
                <a:prstDash val="solid"/>
                <a:miter/>
              </a:ln>
            </p:spPr>
            <p:txBody>
              <a:bodyPr rtlCol="0" anchor="ctr"/>
              <a:lstStyle/>
              <a:p>
                <a:endParaRPr lang="zh-CN" altLang="en-US"/>
              </a:p>
            </p:txBody>
          </p:sp>
          <p:sp>
            <p:nvSpPr>
              <p:cNvPr id="263" name="任意多边形: 形状 248">
                <a:extLst>
                  <a:ext uri="{FF2B5EF4-FFF2-40B4-BE49-F238E27FC236}">
                    <a16:creationId xmlns:a16="http://schemas.microsoft.com/office/drawing/2014/main" id="{C083B505-7E76-C5D6-DC8E-D2ECB7105495}"/>
                  </a:ext>
                </a:extLst>
              </p:cNvPr>
              <p:cNvSpPr/>
              <p:nvPr/>
            </p:nvSpPr>
            <p:spPr>
              <a:xfrm>
                <a:off x="7438123" y="4568275"/>
                <a:ext cx="194474" cy="194474"/>
              </a:xfrm>
              <a:custGeom>
                <a:avLst/>
                <a:gdLst>
                  <a:gd name="connsiteX0" fmla="*/ 0 w 194474"/>
                  <a:gd name="connsiteY0" fmla="*/ 0 h 194474"/>
                  <a:gd name="connsiteX1" fmla="*/ 194474 w 194474"/>
                  <a:gd name="connsiteY1" fmla="*/ 0 h 194474"/>
                  <a:gd name="connsiteX2" fmla="*/ 194474 w 194474"/>
                  <a:gd name="connsiteY2" fmla="*/ 194474 h 194474"/>
                  <a:gd name="connsiteX3" fmla="*/ 0 w 194474"/>
                  <a:gd name="connsiteY3" fmla="*/ 194474 h 194474"/>
                </a:gdLst>
                <a:ahLst/>
                <a:cxnLst>
                  <a:cxn ang="0">
                    <a:pos x="connsiteX0" y="connsiteY0"/>
                  </a:cxn>
                  <a:cxn ang="0">
                    <a:pos x="connsiteX1" y="connsiteY1"/>
                  </a:cxn>
                  <a:cxn ang="0">
                    <a:pos x="connsiteX2" y="connsiteY2"/>
                  </a:cxn>
                  <a:cxn ang="0">
                    <a:pos x="connsiteX3" y="connsiteY3"/>
                  </a:cxn>
                </a:cxnLst>
                <a:rect l="l" t="t" r="r" b="b"/>
                <a:pathLst>
                  <a:path w="194474" h="194474">
                    <a:moveTo>
                      <a:pt x="0" y="0"/>
                    </a:moveTo>
                    <a:lnTo>
                      <a:pt x="194474" y="0"/>
                    </a:lnTo>
                    <a:lnTo>
                      <a:pt x="194474" y="194474"/>
                    </a:lnTo>
                    <a:lnTo>
                      <a:pt x="0" y="194474"/>
                    </a:lnTo>
                    <a:close/>
                  </a:path>
                </a:pathLst>
              </a:custGeom>
              <a:solidFill>
                <a:srgbClr val="5F797B"/>
              </a:solidFill>
              <a:ln w="11994" cap="flat">
                <a:solidFill>
                  <a:srgbClr val="000000"/>
                </a:solidFill>
                <a:prstDash val="solid"/>
                <a:miter/>
              </a:ln>
            </p:spPr>
            <p:txBody>
              <a:bodyPr rtlCol="0" anchor="ctr"/>
              <a:lstStyle/>
              <a:p>
                <a:endParaRPr lang="zh-CN" altLang="en-US"/>
              </a:p>
            </p:txBody>
          </p:sp>
          <p:sp>
            <p:nvSpPr>
              <p:cNvPr id="264" name="任意多边形: 形状 249">
                <a:extLst>
                  <a:ext uri="{FF2B5EF4-FFF2-40B4-BE49-F238E27FC236}">
                    <a16:creationId xmlns:a16="http://schemas.microsoft.com/office/drawing/2014/main" id="{3C546DA0-8866-AAFF-D7DF-C96306235C7C}"/>
                  </a:ext>
                </a:extLst>
              </p:cNvPr>
              <p:cNvSpPr/>
              <p:nvPr/>
            </p:nvSpPr>
            <p:spPr>
              <a:xfrm>
                <a:off x="7433204" y="3517563"/>
                <a:ext cx="194474" cy="194474"/>
              </a:xfrm>
              <a:custGeom>
                <a:avLst/>
                <a:gdLst>
                  <a:gd name="connsiteX0" fmla="*/ 0 w 194474"/>
                  <a:gd name="connsiteY0" fmla="*/ 0 h 194474"/>
                  <a:gd name="connsiteX1" fmla="*/ 194475 w 194474"/>
                  <a:gd name="connsiteY1" fmla="*/ 0 h 194474"/>
                  <a:gd name="connsiteX2" fmla="*/ 194475 w 194474"/>
                  <a:gd name="connsiteY2" fmla="*/ 194474 h 194474"/>
                  <a:gd name="connsiteX3" fmla="*/ 0 w 194474"/>
                  <a:gd name="connsiteY3" fmla="*/ 194474 h 194474"/>
                </a:gdLst>
                <a:ahLst/>
                <a:cxnLst>
                  <a:cxn ang="0">
                    <a:pos x="connsiteX0" y="connsiteY0"/>
                  </a:cxn>
                  <a:cxn ang="0">
                    <a:pos x="connsiteX1" y="connsiteY1"/>
                  </a:cxn>
                  <a:cxn ang="0">
                    <a:pos x="connsiteX2" y="connsiteY2"/>
                  </a:cxn>
                  <a:cxn ang="0">
                    <a:pos x="connsiteX3" y="connsiteY3"/>
                  </a:cxn>
                </a:cxnLst>
                <a:rect l="l" t="t" r="r" b="b"/>
                <a:pathLst>
                  <a:path w="194474" h="194474">
                    <a:moveTo>
                      <a:pt x="0" y="0"/>
                    </a:moveTo>
                    <a:lnTo>
                      <a:pt x="194475" y="0"/>
                    </a:lnTo>
                    <a:lnTo>
                      <a:pt x="194475" y="194474"/>
                    </a:lnTo>
                    <a:lnTo>
                      <a:pt x="0" y="194474"/>
                    </a:lnTo>
                    <a:close/>
                  </a:path>
                </a:pathLst>
              </a:custGeom>
              <a:solidFill>
                <a:srgbClr val="F2CC8F"/>
              </a:solidFill>
              <a:ln w="11994" cap="flat">
                <a:solidFill>
                  <a:srgbClr val="000000"/>
                </a:solidFill>
                <a:prstDash val="solid"/>
                <a:miter/>
              </a:ln>
            </p:spPr>
            <p:txBody>
              <a:bodyPr rtlCol="0" anchor="ctr"/>
              <a:lstStyle/>
              <a:p>
                <a:endParaRPr lang="zh-CN" altLang="en-US"/>
              </a:p>
            </p:txBody>
          </p:sp>
          <p:sp>
            <p:nvSpPr>
              <p:cNvPr id="265" name="任意多边形: 形状 250">
                <a:extLst>
                  <a:ext uri="{FF2B5EF4-FFF2-40B4-BE49-F238E27FC236}">
                    <a16:creationId xmlns:a16="http://schemas.microsoft.com/office/drawing/2014/main" id="{617E9D51-3D3F-61D2-A8FD-392596DB9A83}"/>
                  </a:ext>
                </a:extLst>
              </p:cNvPr>
              <p:cNvSpPr/>
              <p:nvPr/>
            </p:nvSpPr>
            <p:spPr>
              <a:xfrm>
                <a:off x="7433204" y="3183201"/>
                <a:ext cx="194474" cy="194474"/>
              </a:xfrm>
              <a:custGeom>
                <a:avLst/>
                <a:gdLst>
                  <a:gd name="connsiteX0" fmla="*/ 0 w 194474"/>
                  <a:gd name="connsiteY0" fmla="*/ 0 h 194474"/>
                  <a:gd name="connsiteX1" fmla="*/ 194475 w 194474"/>
                  <a:gd name="connsiteY1" fmla="*/ 0 h 194474"/>
                  <a:gd name="connsiteX2" fmla="*/ 194475 w 194474"/>
                  <a:gd name="connsiteY2" fmla="*/ 194474 h 194474"/>
                  <a:gd name="connsiteX3" fmla="*/ 0 w 194474"/>
                  <a:gd name="connsiteY3" fmla="*/ 194474 h 194474"/>
                </a:gdLst>
                <a:ahLst/>
                <a:cxnLst>
                  <a:cxn ang="0">
                    <a:pos x="connsiteX0" y="connsiteY0"/>
                  </a:cxn>
                  <a:cxn ang="0">
                    <a:pos x="connsiteX1" y="connsiteY1"/>
                  </a:cxn>
                  <a:cxn ang="0">
                    <a:pos x="connsiteX2" y="connsiteY2"/>
                  </a:cxn>
                  <a:cxn ang="0">
                    <a:pos x="connsiteX3" y="connsiteY3"/>
                  </a:cxn>
                </a:cxnLst>
                <a:rect l="l" t="t" r="r" b="b"/>
                <a:pathLst>
                  <a:path w="194474" h="194474">
                    <a:moveTo>
                      <a:pt x="0" y="0"/>
                    </a:moveTo>
                    <a:lnTo>
                      <a:pt x="194475" y="0"/>
                    </a:lnTo>
                    <a:lnTo>
                      <a:pt x="194475" y="194474"/>
                    </a:lnTo>
                    <a:lnTo>
                      <a:pt x="0" y="194474"/>
                    </a:lnTo>
                    <a:close/>
                  </a:path>
                </a:pathLst>
              </a:custGeom>
              <a:solidFill>
                <a:srgbClr val="6B705C"/>
              </a:solidFill>
              <a:ln w="11994" cap="flat">
                <a:solidFill>
                  <a:srgbClr val="000000"/>
                </a:solidFill>
                <a:prstDash val="solid"/>
                <a:miter/>
              </a:ln>
            </p:spPr>
            <p:txBody>
              <a:bodyPr rtlCol="0" anchor="ctr"/>
              <a:lstStyle/>
              <a:p>
                <a:endParaRPr lang="zh-CN" altLang="en-US"/>
              </a:p>
            </p:txBody>
          </p:sp>
          <p:sp>
            <p:nvSpPr>
              <p:cNvPr id="266" name="任意多边形: 形状 251">
                <a:extLst>
                  <a:ext uri="{FF2B5EF4-FFF2-40B4-BE49-F238E27FC236}">
                    <a16:creationId xmlns:a16="http://schemas.microsoft.com/office/drawing/2014/main" id="{C3B799F4-C5A6-B620-84C0-500C61F408AE}"/>
                  </a:ext>
                </a:extLst>
              </p:cNvPr>
              <p:cNvSpPr/>
              <p:nvPr/>
            </p:nvSpPr>
            <p:spPr>
              <a:xfrm>
                <a:off x="7433204" y="2848960"/>
                <a:ext cx="194474" cy="194474"/>
              </a:xfrm>
              <a:custGeom>
                <a:avLst/>
                <a:gdLst>
                  <a:gd name="connsiteX0" fmla="*/ 0 w 194474"/>
                  <a:gd name="connsiteY0" fmla="*/ 0 h 194474"/>
                  <a:gd name="connsiteX1" fmla="*/ 194475 w 194474"/>
                  <a:gd name="connsiteY1" fmla="*/ 0 h 194474"/>
                  <a:gd name="connsiteX2" fmla="*/ 194475 w 194474"/>
                  <a:gd name="connsiteY2" fmla="*/ 194474 h 194474"/>
                  <a:gd name="connsiteX3" fmla="*/ 0 w 194474"/>
                  <a:gd name="connsiteY3" fmla="*/ 194474 h 194474"/>
                </a:gdLst>
                <a:ahLst/>
                <a:cxnLst>
                  <a:cxn ang="0">
                    <a:pos x="connsiteX0" y="connsiteY0"/>
                  </a:cxn>
                  <a:cxn ang="0">
                    <a:pos x="connsiteX1" y="connsiteY1"/>
                  </a:cxn>
                  <a:cxn ang="0">
                    <a:pos x="connsiteX2" y="connsiteY2"/>
                  </a:cxn>
                  <a:cxn ang="0">
                    <a:pos x="connsiteX3" y="connsiteY3"/>
                  </a:cxn>
                </a:cxnLst>
                <a:rect l="l" t="t" r="r" b="b"/>
                <a:pathLst>
                  <a:path w="194474" h="194474">
                    <a:moveTo>
                      <a:pt x="0" y="0"/>
                    </a:moveTo>
                    <a:lnTo>
                      <a:pt x="194475" y="0"/>
                    </a:lnTo>
                    <a:lnTo>
                      <a:pt x="194475" y="194474"/>
                    </a:lnTo>
                    <a:lnTo>
                      <a:pt x="0" y="194474"/>
                    </a:lnTo>
                    <a:close/>
                  </a:path>
                </a:pathLst>
              </a:custGeom>
              <a:solidFill>
                <a:srgbClr val="E07A5F"/>
              </a:solidFill>
              <a:ln w="11994" cap="flat">
                <a:solidFill>
                  <a:srgbClr val="000000"/>
                </a:solidFill>
                <a:prstDash val="solid"/>
                <a:miter/>
              </a:ln>
            </p:spPr>
            <p:txBody>
              <a:bodyPr rtlCol="0" anchor="ctr"/>
              <a:lstStyle/>
              <a:p>
                <a:endParaRPr lang="zh-CN" altLang="en-US"/>
              </a:p>
            </p:txBody>
          </p:sp>
          <p:sp>
            <p:nvSpPr>
              <p:cNvPr id="267" name="任意多边形: 形状 252">
                <a:extLst>
                  <a:ext uri="{FF2B5EF4-FFF2-40B4-BE49-F238E27FC236}">
                    <a16:creationId xmlns:a16="http://schemas.microsoft.com/office/drawing/2014/main" id="{F94478AA-7D3B-4A8A-BF19-CB5E9EA4CEB9}"/>
                  </a:ext>
                </a:extLst>
              </p:cNvPr>
              <p:cNvSpPr/>
              <p:nvPr/>
            </p:nvSpPr>
            <p:spPr>
              <a:xfrm>
                <a:off x="7433204" y="2514599"/>
                <a:ext cx="194474" cy="194474"/>
              </a:xfrm>
              <a:custGeom>
                <a:avLst/>
                <a:gdLst>
                  <a:gd name="connsiteX0" fmla="*/ 0 w 194474"/>
                  <a:gd name="connsiteY0" fmla="*/ 0 h 194474"/>
                  <a:gd name="connsiteX1" fmla="*/ 194475 w 194474"/>
                  <a:gd name="connsiteY1" fmla="*/ 0 h 194474"/>
                  <a:gd name="connsiteX2" fmla="*/ 194475 w 194474"/>
                  <a:gd name="connsiteY2" fmla="*/ 194474 h 194474"/>
                  <a:gd name="connsiteX3" fmla="*/ 0 w 194474"/>
                  <a:gd name="connsiteY3" fmla="*/ 194474 h 194474"/>
                </a:gdLst>
                <a:ahLst/>
                <a:cxnLst>
                  <a:cxn ang="0">
                    <a:pos x="connsiteX0" y="connsiteY0"/>
                  </a:cxn>
                  <a:cxn ang="0">
                    <a:pos x="connsiteX1" y="connsiteY1"/>
                  </a:cxn>
                  <a:cxn ang="0">
                    <a:pos x="connsiteX2" y="connsiteY2"/>
                  </a:cxn>
                  <a:cxn ang="0">
                    <a:pos x="connsiteX3" y="connsiteY3"/>
                  </a:cxn>
                </a:cxnLst>
                <a:rect l="l" t="t" r="r" b="b"/>
                <a:pathLst>
                  <a:path w="194474" h="194474">
                    <a:moveTo>
                      <a:pt x="0" y="0"/>
                    </a:moveTo>
                    <a:lnTo>
                      <a:pt x="194475" y="0"/>
                    </a:lnTo>
                    <a:lnTo>
                      <a:pt x="194475" y="194474"/>
                    </a:lnTo>
                    <a:lnTo>
                      <a:pt x="0" y="194474"/>
                    </a:lnTo>
                    <a:close/>
                  </a:path>
                </a:pathLst>
              </a:custGeom>
              <a:solidFill>
                <a:srgbClr val="F4F1DE"/>
              </a:solidFill>
              <a:ln w="11994" cap="flat">
                <a:solidFill>
                  <a:srgbClr val="000000"/>
                </a:solidFill>
                <a:prstDash val="solid"/>
                <a:miter/>
              </a:ln>
            </p:spPr>
            <p:txBody>
              <a:bodyPr rtlCol="0" anchor="ctr"/>
              <a:lstStyle/>
              <a:p>
                <a:endParaRPr lang="zh-CN" altLang="en-US"/>
              </a:p>
            </p:txBody>
          </p:sp>
          <p:sp>
            <p:nvSpPr>
              <p:cNvPr id="268" name="任意多边形: 形状 253">
                <a:extLst>
                  <a:ext uri="{FF2B5EF4-FFF2-40B4-BE49-F238E27FC236}">
                    <a16:creationId xmlns:a16="http://schemas.microsoft.com/office/drawing/2014/main" id="{BD04092C-244B-C390-383E-266F05781961}"/>
                  </a:ext>
                </a:extLst>
              </p:cNvPr>
              <p:cNvSpPr/>
              <p:nvPr/>
            </p:nvSpPr>
            <p:spPr>
              <a:xfrm>
                <a:off x="5662901" y="2291211"/>
                <a:ext cx="894749" cy="3018849"/>
              </a:xfrm>
              <a:custGeom>
                <a:avLst/>
                <a:gdLst>
                  <a:gd name="connsiteX0" fmla="*/ 0 w 894749"/>
                  <a:gd name="connsiteY0" fmla="*/ 2889880 h 3018849"/>
                  <a:gd name="connsiteX1" fmla="*/ 0 w 894749"/>
                  <a:gd name="connsiteY1" fmla="*/ 128970 h 3018849"/>
                  <a:gd name="connsiteX2" fmla="*/ 116733 w 894749"/>
                  <a:gd name="connsiteY2" fmla="*/ 0 h 3018849"/>
                  <a:gd name="connsiteX3" fmla="*/ 778017 w 894749"/>
                  <a:gd name="connsiteY3" fmla="*/ 0 h 3018849"/>
                  <a:gd name="connsiteX4" fmla="*/ 894750 w 894749"/>
                  <a:gd name="connsiteY4" fmla="*/ 128970 h 3018849"/>
                  <a:gd name="connsiteX5" fmla="*/ 894750 w 894749"/>
                  <a:gd name="connsiteY5" fmla="*/ 2889880 h 3018849"/>
                  <a:gd name="connsiteX6" fmla="*/ 778017 w 894749"/>
                  <a:gd name="connsiteY6" fmla="*/ 3018850 h 3018849"/>
                  <a:gd name="connsiteX7" fmla="*/ 116733 w 894749"/>
                  <a:gd name="connsiteY7" fmla="*/ 3018850 h 3018849"/>
                  <a:gd name="connsiteX8" fmla="*/ 0 w 894749"/>
                  <a:gd name="connsiteY8" fmla="*/ 2889880 h 3018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4749" h="3018849">
                    <a:moveTo>
                      <a:pt x="0" y="2889880"/>
                    </a:moveTo>
                    <a:lnTo>
                      <a:pt x="0" y="128970"/>
                    </a:lnTo>
                    <a:cubicBezTo>
                      <a:pt x="0" y="58066"/>
                      <a:pt x="52548" y="0"/>
                      <a:pt x="116733" y="0"/>
                    </a:cubicBezTo>
                    <a:lnTo>
                      <a:pt x="778017" y="0"/>
                    </a:lnTo>
                    <a:cubicBezTo>
                      <a:pt x="842202" y="0"/>
                      <a:pt x="894750" y="58066"/>
                      <a:pt x="894750" y="128970"/>
                    </a:cubicBezTo>
                    <a:lnTo>
                      <a:pt x="894750" y="2889880"/>
                    </a:lnTo>
                    <a:cubicBezTo>
                      <a:pt x="894750" y="2960783"/>
                      <a:pt x="842202" y="3018850"/>
                      <a:pt x="778017" y="3018850"/>
                    </a:cubicBezTo>
                    <a:lnTo>
                      <a:pt x="116733" y="3018850"/>
                    </a:lnTo>
                    <a:cubicBezTo>
                      <a:pt x="52548" y="3018850"/>
                      <a:pt x="0" y="2960783"/>
                      <a:pt x="0" y="2889880"/>
                    </a:cubicBezTo>
                    <a:close/>
                  </a:path>
                </a:pathLst>
              </a:custGeom>
              <a:solidFill>
                <a:srgbClr val="FFF0C8"/>
              </a:solidFill>
              <a:ln w="35981" cap="flat">
                <a:solidFill>
                  <a:srgbClr val="000000"/>
                </a:solidFill>
                <a:prstDash val="solid"/>
                <a:miter/>
              </a:ln>
            </p:spPr>
            <p:txBody>
              <a:bodyPr rtlCol="0" anchor="ctr"/>
              <a:lstStyle/>
              <a:p>
                <a:endParaRPr lang="zh-CN" altLang="en-US"/>
              </a:p>
            </p:txBody>
          </p:sp>
          <p:sp>
            <p:nvSpPr>
              <p:cNvPr id="269" name="任意多边形: 形状 262">
                <a:extLst>
                  <a:ext uri="{FF2B5EF4-FFF2-40B4-BE49-F238E27FC236}">
                    <a16:creationId xmlns:a16="http://schemas.microsoft.com/office/drawing/2014/main" id="{7B7A1C03-E6BF-4312-36F6-34241FCB4A84}"/>
                  </a:ext>
                </a:extLst>
              </p:cNvPr>
              <p:cNvSpPr/>
              <p:nvPr/>
            </p:nvSpPr>
            <p:spPr>
              <a:xfrm>
                <a:off x="7728215" y="2291211"/>
                <a:ext cx="899308" cy="3026167"/>
              </a:xfrm>
              <a:custGeom>
                <a:avLst/>
                <a:gdLst>
                  <a:gd name="connsiteX0" fmla="*/ 0 w 899308"/>
                  <a:gd name="connsiteY0" fmla="*/ 2897078 h 3026167"/>
                  <a:gd name="connsiteX1" fmla="*/ 0 w 899308"/>
                  <a:gd name="connsiteY1" fmla="*/ 129210 h 3026167"/>
                  <a:gd name="connsiteX2" fmla="*/ 117333 w 899308"/>
                  <a:gd name="connsiteY2" fmla="*/ 0 h 3026167"/>
                  <a:gd name="connsiteX3" fmla="*/ 781976 w 899308"/>
                  <a:gd name="connsiteY3" fmla="*/ 0 h 3026167"/>
                  <a:gd name="connsiteX4" fmla="*/ 899309 w 899308"/>
                  <a:gd name="connsiteY4" fmla="*/ 129210 h 3026167"/>
                  <a:gd name="connsiteX5" fmla="*/ 899309 w 899308"/>
                  <a:gd name="connsiteY5" fmla="*/ 2896958 h 3026167"/>
                  <a:gd name="connsiteX6" fmla="*/ 781976 w 899308"/>
                  <a:gd name="connsiteY6" fmla="*/ 3026168 h 3026167"/>
                  <a:gd name="connsiteX7" fmla="*/ 117333 w 899308"/>
                  <a:gd name="connsiteY7" fmla="*/ 3026168 h 3026167"/>
                  <a:gd name="connsiteX8" fmla="*/ 0 w 899308"/>
                  <a:gd name="connsiteY8" fmla="*/ 2897078 h 3026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308" h="3026167">
                    <a:moveTo>
                      <a:pt x="0" y="2897078"/>
                    </a:moveTo>
                    <a:lnTo>
                      <a:pt x="0" y="129210"/>
                    </a:lnTo>
                    <a:cubicBezTo>
                      <a:pt x="0" y="58186"/>
                      <a:pt x="52788" y="0"/>
                      <a:pt x="117333" y="0"/>
                    </a:cubicBezTo>
                    <a:lnTo>
                      <a:pt x="781976" y="0"/>
                    </a:lnTo>
                    <a:cubicBezTo>
                      <a:pt x="846521" y="0"/>
                      <a:pt x="899309" y="58186"/>
                      <a:pt x="899309" y="129210"/>
                    </a:cubicBezTo>
                    <a:lnTo>
                      <a:pt x="899309" y="2896958"/>
                    </a:lnTo>
                    <a:cubicBezTo>
                      <a:pt x="899309" y="2967982"/>
                      <a:pt x="846521" y="3026168"/>
                      <a:pt x="781976" y="3026168"/>
                    </a:cubicBezTo>
                    <a:lnTo>
                      <a:pt x="117333" y="3026168"/>
                    </a:lnTo>
                    <a:cubicBezTo>
                      <a:pt x="52788" y="3026288"/>
                      <a:pt x="0" y="2968102"/>
                      <a:pt x="0" y="2897078"/>
                    </a:cubicBezTo>
                    <a:close/>
                  </a:path>
                </a:pathLst>
              </a:custGeom>
              <a:solidFill>
                <a:srgbClr val="FFF0C8"/>
              </a:solidFill>
              <a:ln w="35981" cap="flat">
                <a:solidFill>
                  <a:srgbClr val="000000"/>
                </a:solidFill>
                <a:prstDash val="solid"/>
                <a:miter/>
              </a:ln>
            </p:spPr>
            <p:txBody>
              <a:bodyPr rtlCol="0" anchor="ctr"/>
              <a:lstStyle/>
              <a:p>
                <a:endParaRPr lang="zh-CN" altLang="en-US"/>
              </a:p>
            </p:txBody>
          </p:sp>
          <p:sp>
            <p:nvSpPr>
              <p:cNvPr id="270" name="任意多边形: 形状 271">
                <a:extLst>
                  <a:ext uri="{FF2B5EF4-FFF2-40B4-BE49-F238E27FC236}">
                    <a16:creationId xmlns:a16="http://schemas.microsoft.com/office/drawing/2014/main" id="{C4B70362-C7C9-224E-9F4E-AB96E1D6090D}"/>
                  </a:ext>
                </a:extLst>
              </p:cNvPr>
              <p:cNvSpPr/>
              <p:nvPr/>
            </p:nvSpPr>
            <p:spPr>
              <a:xfrm>
                <a:off x="8184827" y="2093258"/>
                <a:ext cx="48228" cy="153923"/>
              </a:xfrm>
              <a:custGeom>
                <a:avLst/>
                <a:gdLst>
                  <a:gd name="connsiteX0" fmla="*/ 0 w 48228"/>
                  <a:gd name="connsiteY0" fmla="*/ 0 h 153923"/>
                  <a:gd name="connsiteX1" fmla="*/ 24114 w 48228"/>
                  <a:gd name="connsiteY1" fmla="*/ 153924 h 153923"/>
                  <a:gd name="connsiteX2" fmla="*/ 48229 w 48228"/>
                  <a:gd name="connsiteY2" fmla="*/ 0 h 153923"/>
                </a:gdLst>
                <a:ahLst/>
                <a:cxnLst>
                  <a:cxn ang="0">
                    <a:pos x="connsiteX0" y="connsiteY0"/>
                  </a:cxn>
                  <a:cxn ang="0">
                    <a:pos x="connsiteX1" y="connsiteY1"/>
                  </a:cxn>
                  <a:cxn ang="0">
                    <a:pos x="connsiteX2" y="connsiteY2"/>
                  </a:cxn>
                </a:cxnLst>
                <a:rect l="l" t="t" r="r" b="b"/>
                <a:pathLst>
                  <a:path w="48228" h="153923">
                    <a:moveTo>
                      <a:pt x="0" y="0"/>
                    </a:moveTo>
                    <a:lnTo>
                      <a:pt x="24114" y="153924"/>
                    </a:lnTo>
                    <a:lnTo>
                      <a:pt x="48229" y="0"/>
                    </a:lnTo>
                    <a:close/>
                  </a:path>
                </a:pathLst>
              </a:custGeom>
              <a:solidFill>
                <a:srgbClr val="000000"/>
              </a:solidFill>
              <a:ln w="11994" cap="flat">
                <a:solidFill>
                  <a:srgbClr val="000000"/>
                </a:solidFill>
                <a:prstDash val="solid"/>
                <a:miter/>
              </a:ln>
            </p:spPr>
            <p:txBody>
              <a:bodyPr rtlCol="0" anchor="ctr"/>
              <a:lstStyle/>
              <a:p>
                <a:endParaRPr lang="zh-CN" altLang="en-US"/>
              </a:p>
            </p:txBody>
          </p:sp>
          <p:sp>
            <p:nvSpPr>
              <p:cNvPr id="271" name="任意多边形: 形状 272">
                <a:extLst>
                  <a:ext uri="{FF2B5EF4-FFF2-40B4-BE49-F238E27FC236}">
                    <a16:creationId xmlns:a16="http://schemas.microsoft.com/office/drawing/2014/main" id="{D229D895-9B67-F339-6415-378144A73023}"/>
                  </a:ext>
                </a:extLst>
              </p:cNvPr>
              <p:cNvSpPr/>
              <p:nvPr/>
            </p:nvSpPr>
            <p:spPr>
              <a:xfrm>
                <a:off x="5042887" y="1869750"/>
                <a:ext cx="4209689" cy="3866210"/>
              </a:xfrm>
              <a:custGeom>
                <a:avLst/>
                <a:gdLst>
                  <a:gd name="connsiteX0" fmla="*/ 3711447 w 4209689"/>
                  <a:gd name="connsiteY0" fmla="*/ 3866210 h 3866210"/>
                  <a:gd name="connsiteX1" fmla="*/ 494644 w 4209689"/>
                  <a:gd name="connsiteY1" fmla="*/ 3863211 h 3866210"/>
                  <a:gd name="connsiteX2" fmla="*/ 0 w 4209689"/>
                  <a:gd name="connsiteY2" fmla="*/ 3342414 h 3866210"/>
                  <a:gd name="connsiteX3" fmla="*/ 2640 w 4209689"/>
                  <a:gd name="connsiteY3" fmla="*/ 519838 h 3866210"/>
                  <a:gd name="connsiteX4" fmla="*/ 498243 w 4209689"/>
                  <a:gd name="connsiteY4" fmla="*/ 0 h 3866210"/>
                  <a:gd name="connsiteX5" fmla="*/ 3715046 w 4209689"/>
                  <a:gd name="connsiteY5" fmla="*/ 2999 h 3866210"/>
                  <a:gd name="connsiteX6" fmla="*/ 4209689 w 4209689"/>
                  <a:gd name="connsiteY6" fmla="*/ 523797 h 3866210"/>
                  <a:gd name="connsiteX7" fmla="*/ 4207050 w 4209689"/>
                  <a:gd name="connsiteY7" fmla="*/ 3346373 h 3866210"/>
                  <a:gd name="connsiteX8" fmla="*/ 3711447 w 4209689"/>
                  <a:gd name="connsiteY8" fmla="*/ 3866210 h 3866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9689" h="3866210">
                    <a:moveTo>
                      <a:pt x="3711447" y="3866210"/>
                    </a:moveTo>
                    <a:lnTo>
                      <a:pt x="494644" y="3863211"/>
                    </a:lnTo>
                    <a:cubicBezTo>
                      <a:pt x="221228" y="3862971"/>
                      <a:pt x="-240" y="3629746"/>
                      <a:pt x="0" y="3342414"/>
                    </a:cubicBezTo>
                    <a:lnTo>
                      <a:pt x="2640" y="519838"/>
                    </a:lnTo>
                    <a:cubicBezTo>
                      <a:pt x="2879" y="232505"/>
                      <a:pt x="224827" y="-240"/>
                      <a:pt x="498243" y="0"/>
                    </a:cubicBezTo>
                    <a:lnTo>
                      <a:pt x="3715046" y="2999"/>
                    </a:lnTo>
                    <a:cubicBezTo>
                      <a:pt x="3988461" y="3239"/>
                      <a:pt x="4209930" y="236465"/>
                      <a:pt x="4209689" y="523797"/>
                    </a:cubicBezTo>
                    <a:lnTo>
                      <a:pt x="4207050" y="3346373"/>
                    </a:lnTo>
                    <a:cubicBezTo>
                      <a:pt x="4206810" y="3633825"/>
                      <a:pt x="3984982" y="3866450"/>
                      <a:pt x="3711447" y="3866210"/>
                    </a:cubicBezTo>
                    <a:close/>
                  </a:path>
                </a:pathLst>
              </a:custGeom>
              <a:noFill/>
              <a:ln w="8995" cap="flat">
                <a:solidFill>
                  <a:srgbClr val="3E3A39"/>
                </a:solidFill>
                <a:custDash>
                  <a:ds d="375000" sp="225000"/>
                </a:custDash>
                <a:miter/>
              </a:ln>
            </p:spPr>
            <p:txBody>
              <a:bodyPr rtlCol="0" anchor="ctr"/>
              <a:lstStyle/>
              <a:p>
                <a:endParaRPr lang="zh-CN" altLang="en-US"/>
              </a:p>
            </p:txBody>
          </p:sp>
          <p:sp>
            <p:nvSpPr>
              <p:cNvPr id="272" name="任意多边形: 形状 323">
                <a:extLst>
                  <a:ext uri="{FF2B5EF4-FFF2-40B4-BE49-F238E27FC236}">
                    <a16:creationId xmlns:a16="http://schemas.microsoft.com/office/drawing/2014/main" id="{3885C6D0-0650-C380-D6B1-C5BA16F3336D}"/>
                  </a:ext>
                </a:extLst>
              </p:cNvPr>
              <p:cNvSpPr/>
              <p:nvPr/>
            </p:nvSpPr>
            <p:spPr>
              <a:xfrm>
                <a:off x="6874016" y="1939334"/>
                <a:ext cx="1333486" cy="416541"/>
              </a:xfrm>
              <a:custGeom>
                <a:avLst/>
                <a:gdLst>
                  <a:gd name="connsiteX0" fmla="*/ 0 w 1333486"/>
                  <a:gd name="connsiteY0" fmla="*/ 416542 h 416541"/>
                  <a:gd name="connsiteX1" fmla="*/ 0 w 1333486"/>
                  <a:gd name="connsiteY1" fmla="*/ 38751 h 416541"/>
                  <a:gd name="connsiteX2" fmla="*/ 20395 w 1333486"/>
                  <a:gd name="connsiteY2" fmla="*/ 0 h 416541"/>
                  <a:gd name="connsiteX3" fmla="*/ 1313091 w 1333486"/>
                  <a:gd name="connsiteY3" fmla="*/ 0 h 416541"/>
                  <a:gd name="connsiteX4" fmla="*/ 1333486 w 1333486"/>
                  <a:gd name="connsiteY4" fmla="*/ 38751 h 416541"/>
                  <a:gd name="connsiteX5" fmla="*/ 1333486 w 1333486"/>
                  <a:gd name="connsiteY5" fmla="*/ 294291 h 416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3486" h="416541">
                    <a:moveTo>
                      <a:pt x="0" y="416542"/>
                    </a:moveTo>
                    <a:lnTo>
                      <a:pt x="0" y="38751"/>
                    </a:lnTo>
                    <a:cubicBezTo>
                      <a:pt x="0" y="17396"/>
                      <a:pt x="9238" y="0"/>
                      <a:pt x="20395" y="0"/>
                    </a:cubicBezTo>
                    <a:lnTo>
                      <a:pt x="1313091" y="0"/>
                    </a:lnTo>
                    <a:cubicBezTo>
                      <a:pt x="1324368" y="0"/>
                      <a:pt x="1333486" y="17396"/>
                      <a:pt x="1333486" y="38751"/>
                    </a:cubicBezTo>
                    <a:lnTo>
                      <a:pt x="1333486" y="294291"/>
                    </a:lnTo>
                  </a:path>
                </a:pathLst>
              </a:custGeom>
              <a:noFill/>
              <a:ln w="11994" cap="flat">
                <a:solidFill>
                  <a:srgbClr val="333333"/>
                </a:solidFill>
                <a:prstDash val="solid"/>
                <a:miter/>
              </a:ln>
            </p:spPr>
            <p:txBody>
              <a:bodyPr rtlCol="0" anchor="ctr"/>
              <a:lstStyle/>
              <a:p>
                <a:endParaRPr lang="zh-CN" altLang="en-US"/>
              </a:p>
            </p:txBody>
          </p:sp>
          <p:sp>
            <p:nvSpPr>
              <p:cNvPr id="273" name="文本框 272">
                <a:extLst>
                  <a:ext uri="{FF2B5EF4-FFF2-40B4-BE49-F238E27FC236}">
                    <a16:creationId xmlns:a16="http://schemas.microsoft.com/office/drawing/2014/main" id="{C434CBCF-7D1E-DE92-AEE2-E504B796BAD0}"/>
                  </a:ext>
                </a:extLst>
              </p:cNvPr>
              <p:cNvSpPr txBox="1"/>
              <p:nvPr/>
            </p:nvSpPr>
            <p:spPr>
              <a:xfrm rot="21580061">
                <a:off x="6548470" y="5375776"/>
                <a:ext cx="1479892" cy="369332"/>
              </a:xfrm>
              <a:prstGeom prst="rect">
                <a:avLst/>
              </a:prstGeom>
              <a:noFill/>
            </p:spPr>
            <p:txBody>
              <a:bodyPr wrap="none" rtlCol="0">
                <a:spAutoFit/>
              </a:bodyPr>
              <a:lstStyle/>
              <a:p>
                <a:pPr algn="l"/>
                <a:r>
                  <a:rPr lang="en-US" altLang="zh-CN" spc="0" baseline="0" dirty="0" err="1">
                    <a:ln/>
                    <a:solidFill>
                      <a:srgbClr val="000000"/>
                    </a:solidFill>
                    <a:latin typeface="Arial" panose="020B0604020202020204" pitchFamily="34" charset="0"/>
                    <a:cs typeface="Arial" panose="020B0604020202020204" pitchFamily="34" charset="0"/>
                    <a:sym typeface="Arial"/>
                    <a:rtl val="0"/>
                  </a:rPr>
                  <a:t>NodeFormer</a:t>
                </a:r>
                <a:endParaRPr lang="zh-CN" altLang="en-US" spc="0" baseline="0" dirty="0">
                  <a:ln/>
                  <a:solidFill>
                    <a:srgbClr val="000000"/>
                  </a:solidFill>
                  <a:latin typeface="Arial" panose="020B0604020202020204" pitchFamily="34" charset="0"/>
                  <a:cs typeface="Arial" panose="020B0604020202020204" pitchFamily="34" charset="0"/>
                  <a:sym typeface="Arial"/>
                  <a:rtl val="0"/>
                </a:endParaRPr>
              </a:p>
            </p:txBody>
          </p:sp>
        </p:grpSp>
        <p:sp>
          <p:nvSpPr>
            <p:cNvPr id="221" name="文本框 220">
              <a:extLst>
                <a:ext uri="{FF2B5EF4-FFF2-40B4-BE49-F238E27FC236}">
                  <a16:creationId xmlns:a16="http://schemas.microsoft.com/office/drawing/2014/main" id="{E7C79D98-9834-F62B-51A4-0B92ECEFA489}"/>
                </a:ext>
              </a:extLst>
            </p:cNvPr>
            <p:cNvSpPr txBox="1"/>
            <p:nvPr/>
          </p:nvSpPr>
          <p:spPr>
            <a:xfrm rot="5403816">
              <a:off x="5325689" y="3631083"/>
              <a:ext cx="1539541" cy="523220"/>
            </a:xfrm>
            <a:prstGeom prst="rect">
              <a:avLst/>
            </a:prstGeom>
            <a:noFill/>
          </p:spPr>
          <p:txBody>
            <a:bodyPr wrap="square" rtlCol="0">
              <a:spAutoFit/>
            </a:bodyPr>
            <a:lstStyle/>
            <a:p>
              <a:pPr algn="l"/>
              <a:r>
                <a:rPr lang="en-US" altLang="zh-CN" sz="2800" spc="0" baseline="0" dirty="0">
                  <a:ln w="4763" cap="flat">
                    <a:solidFill>
                      <a:srgbClr val="000000"/>
                    </a:solidFill>
                    <a:miter/>
                  </a:ln>
                  <a:solidFill>
                    <a:srgbClr val="000000"/>
                  </a:solidFill>
                  <a:latin typeface="Arial"/>
                  <a:cs typeface="Arial"/>
                  <a:sym typeface="Arial"/>
                  <a:rtl val="0"/>
                </a:rPr>
                <a:t>Encoder</a:t>
              </a:r>
              <a:endParaRPr lang="zh-CN" altLang="en-US" sz="2800" spc="0" baseline="0" dirty="0">
                <a:ln w="4763" cap="flat">
                  <a:solidFill>
                    <a:srgbClr val="000000"/>
                  </a:solidFill>
                  <a:miter/>
                </a:ln>
                <a:solidFill>
                  <a:srgbClr val="000000"/>
                </a:solidFill>
                <a:latin typeface="Arial"/>
                <a:cs typeface="Arial"/>
                <a:sym typeface="Arial"/>
                <a:rtl val="0"/>
              </a:endParaRPr>
            </a:p>
          </p:txBody>
        </p:sp>
        <p:sp>
          <p:nvSpPr>
            <p:cNvPr id="222" name="文本框 221">
              <a:extLst>
                <a:ext uri="{FF2B5EF4-FFF2-40B4-BE49-F238E27FC236}">
                  <a16:creationId xmlns:a16="http://schemas.microsoft.com/office/drawing/2014/main" id="{6E96880E-EA99-49FA-1629-E193EFE85007}"/>
                </a:ext>
              </a:extLst>
            </p:cNvPr>
            <p:cNvSpPr txBox="1"/>
            <p:nvPr/>
          </p:nvSpPr>
          <p:spPr>
            <a:xfrm rot="5403816">
              <a:off x="7433329" y="3631083"/>
              <a:ext cx="1539541" cy="523220"/>
            </a:xfrm>
            <a:prstGeom prst="rect">
              <a:avLst/>
            </a:prstGeom>
            <a:noFill/>
          </p:spPr>
          <p:txBody>
            <a:bodyPr wrap="square" rtlCol="0">
              <a:spAutoFit/>
            </a:bodyPr>
            <a:lstStyle/>
            <a:p>
              <a:pPr algn="l"/>
              <a:r>
                <a:rPr lang="en-US" altLang="zh-CN" sz="2800" spc="0" baseline="0" dirty="0">
                  <a:ln w="4763" cap="flat">
                    <a:solidFill>
                      <a:srgbClr val="000000"/>
                    </a:solidFill>
                    <a:miter/>
                  </a:ln>
                  <a:solidFill>
                    <a:srgbClr val="000000"/>
                  </a:solidFill>
                  <a:latin typeface="Arial"/>
                  <a:cs typeface="Arial"/>
                  <a:sym typeface="Arial"/>
                  <a:rtl val="0"/>
                </a:rPr>
                <a:t>Decoder</a:t>
              </a:r>
              <a:endParaRPr lang="zh-CN" altLang="en-US" sz="2800" spc="0" baseline="0" dirty="0">
                <a:ln w="4763" cap="flat">
                  <a:solidFill>
                    <a:srgbClr val="000000"/>
                  </a:solidFill>
                  <a:miter/>
                </a:ln>
                <a:solidFill>
                  <a:srgbClr val="000000"/>
                </a:solidFill>
                <a:latin typeface="Arial"/>
                <a:cs typeface="Arial"/>
                <a:sym typeface="Arial"/>
                <a:rtl val="0"/>
              </a:endParaRPr>
            </a:p>
          </p:txBody>
        </p:sp>
      </p:grpSp>
      <p:grpSp>
        <p:nvGrpSpPr>
          <p:cNvPr id="280" name="组合 279">
            <a:extLst>
              <a:ext uri="{FF2B5EF4-FFF2-40B4-BE49-F238E27FC236}">
                <a16:creationId xmlns:a16="http://schemas.microsoft.com/office/drawing/2014/main" id="{3AA69BA1-5D65-2C91-290A-6FF9730E554B}"/>
              </a:ext>
            </a:extLst>
          </p:cNvPr>
          <p:cNvGrpSpPr/>
          <p:nvPr/>
        </p:nvGrpSpPr>
        <p:grpSpPr>
          <a:xfrm>
            <a:off x="9830046" y="3037886"/>
            <a:ext cx="1894345" cy="1522561"/>
            <a:chOff x="9830046" y="2884119"/>
            <a:chExt cx="1894345" cy="1522561"/>
          </a:xfrm>
        </p:grpSpPr>
        <p:grpSp>
          <p:nvGrpSpPr>
            <p:cNvPr id="281" name="图形 2">
              <a:extLst>
                <a:ext uri="{FF2B5EF4-FFF2-40B4-BE49-F238E27FC236}">
                  <a16:creationId xmlns:a16="http://schemas.microsoft.com/office/drawing/2014/main" id="{07FF4567-BC4F-E479-D5FE-40FF954D3812}"/>
                </a:ext>
              </a:extLst>
            </p:cNvPr>
            <p:cNvGrpSpPr/>
            <p:nvPr/>
          </p:nvGrpSpPr>
          <p:grpSpPr>
            <a:xfrm>
              <a:off x="10427497" y="2884119"/>
              <a:ext cx="1296894" cy="1522561"/>
              <a:chOff x="10215830" y="2961254"/>
              <a:chExt cx="1296894" cy="1522561"/>
            </a:xfrm>
          </p:grpSpPr>
          <p:sp>
            <p:nvSpPr>
              <p:cNvPr id="285" name="任意多边形: 形状 25">
                <a:extLst>
                  <a:ext uri="{FF2B5EF4-FFF2-40B4-BE49-F238E27FC236}">
                    <a16:creationId xmlns:a16="http://schemas.microsoft.com/office/drawing/2014/main" id="{25EF1DA8-6F88-B4B7-13AE-E73ED9934DAF}"/>
                  </a:ext>
                </a:extLst>
              </p:cNvPr>
              <p:cNvSpPr/>
              <p:nvPr/>
            </p:nvSpPr>
            <p:spPr>
              <a:xfrm>
                <a:off x="10215830" y="3095742"/>
                <a:ext cx="235384" cy="235384"/>
              </a:xfrm>
              <a:custGeom>
                <a:avLst/>
                <a:gdLst>
                  <a:gd name="connsiteX0" fmla="*/ 235385 w 235384"/>
                  <a:gd name="connsiteY0" fmla="*/ 117692 h 235384"/>
                  <a:gd name="connsiteX1" fmla="*/ 117692 w 235384"/>
                  <a:gd name="connsiteY1" fmla="*/ 235385 h 235384"/>
                  <a:gd name="connsiteX2" fmla="*/ 0 w 235384"/>
                  <a:gd name="connsiteY2" fmla="*/ 117692 h 235384"/>
                  <a:gd name="connsiteX3" fmla="*/ 117692 w 235384"/>
                  <a:gd name="connsiteY3" fmla="*/ 0 h 235384"/>
                  <a:gd name="connsiteX4" fmla="*/ 235385 w 235384"/>
                  <a:gd name="connsiteY4" fmla="*/ 117692 h 235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384" h="235384">
                    <a:moveTo>
                      <a:pt x="235385" y="117692"/>
                    </a:moveTo>
                    <a:cubicBezTo>
                      <a:pt x="235385" y="182717"/>
                      <a:pt x="182717" y="235385"/>
                      <a:pt x="117692" y="235385"/>
                    </a:cubicBezTo>
                    <a:cubicBezTo>
                      <a:pt x="52667" y="235385"/>
                      <a:pt x="0" y="182717"/>
                      <a:pt x="0" y="117692"/>
                    </a:cubicBezTo>
                    <a:cubicBezTo>
                      <a:pt x="0" y="52668"/>
                      <a:pt x="52667" y="0"/>
                      <a:pt x="117692" y="0"/>
                    </a:cubicBezTo>
                    <a:cubicBezTo>
                      <a:pt x="182717" y="0"/>
                      <a:pt x="235385" y="52668"/>
                      <a:pt x="235385" y="117692"/>
                    </a:cubicBezTo>
                  </a:path>
                </a:pathLst>
              </a:custGeom>
              <a:solidFill>
                <a:srgbClr val="EAB69F"/>
              </a:solidFill>
              <a:ln w="11994" cap="flat">
                <a:noFill/>
                <a:prstDash val="solid"/>
                <a:miter/>
              </a:ln>
            </p:spPr>
            <p:txBody>
              <a:bodyPr rtlCol="0" anchor="ctr"/>
              <a:lstStyle/>
              <a:p>
                <a:endParaRPr lang="zh-CN" altLang="en-US"/>
              </a:p>
            </p:txBody>
          </p:sp>
          <p:sp>
            <p:nvSpPr>
              <p:cNvPr id="286" name="任意多边形: 形状 26">
                <a:extLst>
                  <a:ext uri="{FF2B5EF4-FFF2-40B4-BE49-F238E27FC236}">
                    <a16:creationId xmlns:a16="http://schemas.microsoft.com/office/drawing/2014/main" id="{2DB2D55B-675F-B53D-ACF8-A6DCBB9AFD98}"/>
                  </a:ext>
                </a:extLst>
              </p:cNvPr>
              <p:cNvSpPr/>
              <p:nvPr/>
            </p:nvSpPr>
            <p:spPr>
              <a:xfrm>
                <a:off x="11008363" y="2961254"/>
                <a:ext cx="264177" cy="264177"/>
              </a:xfrm>
              <a:custGeom>
                <a:avLst/>
                <a:gdLst>
                  <a:gd name="connsiteX0" fmla="*/ 264177 w 264177"/>
                  <a:gd name="connsiteY0" fmla="*/ 132089 h 264177"/>
                  <a:gd name="connsiteX1" fmla="*/ 132088 w 264177"/>
                  <a:gd name="connsiteY1" fmla="*/ 264178 h 264177"/>
                  <a:gd name="connsiteX2" fmla="*/ 0 w 264177"/>
                  <a:gd name="connsiteY2" fmla="*/ 132089 h 264177"/>
                  <a:gd name="connsiteX3" fmla="*/ 132088 w 264177"/>
                  <a:gd name="connsiteY3" fmla="*/ 0 h 264177"/>
                  <a:gd name="connsiteX4" fmla="*/ 264177 w 264177"/>
                  <a:gd name="connsiteY4" fmla="*/ 132089 h 264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177" h="264177">
                    <a:moveTo>
                      <a:pt x="264177" y="132089"/>
                    </a:moveTo>
                    <a:cubicBezTo>
                      <a:pt x="264177" y="205032"/>
                      <a:pt x="205031" y="264178"/>
                      <a:pt x="132088" y="264178"/>
                    </a:cubicBezTo>
                    <a:cubicBezTo>
                      <a:pt x="59146" y="264178"/>
                      <a:pt x="0" y="205032"/>
                      <a:pt x="0" y="132089"/>
                    </a:cubicBezTo>
                    <a:cubicBezTo>
                      <a:pt x="0" y="59146"/>
                      <a:pt x="59146" y="0"/>
                      <a:pt x="132088" y="0"/>
                    </a:cubicBezTo>
                    <a:cubicBezTo>
                      <a:pt x="205031" y="0"/>
                      <a:pt x="264177" y="59146"/>
                      <a:pt x="264177" y="132089"/>
                    </a:cubicBezTo>
                  </a:path>
                </a:pathLst>
              </a:custGeom>
              <a:solidFill>
                <a:srgbClr val="EAB69F"/>
              </a:solidFill>
              <a:ln w="11994" cap="flat">
                <a:noFill/>
                <a:prstDash val="solid"/>
                <a:miter/>
              </a:ln>
            </p:spPr>
            <p:txBody>
              <a:bodyPr rtlCol="0" anchor="ctr"/>
              <a:lstStyle/>
              <a:p>
                <a:endParaRPr lang="zh-CN" altLang="en-US"/>
              </a:p>
            </p:txBody>
          </p:sp>
          <p:sp>
            <p:nvSpPr>
              <p:cNvPr id="287" name="任意多边形: 形状 27">
                <a:extLst>
                  <a:ext uri="{FF2B5EF4-FFF2-40B4-BE49-F238E27FC236}">
                    <a16:creationId xmlns:a16="http://schemas.microsoft.com/office/drawing/2014/main" id="{7A29135A-C243-4B92-8BDF-18D06A1E0609}"/>
                  </a:ext>
                </a:extLst>
              </p:cNvPr>
              <p:cNvSpPr/>
              <p:nvPr/>
            </p:nvSpPr>
            <p:spPr>
              <a:xfrm>
                <a:off x="11176563" y="3840286"/>
                <a:ext cx="316965" cy="316965"/>
              </a:xfrm>
              <a:custGeom>
                <a:avLst/>
                <a:gdLst>
                  <a:gd name="connsiteX0" fmla="*/ 316966 w 316965"/>
                  <a:gd name="connsiteY0" fmla="*/ 158483 h 316965"/>
                  <a:gd name="connsiteX1" fmla="*/ 158483 w 316965"/>
                  <a:gd name="connsiteY1" fmla="*/ 316966 h 316965"/>
                  <a:gd name="connsiteX2" fmla="*/ 0 w 316965"/>
                  <a:gd name="connsiteY2" fmla="*/ 158483 h 316965"/>
                  <a:gd name="connsiteX3" fmla="*/ 158483 w 316965"/>
                  <a:gd name="connsiteY3" fmla="*/ 0 h 316965"/>
                  <a:gd name="connsiteX4" fmla="*/ 316966 w 316965"/>
                  <a:gd name="connsiteY4" fmla="*/ 158483 h 316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965" h="316965">
                    <a:moveTo>
                      <a:pt x="316966" y="158483"/>
                    </a:moveTo>
                    <a:cubicBezTo>
                      <a:pt x="316966" y="246062"/>
                      <a:pt x="246062" y="316966"/>
                      <a:pt x="158483" y="316966"/>
                    </a:cubicBezTo>
                    <a:cubicBezTo>
                      <a:pt x="70904" y="316966"/>
                      <a:pt x="0" y="246062"/>
                      <a:pt x="0" y="158483"/>
                    </a:cubicBezTo>
                    <a:cubicBezTo>
                      <a:pt x="0" y="70904"/>
                      <a:pt x="71024" y="0"/>
                      <a:pt x="158483" y="0"/>
                    </a:cubicBezTo>
                    <a:cubicBezTo>
                      <a:pt x="245942" y="-120"/>
                      <a:pt x="316966" y="70904"/>
                      <a:pt x="316966" y="158483"/>
                    </a:cubicBezTo>
                  </a:path>
                </a:pathLst>
              </a:custGeom>
              <a:solidFill>
                <a:srgbClr val="EAB69F"/>
              </a:solidFill>
              <a:ln w="11994" cap="flat">
                <a:noFill/>
                <a:prstDash val="solid"/>
                <a:miter/>
              </a:ln>
            </p:spPr>
            <p:txBody>
              <a:bodyPr rtlCol="0" anchor="ctr"/>
              <a:lstStyle/>
              <a:p>
                <a:endParaRPr lang="zh-CN" altLang="en-US"/>
              </a:p>
            </p:txBody>
          </p:sp>
          <p:sp>
            <p:nvSpPr>
              <p:cNvPr id="288" name="任意多边形: 形状 28">
                <a:extLst>
                  <a:ext uri="{FF2B5EF4-FFF2-40B4-BE49-F238E27FC236}">
                    <a16:creationId xmlns:a16="http://schemas.microsoft.com/office/drawing/2014/main" id="{C3602A68-98B0-4E78-C8A1-B40E7FC71D4C}"/>
                  </a:ext>
                </a:extLst>
              </p:cNvPr>
              <p:cNvSpPr/>
              <p:nvPr/>
            </p:nvSpPr>
            <p:spPr>
              <a:xfrm>
                <a:off x="11306133" y="3436702"/>
                <a:ext cx="206591" cy="206591"/>
              </a:xfrm>
              <a:custGeom>
                <a:avLst/>
                <a:gdLst>
                  <a:gd name="connsiteX0" fmla="*/ 206591 w 206591"/>
                  <a:gd name="connsiteY0" fmla="*/ 103296 h 206591"/>
                  <a:gd name="connsiteX1" fmla="*/ 103296 w 206591"/>
                  <a:gd name="connsiteY1" fmla="*/ 206591 h 206591"/>
                  <a:gd name="connsiteX2" fmla="*/ 0 w 206591"/>
                  <a:gd name="connsiteY2" fmla="*/ 103296 h 206591"/>
                  <a:gd name="connsiteX3" fmla="*/ 103296 w 206591"/>
                  <a:gd name="connsiteY3" fmla="*/ 0 h 206591"/>
                  <a:gd name="connsiteX4" fmla="*/ 206591 w 206591"/>
                  <a:gd name="connsiteY4" fmla="*/ 103296 h 206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591" h="206591">
                    <a:moveTo>
                      <a:pt x="206591" y="103296"/>
                    </a:moveTo>
                    <a:cubicBezTo>
                      <a:pt x="206591" y="160282"/>
                      <a:pt x="160402" y="206591"/>
                      <a:pt x="103296" y="206591"/>
                    </a:cubicBezTo>
                    <a:cubicBezTo>
                      <a:pt x="46309" y="206591"/>
                      <a:pt x="0" y="160402"/>
                      <a:pt x="0" y="103296"/>
                    </a:cubicBezTo>
                    <a:cubicBezTo>
                      <a:pt x="0" y="46309"/>
                      <a:pt x="46189" y="0"/>
                      <a:pt x="103296" y="0"/>
                    </a:cubicBezTo>
                    <a:cubicBezTo>
                      <a:pt x="160402" y="120"/>
                      <a:pt x="206591" y="46309"/>
                      <a:pt x="206591" y="103296"/>
                    </a:cubicBezTo>
                  </a:path>
                </a:pathLst>
              </a:custGeom>
              <a:solidFill>
                <a:srgbClr val="5F797B"/>
              </a:solidFill>
              <a:ln w="11994" cap="flat">
                <a:noFill/>
                <a:prstDash val="solid"/>
                <a:miter/>
              </a:ln>
            </p:spPr>
            <p:txBody>
              <a:bodyPr rtlCol="0" anchor="ctr"/>
              <a:lstStyle/>
              <a:p>
                <a:endParaRPr lang="zh-CN" altLang="en-US"/>
              </a:p>
            </p:txBody>
          </p:sp>
          <p:sp>
            <p:nvSpPr>
              <p:cNvPr id="289" name="任意多边形: 形状 29">
                <a:extLst>
                  <a:ext uri="{FF2B5EF4-FFF2-40B4-BE49-F238E27FC236}">
                    <a16:creationId xmlns:a16="http://schemas.microsoft.com/office/drawing/2014/main" id="{7383D6E5-3D0E-781A-52FC-569FA3509B24}"/>
                  </a:ext>
                </a:extLst>
              </p:cNvPr>
              <p:cNvSpPr/>
              <p:nvPr/>
            </p:nvSpPr>
            <p:spPr>
              <a:xfrm>
                <a:off x="10513599" y="3523201"/>
                <a:ext cx="446775" cy="446774"/>
              </a:xfrm>
              <a:custGeom>
                <a:avLst/>
                <a:gdLst>
                  <a:gd name="connsiteX0" fmla="*/ 446775 w 446775"/>
                  <a:gd name="connsiteY0" fmla="*/ 223387 h 446774"/>
                  <a:gd name="connsiteX1" fmla="*/ 223388 w 446775"/>
                  <a:gd name="connsiteY1" fmla="*/ 446775 h 446774"/>
                  <a:gd name="connsiteX2" fmla="*/ 0 w 446775"/>
                  <a:gd name="connsiteY2" fmla="*/ 223387 h 446774"/>
                  <a:gd name="connsiteX3" fmla="*/ 223388 w 446775"/>
                  <a:gd name="connsiteY3" fmla="*/ 0 h 446774"/>
                  <a:gd name="connsiteX4" fmla="*/ 446775 w 446775"/>
                  <a:gd name="connsiteY4" fmla="*/ 223387 h 446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775" h="446774">
                    <a:moveTo>
                      <a:pt x="446775" y="223387"/>
                    </a:moveTo>
                    <a:cubicBezTo>
                      <a:pt x="446775" y="346718"/>
                      <a:pt x="346839" y="446775"/>
                      <a:pt x="223388" y="446775"/>
                    </a:cubicBezTo>
                    <a:cubicBezTo>
                      <a:pt x="100057" y="446775"/>
                      <a:pt x="0" y="346838"/>
                      <a:pt x="0" y="223387"/>
                    </a:cubicBezTo>
                    <a:cubicBezTo>
                      <a:pt x="0" y="99937"/>
                      <a:pt x="99937" y="0"/>
                      <a:pt x="223388" y="0"/>
                    </a:cubicBezTo>
                    <a:cubicBezTo>
                      <a:pt x="346839" y="0"/>
                      <a:pt x="446775" y="100056"/>
                      <a:pt x="446775" y="223387"/>
                    </a:cubicBezTo>
                  </a:path>
                </a:pathLst>
              </a:custGeom>
              <a:solidFill>
                <a:srgbClr val="F4F1DE"/>
              </a:solidFill>
              <a:ln w="11994" cap="flat">
                <a:noFill/>
                <a:prstDash val="solid"/>
                <a:miter/>
              </a:ln>
            </p:spPr>
            <p:txBody>
              <a:bodyPr rtlCol="0" anchor="ctr"/>
              <a:lstStyle/>
              <a:p>
                <a:endParaRPr lang="zh-CN" altLang="en-US"/>
              </a:p>
            </p:txBody>
          </p:sp>
          <p:sp>
            <p:nvSpPr>
              <p:cNvPr id="290" name="任意多边形: 形状 30">
                <a:extLst>
                  <a:ext uri="{FF2B5EF4-FFF2-40B4-BE49-F238E27FC236}">
                    <a16:creationId xmlns:a16="http://schemas.microsoft.com/office/drawing/2014/main" id="{BC9DED99-5743-DF98-9417-CF557BD52A0A}"/>
                  </a:ext>
                </a:extLst>
              </p:cNvPr>
              <p:cNvSpPr/>
              <p:nvPr/>
            </p:nvSpPr>
            <p:spPr>
              <a:xfrm>
                <a:off x="10672082" y="4282023"/>
                <a:ext cx="201792" cy="201792"/>
              </a:xfrm>
              <a:custGeom>
                <a:avLst/>
                <a:gdLst>
                  <a:gd name="connsiteX0" fmla="*/ 201793 w 201792"/>
                  <a:gd name="connsiteY0" fmla="*/ 100896 h 201792"/>
                  <a:gd name="connsiteX1" fmla="*/ 100897 w 201792"/>
                  <a:gd name="connsiteY1" fmla="*/ 201792 h 201792"/>
                  <a:gd name="connsiteX2" fmla="*/ 0 w 201792"/>
                  <a:gd name="connsiteY2" fmla="*/ 100896 h 201792"/>
                  <a:gd name="connsiteX3" fmla="*/ 100897 w 201792"/>
                  <a:gd name="connsiteY3" fmla="*/ 0 h 201792"/>
                  <a:gd name="connsiteX4" fmla="*/ 201793 w 201792"/>
                  <a:gd name="connsiteY4" fmla="*/ 100896 h 201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792" h="201792">
                    <a:moveTo>
                      <a:pt x="201793" y="100896"/>
                    </a:moveTo>
                    <a:cubicBezTo>
                      <a:pt x="201793" y="156563"/>
                      <a:pt x="156683" y="201792"/>
                      <a:pt x="100897" y="201792"/>
                    </a:cubicBezTo>
                    <a:cubicBezTo>
                      <a:pt x="45110" y="201792"/>
                      <a:pt x="0" y="156683"/>
                      <a:pt x="0" y="100896"/>
                    </a:cubicBezTo>
                    <a:cubicBezTo>
                      <a:pt x="0" y="45229"/>
                      <a:pt x="45110" y="0"/>
                      <a:pt x="100897" y="0"/>
                    </a:cubicBezTo>
                    <a:cubicBezTo>
                      <a:pt x="156683" y="0"/>
                      <a:pt x="201793" y="45229"/>
                      <a:pt x="201793" y="100896"/>
                    </a:cubicBezTo>
                  </a:path>
                </a:pathLst>
              </a:custGeom>
              <a:solidFill>
                <a:srgbClr val="F2CC8F"/>
              </a:solidFill>
              <a:ln w="11994" cap="flat">
                <a:noFill/>
                <a:prstDash val="solid"/>
                <a:miter/>
              </a:ln>
            </p:spPr>
            <p:txBody>
              <a:bodyPr rtlCol="0" anchor="ctr"/>
              <a:lstStyle/>
              <a:p>
                <a:endParaRPr lang="zh-CN" altLang="en-US"/>
              </a:p>
            </p:txBody>
          </p:sp>
          <p:sp>
            <p:nvSpPr>
              <p:cNvPr id="291" name="任意多边形: 形状 31">
                <a:extLst>
                  <a:ext uri="{FF2B5EF4-FFF2-40B4-BE49-F238E27FC236}">
                    <a16:creationId xmlns:a16="http://schemas.microsoft.com/office/drawing/2014/main" id="{7C96BC13-5A05-B2B3-B6DB-B27E213BB057}"/>
                  </a:ext>
                </a:extLst>
              </p:cNvPr>
              <p:cNvSpPr/>
              <p:nvPr/>
            </p:nvSpPr>
            <p:spPr>
              <a:xfrm>
                <a:off x="10609696" y="3124535"/>
                <a:ext cx="172999" cy="172999"/>
              </a:xfrm>
              <a:custGeom>
                <a:avLst/>
                <a:gdLst>
                  <a:gd name="connsiteX0" fmla="*/ 173000 w 172999"/>
                  <a:gd name="connsiteY0" fmla="*/ 86500 h 172999"/>
                  <a:gd name="connsiteX1" fmla="*/ 86500 w 172999"/>
                  <a:gd name="connsiteY1" fmla="*/ 172999 h 172999"/>
                  <a:gd name="connsiteX2" fmla="*/ 0 w 172999"/>
                  <a:gd name="connsiteY2" fmla="*/ 86500 h 172999"/>
                  <a:gd name="connsiteX3" fmla="*/ 86500 w 172999"/>
                  <a:gd name="connsiteY3" fmla="*/ 0 h 172999"/>
                  <a:gd name="connsiteX4" fmla="*/ 173000 w 172999"/>
                  <a:gd name="connsiteY4" fmla="*/ 86500 h 172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999" h="172999">
                    <a:moveTo>
                      <a:pt x="173000" y="86500"/>
                    </a:moveTo>
                    <a:cubicBezTo>
                      <a:pt x="173000" y="134248"/>
                      <a:pt x="134248" y="172999"/>
                      <a:pt x="86500" y="172999"/>
                    </a:cubicBezTo>
                    <a:cubicBezTo>
                      <a:pt x="38751" y="172999"/>
                      <a:pt x="0" y="134248"/>
                      <a:pt x="0" y="86500"/>
                    </a:cubicBezTo>
                    <a:cubicBezTo>
                      <a:pt x="0" y="38751"/>
                      <a:pt x="38751" y="0"/>
                      <a:pt x="86500" y="0"/>
                    </a:cubicBezTo>
                    <a:cubicBezTo>
                      <a:pt x="134248" y="0"/>
                      <a:pt x="173000" y="38751"/>
                      <a:pt x="173000" y="86500"/>
                    </a:cubicBezTo>
                  </a:path>
                </a:pathLst>
              </a:custGeom>
              <a:solidFill>
                <a:srgbClr val="E07A5F"/>
              </a:solidFill>
              <a:ln w="11994" cap="flat">
                <a:noFill/>
                <a:prstDash val="solid"/>
                <a:miter/>
              </a:ln>
            </p:spPr>
            <p:txBody>
              <a:bodyPr rtlCol="0" anchor="ctr"/>
              <a:lstStyle/>
              <a:p>
                <a:endParaRPr lang="zh-CN" altLang="en-US"/>
              </a:p>
            </p:txBody>
          </p:sp>
        </p:grpSp>
        <p:grpSp>
          <p:nvGrpSpPr>
            <p:cNvPr id="282" name="图形 2">
              <a:extLst>
                <a:ext uri="{FF2B5EF4-FFF2-40B4-BE49-F238E27FC236}">
                  <a16:creationId xmlns:a16="http://schemas.microsoft.com/office/drawing/2014/main" id="{31DD57E8-6F8D-1BB8-2544-53B3A179C5E3}"/>
                </a:ext>
              </a:extLst>
            </p:cNvPr>
            <p:cNvGrpSpPr/>
            <p:nvPr/>
          </p:nvGrpSpPr>
          <p:grpSpPr>
            <a:xfrm>
              <a:off x="9830046" y="3621183"/>
              <a:ext cx="435617" cy="64304"/>
              <a:chOff x="3507968" y="2770978"/>
              <a:chExt cx="435617" cy="64304"/>
            </a:xfrm>
            <a:solidFill>
              <a:srgbClr val="000000"/>
            </a:solidFill>
          </p:grpSpPr>
          <p:sp>
            <p:nvSpPr>
              <p:cNvPr id="283" name="任意多边形: 形状 144">
                <a:extLst>
                  <a:ext uri="{FF2B5EF4-FFF2-40B4-BE49-F238E27FC236}">
                    <a16:creationId xmlns:a16="http://schemas.microsoft.com/office/drawing/2014/main" id="{402F6206-E43D-7437-2274-D506CC79EBF4}"/>
                  </a:ext>
                </a:extLst>
              </p:cNvPr>
              <p:cNvSpPr/>
              <p:nvPr/>
            </p:nvSpPr>
            <p:spPr>
              <a:xfrm>
                <a:off x="3507968" y="2803131"/>
                <a:ext cx="307727" cy="11997"/>
              </a:xfrm>
              <a:custGeom>
                <a:avLst/>
                <a:gdLst>
                  <a:gd name="connsiteX0" fmla="*/ 0 w 307727"/>
                  <a:gd name="connsiteY0" fmla="*/ 0 h 11997"/>
                  <a:gd name="connsiteX1" fmla="*/ 307727 w 307727"/>
                  <a:gd name="connsiteY1" fmla="*/ 0 h 11997"/>
                </a:gdLst>
                <a:ahLst/>
                <a:cxnLst>
                  <a:cxn ang="0">
                    <a:pos x="connsiteX0" y="connsiteY0"/>
                  </a:cxn>
                  <a:cxn ang="0">
                    <a:pos x="connsiteX1" y="connsiteY1"/>
                  </a:cxn>
                </a:cxnLst>
                <a:rect l="l" t="t" r="r" b="b"/>
                <a:pathLst>
                  <a:path w="307727" h="11997">
                    <a:moveTo>
                      <a:pt x="0" y="0"/>
                    </a:moveTo>
                    <a:lnTo>
                      <a:pt x="307727" y="0"/>
                    </a:lnTo>
                  </a:path>
                </a:pathLst>
              </a:custGeom>
              <a:ln w="11994" cap="flat">
                <a:solidFill>
                  <a:srgbClr val="000000"/>
                </a:solidFill>
                <a:prstDash val="solid"/>
                <a:miter/>
              </a:ln>
            </p:spPr>
            <p:txBody>
              <a:bodyPr rtlCol="0" anchor="ctr"/>
              <a:lstStyle/>
              <a:p>
                <a:endParaRPr lang="zh-CN" altLang="en-US"/>
              </a:p>
            </p:txBody>
          </p:sp>
          <p:sp>
            <p:nvSpPr>
              <p:cNvPr id="284" name="任意多边形: 形状 145">
                <a:extLst>
                  <a:ext uri="{FF2B5EF4-FFF2-40B4-BE49-F238E27FC236}">
                    <a16:creationId xmlns:a16="http://schemas.microsoft.com/office/drawing/2014/main" id="{ABD292EE-0BCA-CBBA-8A22-C8FF3B11CD8E}"/>
                  </a:ext>
                </a:extLst>
              </p:cNvPr>
              <p:cNvSpPr/>
              <p:nvPr/>
            </p:nvSpPr>
            <p:spPr>
              <a:xfrm>
                <a:off x="3789662" y="2770978"/>
                <a:ext cx="153923" cy="64304"/>
              </a:xfrm>
              <a:custGeom>
                <a:avLst/>
                <a:gdLst>
                  <a:gd name="connsiteX0" fmla="*/ 0 w 153923"/>
                  <a:gd name="connsiteY0" fmla="*/ 64305 h 64304"/>
                  <a:gd name="connsiteX1" fmla="*/ 153924 w 153923"/>
                  <a:gd name="connsiteY1" fmla="*/ 32152 h 64304"/>
                  <a:gd name="connsiteX2" fmla="*/ 0 w 153923"/>
                  <a:gd name="connsiteY2" fmla="*/ 0 h 64304"/>
                </a:gdLst>
                <a:ahLst/>
                <a:cxnLst>
                  <a:cxn ang="0">
                    <a:pos x="connsiteX0" y="connsiteY0"/>
                  </a:cxn>
                  <a:cxn ang="0">
                    <a:pos x="connsiteX1" y="connsiteY1"/>
                  </a:cxn>
                  <a:cxn ang="0">
                    <a:pos x="connsiteX2" y="connsiteY2"/>
                  </a:cxn>
                </a:cxnLst>
                <a:rect l="l" t="t" r="r" b="b"/>
                <a:pathLst>
                  <a:path w="153923" h="64304">
                    <a:moveTo>
                      <a:pt x="0" y="64305"/>
                    </a:moveTo>
                    <a:lnTo>
                      <a:pt x="153924" y="32152"/>
                    </a:lnTo>
                    <a:lnTo>
                      <a:pt x="0" y="0"/>
                    </a:lnTo>
                    <a:close/>
                  </a:path>
                </a:pathLst>
              </a:custGeom>
              <a:solidFill>
                <a:srgbClr val="000000"/>
              </a:solidFill>
              <a:ln w="11994" cap="flat">
                <a:solidFill>
                  <a:srgbClr val="000000"/>
                </a:solidFill>
                <a:prstDash val="solid"/>
                <a:miter/>
              </a:ln>
            </p:spPr>
            <p:txBody>
              <a:bodyPr rtlCol="0" anchor="ctr"/>
              <a:lstStyle/>
              <a:p>
                <a:endParaRPr lang="zh-CN" altLang="en-US"/>
              </a:p>
            </p:txBody>
          </p:sp>
        </p:grpSp>
      </p:grpSp>
      <p:grpSp>
        <p:nvGrpSpPr>
          <p:cNvPr id="292" name="组合 291">
            <a:extLst>
              <a:ext uri="{FF2B5EF4-FFF2-40B4-BE49-F238E27FC236}">
                <a16:creationId xmlns:a16="http://schemas.microsoft.com/office/drawing/2014/main" id="{0229D6FE-49C1-E9E8-22A8-49B818FD51EA}"/>
              </a:ext>
            </a:extLst>
          </p:cNvPr>
          <p:cNvGrpSpPr/>
          <p:nvPr/>
        </p:nvGrpSpPr>
        <p:grpSpPr>
          <a:xfrm>
            <a:off x="4794647" y="2592178"/>
            <a:ext cx="809705" cy="2249334"/>
            <a:chOff x="4794647" y="2438411"/>
            <a:chExt cx="809705" cy="2249334"/>
          </a:xfrm>
        </p:grpSpPr>
        <p:grpSp>
          <p:nvGrpSpPr>
            <p:cNvPr id="293" name="图形 2">
              <a:extLst>
                <a:ext uri="{FF2B5EF4-FFF2-40B4-BE49-F238E27FC236}">
                  <a16:creationId xmlns:a16="http://schemas.microsoft.com/office/drawing/2014/main" id="{6DC40B1E-42C1-677D-BE76-93EE986191C0}"/>
                </a:ext>
              </a:extLst>
            </p:cNvPr>
            <p:cNvGrpSpPr/>
            <p:nvPr/>
          </p:nvGrpSpPr>
          <p:grpSpPr>
            <a:xfrm rot="5400000">
              <a:off x="3857906" y="3375152"/>
              <a:ext cx="2249334" cy="375852"/>
              <a:chOff x="2343614" y="3546975"/>
              <a:chExt cx="2249334" cy="375852"/>
            </a:xfrm>
          </p:grpSpPr>
          <p:sp>
            <p:nvSpPr>
              <p:cNvPr id="297" name="任意多边形: 形状 274">
                <a:extLst>
                  <a:ext uri="{FF2B5EF4-FFF2-40B4-BE49-F238E27FC236}">
                    <a16:creationId xmlns:a16="http://schemas.microsoft.com/office/drawing/2014/main" id="{3EF58E83-CB25-104A-D908-8E1643F5BABF}"/>
                  </a:ext>
                </a:extLst>
              </p:cNvPr>
              <p:cNvSpPr/>
              <p:nvPr/>
            </p:nvSpPr>
            <p:spPr>
              <a:xfrm>
                <a:off x="2358879" y="3550915"/>
                <a:ext cx="2153493" cy="371912"/>
              </a:xfrm>
              <a:custGeom>
                <a:avLst/>
                <a:gdLst>
                  <a:gd name="connsiteX0" fmla="*/ 0 w 2153493"/>
                  <a:gd name="connsiteY0" fmla="*/ 0 h 371912"/>
                  <a:gd name="connsiteX1" fmla="*/ 2153493 w 2153493"/>
                  <a:gd name="connsiteY1" fmla="*/ 0 h 371912"/>
                  <a:gd name="connsiteX2" fmla="*/ 2153493 w 2153493"/>
                  <a:gd name="connsiteY2" fmla="*/ 371912 h 371912"/>
                  <a:gd name="connsiteX3" fmla="*/ 0 w 2153493"/>
                  <a:gd name="connsiteY3" fmla="*/ 371912 h 371912"/>
                </a:gdLst>
                <a:ahLst/>
                <a:cxnLst>
                  <a:cxn ang="0">
                    <a:pos x="connsiteX0" y="connsiteY0"/>
                  </a:cxn>
                  <a:cxn ang="0">
                    <a:pos x="connsiteX1" y="connsiteY1"/>
                  </a:cxn>
                  <a:cxn ang="0">
                    <a:pos x="connsiteX2" y="connsiteY2"/>
                  </a:cxn>
                  <a:cxn ang="0">
                    <a:pos x="connsiteX3" y="connsiteY3"/>
                  </a:cxn>
                </a:cxnLst>
                <a:rect l="l" t="t" r="r" b="b"/>
                <a:pathLst>
                  <a:path w="2153493" h="371912">
                    <a:moveTo>
                      <a:pt x="0" y="0"/>
                    </a:moveTo>
                    <a:lnTo>
                      <a:pt x="2153493" y="0"/>
                    </a:lnTo>
                    <a:lnTo>
                      <a:pt x="2153493" y="371912"/>
                    </a:lnTo>
                    <a:lnTo>
                      <a:pt x="0" y="371912"/>
                    </a:lnTo>
                    <a:close/>
                  </a:path>
                </a:pathLst>
              </a:custGeom>
              <a:solidFill>
                <a:srgbClr val="BDCCD4"/>
              </a:solidFill>
              <a:ln w="11994" cap="flat">
                <a:solidFill>
                  <a:srgbClr val="BDCCD4"/>
                </a:solidFill>
                <a:prstDash val="solid"/>
                <a:miter/>
              </a:ln>
            </p:spPr>
            <p:txBody>
              <a:bodyPr rtlCol="0" anchor="ctr"/>
              <a:lstStyle/>
              <a:p>
                <a:endParaRPr lang="zh-CN" altLang="en-US"/>
              </a:p>
            </p:txBody>
          </p:sp>
          <p:sp>
            <p:nvSpPr>
              <p:cNvPr id="298" name="文本框 297">
                <a:extLst>
                  <a:ext uri="{FF2B5EF4-FFF2-40B4-BE49-F238E27FC236}">
                    <a16:creationId xmlns:a16="http://schemas.microsoft.com/office/drawing/2014/main" id="{CFDC311A-B374-98CD-C85D-807ACDCA7369}"/>
                  </a:ext>
                </a:extLst>
              </p:cNvPr>
              <p:cNvSpPr txBox="1"/>
              <p:nvPr/>
            </p:nvSpPr>
            <p:spPr>
              <a:xfrm rot="21580061">
                <a:off x="2343614" y="3546975"/>
                <a:ext cx="2249334" cy="369332"/>
              </a:xfrm>
              <a:prstGeom prst="rect">
                <a:avLst/>
              </a:prstGeom>
              <a:noFill/>
            </p:spPr>
            <p:txBody>
              <a:bodyPr wrap="none" rtlCol="0">
                <a:spAutoFit/>
              </a:bodyPr>
              <a:lstStyle/>
              <a:p>
                <a:pPr algn="l"/>
                <a:r>
                  <a:rPr lang="zh-CN" altLang="en-US" spc="0" baseline="0" dirty="0">
                    <a:ln/>
                    <a:solidFill>
                      <a:srgbClr val="000000"/>
                    </a:solidFill>
                    <a:latin typeface="Arial" panose="020B0604020202020204" pitchFamily="34" charset="0"/>
                    <a:cs typeface="Arial" panose="020B0604020202020204" pitchFamily="34" charset="0"/>
                    <a:sym typeface="Arial"/>
                    <a:rtl val="0"/>
                  </a:rPr>
                  <a:t>Positional encoding </a:t>
                </a:r>
              </a:p>
            </p:txBody>
          </p:sp>
        </p:grpSp>
        <p:grpSp>
          <p:nvGrpSpPr>
            <p:cNvPr id="294" name="图形 2">
              <a:extLst>
                <a:ext uri="{FF2B5EF4-FFF2-40B4-BE49-F238E27FC236}">
                  <a16:creationId xmlns:a16="http://schemas.microsoft.com/office/drawing/2014/main" id="{6FDEA45B-7FD9-1EA6-EBBA-89F9CBAAE137}"/>
                </a:ext>
              </a:extLst>
            </p:cNvPr>
            <p:cNvGrpSpPr/>
            <p:nvPr/>
          </p:nvGrpSpPr>
          <p:grpSpPr>
            <a:xfrm>
              <a:off x="5168735" y="3627182"/>
              <a:ext cx="435617" cy="64304"/>
              <a:chOff x="3507968" y="2770978"/>
              <a:chExt cx="435617" cy="64304"/>
            </a:xfrm>
            <a:solidFill>
              <a:srgbClr val="000000"/>
            </a:solidFill>
          </p:grpSpPr>
          <p:sp>
            <p:nvSpPr>
              <p:cNvPr id="295" name="任意多边形: 形状 147">
                <a:extLst>
                  <a:ext uri="{FF2B5EF4-FFF2-40B4-BE49-F238E27FC236}">
                    <a16:creationId xmlns:a16="http://schemas.microsoft.com/office/drawing/2014/main" id="{E17E26D3-5C4E-6169-BFA1-864F083A06FC}"/>
                  </a:ext>
                </a:extLst>
              </p:cNvPr>
              <p:cNvSpPr/>
              <p:nvPr/>
            </p:nvSpPr>
            <p:spPr>
              <a:xfrm>
                <a:off x="3507968" y="2803131"/>
                <a:ext cx="307727" cy="11997"/>
              </a:xfrm>
              <a:custGeom>
                <a:avLst/>
                <a:gdLst>
                  <a:gd name="connsiteX0" fmla="*/ 0 w 307727"/>
                  <a:gd name="connsiteY0" fmla="*/ 0 h 11997"/>
                  <a:gd name="connsiteX1" fmla="*/ 307727 w 307727"/>
                  <a:gd name="connsiteY1" fmla="*/ 0 h 11997"/>
                </a:gdLst>
                <a:ahLst/>
                <a:cxnLst>
                  <a:cxn ang="0">
                    <a:pos x="connsiteX0" y="connsiteY0"/>
                  </a:cxn>
                  <a:cxn ang="0">
                    <a:pos x="connsiteX1" y="connsiteY1"/>
                  </a:cxn>
                </a:cxnLst>
                <a:rect l="l" t="t" r="r" b="b"/>
                <a:pathLst>
                  <a:path w="307727" h="11997">
                    <a:moveTo>
                      <a:pt x="0" y="0"/>
                    </a:moveTo>
                    <a:lnTo>
                      <a:pt x="307727" y="0"/>
                    </a:lnTo>
                  </a:path>
                </a:pathLst>
              </a:custGeom>
              <a:ln w="11994" cap="flat">
                <a:solidFill>
                  <a:srgbClr val="000000"/>
                </a:solidFill>
                <a:prstDash val="solid"/>
                <a:miter/>
              </a:ln>
            </p:spPr>
            <p:txBody>
              <a:bodyPr rtlCol="0" anchor="ctr"/>
              <a:lstStyle/>
              <a:p>
                <a:endParaRPr lang="zh-CN" altLang="en-US"/>
              </a:p>
            </p:txBody>
          </p:sp>
          <p:sp>
            <p:nvSpPr>
              <p:cNvPr id="296" name="任意多边形: 形状 148">
                <a:extLst>
                  <a:ext uri="{FF2B5EF4-FFF2-40B4-BE49-F238E27FC236}">
                    <a16:creationId xmlns:a16="http://schemas.microsoft.com/office/drawing/2014/main" id="{554550D2-0DC4-87BB-926B-2D306D264923}"/>
                  </a:ext>
                </a:extLst>
              </p:cNvPr>
              <p:cNvSpPr/>
              <p:nvPr/>
            </p:nvSpPr>
            <p:spPr>
              <a:xfrm>
                <a:off x="3789662" y="2770978"/>
                <a:ext cx="153923" cy="64304"/>
              </a:xfrm>
              <a:custGeom>
                <a:avLst/>
                <a:gdLst>
                  <a:gd name="connsiteX0" fmla="*/ 0 w 153923"/>
                  <a:gd name="connsiteY0" fmla="*/ 64305 h 64304"/>
                  <a:gd name="connsiteX1" fmla="*/ 153924 w 153923"/>
                  <a:gd name="connsiteY1" fmla="*/ 32152 h 64304"/>
                  <a:gd name="connsiteX2" fmla="*/ 0 w 153923"/>
                  <a:gd name="connsiteY2" fmla="*/ 0 h 64304"/>
                </a:gdLst>
                <a:ahLst/>
                <a:cxnLst>
                  <a:cxn ang="0">
                    <a:pos x="connsiteX0" y="connsiteY0"/>
                  </a:cxn>
                  <a:cxn ang="0">
                    <a:pos x="connsiteX1" y="connsiteY1"/>
                  </a:cxn>
                  <a:cxn ang="0">
                    <a:pos x="connsiteX2" y="connsiteY2"/>
                  </a:cxn>
                </a:cxnLst>
                <a:rect l="l" t="t" r="r" b="b"/>
                <a:pathLst>
                  <a:path w="153923" h="64304">
                    <a:moveTo>
                      <a:pt x="0" y="64305"/>
                    </a:moveTo>
                    <a:lnTo>
                      <a:pt x="153924" y="32152"/>
                    </a:lnTo>
                    <a:lnTo>
                      <a:pt x="0" y="0"/>
                    </a:lnTo>
                    <a:close/>
                  </a:path>
                </a:pathLst>
              </a:custGeom>
              <a:solidFill>
                <a:srgbClr val="000000"/>
              </a:solidFill>
              <a:ln w="11994" cap="flat">
                <a:solidFill>
                  <a:srgbClr val="000000"/>
                </a:solidFill>
                <a:prstDash val="solid"/>
                <a:miter/>
              </a:ln>
            </p:spPr>
            <p:txBody>
              <a:bodyPr rtlCol="0" anchor="ctr"/>
              <a:lstStyle/>
              <a:p>
                <a:endParaRPr lang="zh-CN" altLang="en-US"/>
              </a:p>
            </p:txBody>
          </p:sp>
        </p:grpSp>
      </p:grpSp>
      <p:grpSp>
        <p:nvGrpSpPr>
          <p:cNvPr id="299" name="组合 298">
            <a:extLst>
              <a:ext uri="{FF2B5EF4-FFF2-40B4-BE49-F238E27FC236}">
                <a16:creationId xmlns:a16="http://schemas.microsoft.com/office/drawing/2014/main" id="{02302EC1-226C-B094-AA89-50306057051F}"/>
              </a:ext>
            </a:extLst>
          </p:cNvPr>
          <p:cNvGrpSpPr/>
          <p:nvPr/>
        </p:nvGrpSpPr>
        <p:grpSpPr>
          <a:xfrm>
            <a:off x="3339051" y="5013578"/>
            <a:ext cx="1726433" cy="1286906"/>
            <a:chOff x="3339051" y="4859811"/>
            <a:chExt cx="1726433" cy="1286906"/>
          </a:xfrm>
        </p:grpSpPr>
        <mc:AlternateContent xmlns:mc="http://schemas.openxmlformats.org/markup-compatibility/2006" xmlns:a14="http://schemas.microsoft.com/office/drawing/2010/main">
          <mc:Choice Requires="a14">
            <p:sp>
              <p:nvSpPr>
                <p:cNvPr id="300" name="任意多边形: 形状 141">
                  <a:extLst>
                    <a:ext uri="{FF2B5EF4-FFF2-40B4-BE49-F238E27FC236}">
                      <a16:creationId xmlns:a16="http://schemas.microsoft.com/office/drawing/2014/main" id="{F0DE4518-2AA0-222B-C5AF-874A2B041178}"/>
                    </a:ext>
                  </a:extLst>
                </p:cNvPr>
                <p:cNvSpPr/>
                <p:nvPr/>
              </p:nvSpPr>
              <p:spPr>
                <a:xfrm>
                  <a:off x="3495508" y="5644206"/>
                  <a:ext cx="1393869" cy="464486"/>
                </a:xfrm>
                <a:custGeom>
                  <a:avLst/>
                  <a:gdLst>
                    <a:gd name="connsiteX0" fmla="*/ 0 w 1619250"/>
                    <a:gd name="connsiteY0" fmla="*/ 0 h 539591"/>
                    <a:gd name="connsiteX1" fmla="*/ 1619250 w 1619250"/>
                    <a:gd name="connsiteY1" fmla="*/ 0 h 539591"/>
                    <a:gd name="connsiteX2" fmla="*/ 1619250 w 1619250"/>
                    <a:gd name="connsiteY2" fmla="*/ 539591 h 539591"/>
                    <a:gd name="connsiteX3" fmla="*/ 0 w 1619250"/>
                    <a:gd name="connsiteY3" fmla="*/ 539591 h 539591"/>
                  </a:gdLst>
                  <a:ahLst/>
                  <a:cxnLst>
                    <a:cxn ang="0">
                      <a:pos x="connsiteX0" y="connsiteY0"/>
                    </a:cxn>
                    <a:cxn ang="0">
                      <a:pos x="connsiteX1" y="connsiteY1"/>
                    </a:cxn>
                    <a:cxn ang="0">
                      <a:pos x="connsiteX2" y="connsiteY2"/>
                    </a:cxn>
                    <a:cxn ang="0">
                      <a:pos x="connsiteX3" y="connsiteY3"/>
                    </a:cxn>
                  </a:cxnLst>
                  <a:rect l="l" t="t" r="r" b="b"/>
                  <a:pathLst>
                    <a:path w="1619250" h="539591">
                      <a:moveTo>
                        <a:pt x="0" y="0"/>
                      </a:moveTo>
                      <a:lnTo>
                        <a:pt x="1619250" y="0"/>
                      </a:lnTo>
                      <a:lnTo>
                        <a:pt x="1619250" y="539591"/>
                      </a:lnTo>
                      <a:lnTo>
                        <a:pt x="0" y="539591"/>
                      </a:lnTo>
                      <a:close/>
                    </a:path>
                  </a:pathLst>
                </a:custGeom>
                <a:solidFill>
                  <a:srgbClr val="DAE3F3"/>
                </a:solidFill>
                <a:ln w="9525" cap="flat">
                  <a:noFill/>
                  <a:prstDash val="solid"/>
                  <a:miter/>
                </a:ln>
              </p:spPr>
              <p:txBody>
                <a:bodyPr rtlCol="0" anchor="ctr"/>
                <a:lstStyle/>
                <a:p>
                  <a:pPr/>
                  <a14:m>
                    <m:oMathPara xmlns:m="http://schemas.openxmlformats.org/officeDocument/2006/math">
                      <m:oMathParaPr>
                        <m:jc m:val="centerGroup"/>
                      </m:oMathParaPr>
                      <m:oMath xmlns:m="http://schemas.openxmlformats.org/officeDocument/2006/math">
                        <m:r>
                          <a:rPr lang="zh-CN" altLang="en-US" i="1" smtClean="0">
                            <a:latin typeface="Cambria Math" panose="02040503050406030204" pitchFamily="18" charset="0"/>
                          </a:rPr>
                          <m:t>𝒩</m:t>
                        </m:r>
                        <m:r>
                          <a:rPr lang="en-US" altLang="zh-CN" b="0" i="1" smtClean="0">
                            <a:latin typeface="Cambria Math" panose="02040503050406030204" pitchFamily="18" charset="0"/>
                          </a:rPr>
                          <m:t>(0, 1)</m:t>
                        </m:r>
                      </m:oMath>
                    </m:oMathPara>
                  </a14:m>
                  <a:endParaRPr lang="zh-CN" altLang="en-US" dirty="0"/>
                </a:p>
              </p:txBody>
            </p:sp>
          </mc:Choice>
          <mc:Fallback xmlns="">
            <p:sp>
              <p:nvSpPr>
                <p:cNvPr id="142" name="任意多边形: 形状 141">
                  <a:extLst>
                    <a:ext uri="{FF2B5EF4-FFF2-40B4-BE49-F238E27FC236}">
                      <a16:creationId xmlns:a16="http://schemas.microsoft.com/office/drawing/2014/main" id="{96F740F4-6DAD-4C79-BF15-79FBFEFA5558}"/>
                    </a:ext>
                  </a:extLst>
                </p:cNvPr>
                <p:cNvSpPr>
                  <a:spLocks noRot="1" noChangeAspect="1" noMove="1" noResize="1" noEditPoints="1" noAdjustHandles="1" noChangeArrowheads="1" noChangeShapeType="1" noTextEdit="1"/>
                </p:cNvSpPr>
                <p:nvPr/>
              </p:nvSpPr>
              <p:spPr>
                <a:xfrm>
                  <a:off x="3495508" y="5644206"/>
                  <a:ext cx="1393869" cy="464486"/>
                </a:xfrm>
                <a:custGeom>
                  <a:avLst/>
                  <a:gdLst>
                    <a:gd name="connsiteX0" fmla="*/ 0 w 1619250"/>
                    <a:gd name="connsiteY0" fmla="*/ 0 h 539591"/>
                    <a:gd name="connsiteX1" fmla="*/ 1619250 w 1619250"/>
                    <a:gd name="connsiteY1" fmla="*/ 0 h 539591"/>
                    <a:gd name="connsiteX2" fmla="*/ 1619250 w 1619250"/>
                    <a:gd name="connsiteY2" fmla="*/ 539591 h 539591"/>
                    <a:gd name="connsiteX3" fmla="*/ 0 w 1619250"/>
                    <a:gd name="connsiteY3" fmla="*/ 539591 h 539591"/>
                  </a:gdLst>
                  <a:ahLst/>
                  <a:cxnLst>
                    <a:cxn ang="0">
                      <a:pos x="connsiteX0" y="connsiteY0"/>
                    </a:cxn>
                    <a:cxn ang="0">
                      <a:pos x="connsiteX1" y="connsiteY1"/>
                    </a:cxn>
                    <a:cxn ang="0">
                      <a:pos x="connsiteX2" y="connsiteY2"/>
                    </a:cxn>
                    <a:cxn ang="0">
                      <a:pos x="connsiteX3" y="connsiteY3"/>
                    </a:cxn>
                  </a:cxnLst>
                  <a:rect l="l" t="t" r="r" b="b"/>
                  <a:pathLst>
                    <a:path w="1619250" h="539591">
                      <a:moveTo>
                        <a:pt x="0" y="0"/>
                      </a:moveTo>
                      <a:lnTo>
                        <a:pt x="1619250" y="0"/>
                      </a:lnTo>
                      <a:lnTo>
                        <a:pt x="1619250" y="539591"/>
                      </a:lnTo>
                      <a:lnTo>
                        <a:pt x="0" y="539591"/>
                      </a:lnTo>
                      <a:close/>
                    </a:path>
                  </a:pathLst>
                </a:custGeom>
                <a:blipFill>
                  <a:blip r:embed="rId4"/>
                  <a:stretch>
                    <a:fillRect/>
                  </a:stretch>
                </a:blipFill>
                <a:ln w="9525" cap="flat">
                  <a:noFill/>
                  <a:prstDash val="solid"/>
                  <a:miter/>
                </a:ln>
              </p:spPr>
              <p:txBody>
                <a:bodyPr/>
                <a:lstStyle/>
                <a:p>
                  <a:r>
                    <a:rPr lang="zh-CN" altLang="en-US">
                      <a:noFill/>
                    </a:rPr>
                    <a:t> </a:t>
                  </a:r>
                </a:p>
              </p:txBody>
            </p:sp>
          </mc:Fallback>
        </mc:AlternateContent>
        <p:sp>
          <p:nvSpPr>
            <p:cNvPr id="301" name="文本框 300">
              <a:extLst>
                <a:ext uri="{FF2B5EF4-FFF2-40B4-BE49-F238E27FC236}">
                  <a16:creationId xmlns:a16="http://schemas.microsoft.com/office/drawing/2014/main" id="{4187591D-3037-3119-040C-C917BA55E3E3}"/>
                </a:ext>
              </a:extLst>
            </p:cNvPr>
            <p:cNvSpPr txBox="1"/>
            <p:nvPr/>
          </p:nvSpPr>
          <p:spPr>
            <a:xfrm rot="3816">
              <a:off x="4270586" y="5346430"/>
              <a:ext cx="794898" cy="323165"/>
            </a:xfrm>
            <a:prstGeom prst="rect">
              <a:avLst/>
            </a:prstGeom>
            <a:noFill/>
          </p:spPr>
          <p:txBody>
            <a:bodyPr wrap="none" rtlCol="0">
              <a:spAutoFit/>
            </a:bodyPr>
            <a:lstStyle/>
            <a:p>
              <a:pPr algn="l"/>
              <a:r>
                <a:rPr lang="en-US" altLang="zh-CN" sz="1500" dirty="0">
                  <a:ln/>
                  <a:solidFill>
                    <a:srgbClr val="000000"/>
                  </a:solidFill>
                  <a:latin typeface="Arial"/>
                  <a:cs typeface="Arial"/>
                  <a:sym typeface="Arial"/>
                  <a:rtl val="0"/>
                </a:rPr>
                <a:t>Testing</a:t>
              </a:r>
              <a:endParaRPr lang="zh-CN" altLang="en-US" sz="1500" spc="0" baseline="0" dirty="0">
                <a:ln/>
                <a:solidFill>
                  <a:srgbClr val="000000"/>
                </a:solidFill>
                <a:latin typeface="Arial"/>
                <a:cs typeface="Arial"/>
                <a:sym typeface="Arial"/>
                <a:rtl val="0"/>
              </a:endParaRPr>
            </a:p>
          </p:txBody>
        </p:sp>
        <p:grpSp>
          <p:nvGrpSpPr>
            <p:cNvPr id="302" name="图形 2">
              <a:extLst>
                <a:ext uri="{FF2B5EF4-FFF2-40B4-BE49-F238E27FC236}">
                  <a16:creationId xmlns:a16="http://schemas.microsoft.com/office/drawing/2014/main" id="{D26FDF24-C187-2D82-A72E-334A9B466FED}"/>
                </a:ext>
              </a:extLst>
            </p:cNvPr>
            <p:cNvGrpSpPr/>
            <p:nvPr/>
          </p:nvGrpSpPr>
          <p:grpSpPr>
            <a:xfrm rot="16200000">
              <a:off x="3813938" y="5206165"/>
              <a:ext cx="774235" cy="81527"/>
              <a:chOff x="3169350" y="2770978"/>
              <a:chExt cx="774235" cy="81527"/>
            </a:xfrm>
            <a:solidFill>
              <a:srgbClr val="000000"/>
            </a:solidFill>
          </p:grpSpPr>
          <p:sp>
            <p:nvSpPr>
              <p:cNvPr id="304" name="任意多边形: 形状 151">
                <a:extLst>
                  <a:ext uri="{FF2B5EF4-FFF2-40B4-BE49-F238E27FC236}">
                    <a16:creationId xmlns:a16="http://schemas.microsoft.com/office/drawing/2014/main" id="{827E4468-BFD1-F5D4-D4C7-070A087E2333}"/>
                  </a:ext>
                </a:extLst>
              </p:cNvPr>
              <p:cNvSpPr/>
              <p:nvPr/>
            </p:nvSpPr>
            <p:spPr>
              <a:xfrm>
                <a:off x="3169350" y="2806786"/>
                <a:ext cx="684539" cy="45719"/>
              </a:xfrm>
              <a:custGeom>
                <a:avLst/>
                <a:gdLst>
                  <a:gd name="connsiteX0" fmla="*/ 0 w 307727"/>
                  <a:gd name="connsiteY0" fmla="*/ 0 h 11997"/>
                  <a:gd name="connsiteX1" fmla="*/ 307727 w 307727"/>
                  <a:gd name="connsiteY1" fmla="*/ 0 h 11997"/>
                </a:gdLst>
                <a:ahLst/>
                <a:cxnLst>
                  <a:cxn ang="0">
                    <a:pos x="connsiteX0" y="connsiteY0"/>
                  </a:cxn>
                  <a:cxn ang="0">
                    <a:pos x="connsiteX1" y="connsiteY1"/>
                  </a:cxn>
                </a:cxnLst>
                <a:rect l="l" t="t" r="r" b="b"/>
                <a:pathLst>
                  <a:path w="307727" h="11997">
                    <a:moveTo>
                      <a:pt x="0" y="0"/>
                    </a:moveTo>
                    <a:lnTo>
                      <a:pt x="307727" y="0"/>
                    </a:lnTo>
                  </a:path>
                </a:pathLst>
              </a:custGeom>
              <a:ln w="11994" cap="flat">
                <a:solidFill>
                  <a:srgbClr val="000000"/>
                </a:solidFill>
                <a:prstDash val="solid"/>
                <a:miter/>
              </a:ln>
            </p:spPr>
            <p:txBody>
              <a:bodyPr rtlCol="0" anchor="ctr"/>
              <a:lstStyle/>
              <a:p>
                <a:endParaRPr lang="zh-CN" altLang="en-US"/>
              </a:p>
            </p:txBody>
          </p:sp>
          <p:sp>
            <p:nvSpPr>
              <p:cNvPr id="305" name="任意多边形: 形状 152">
                <a:extLst>
                  <a:ext uri="{FF2B5EF4-FFF2-40B4-BE49-F238E27FC236}">
                    <a16:creationId xmlns:a16="http://schemas.microsoft.com/office/drawing/2014/main" id="{CF3C720B-096E-F43C-9AD6-A85C666AE152}"/>
                  </a:ext>
                </a:extLst>
              </p:cNvPr>
              <p:cNvSpPr/>
              <p:nvPr/>
            </p:nvSpPr>
            <p:spPr>
              <a:xfrm>
                <a:off x="3789662" y="2770978"/>
                <a:ext cx="153923" cy="64304"/>
              </a:xfrm>
              <a:custGeom>
                <a:avLst/>
                <a:gdLst>
                  <a:gd name="connsiteX0" fmla="*/ 0 w 153923"/>
                  <a:gd name="connsiteY0" fmla="*/ 64305 h 64304"/>
                  <a:gd name="connsiteX1" fmla="*/ 153924 w 153923"/>
                  <a:gd name="connsiteY1" fmla="*/ 32152 h 64304"/>
                  <a:gd name="connsiteX2" fmla="*/ 0 w 153923"/>
                  <a:gd name="connsiteY2" fmla="*/ 0 h 64304"/>
                </a:gdLst>
                <a:ahLst/>
                <a:cxnLst>
                  <a:cxn ang="0">
                    <a:pos x="connsiteX0" y="connsiteY0"/>
                  </a:cxn>
                  <a:cxn ang="0">
                    <a:pos x="connsiteX1" y="connsiteY1"/>
                  </a:cxn>
                  <a:cxn ang="0">
                    <a:pos x="connsiteX2" y="connsiteY2"/>
                  </a:cxn>
                </a:cxnLst>
                <a:rect l="l" t="t" r="r" b="b"/>
                <a:pathLst>
                  <a:path w="153923" h="64304">
                    <a:moveTo>
                      <a:pt x="0" y="64305"/>
                    </a:moveTo>
                    <a:lnTo>
                      <a:pt x="153924" y="32152"/>
                    </a:lnTo>
                    <a:lnTo>
                      <a:pt x="0" y="0"/>
                    </a:lnTo>
                    <a:close/>
                  </a:path>
                </a:pathLst>
              </a:custGeom>
              <a:solidFill>
                <a:srgbClr val="000000"/>
              </a:solidFill>
              <a:ln w="11994" cap="flat">
                <a:solidFill>
                  <a:srgbClr val="000000"/>
                </a:solidFill>
                <a:prstDash val="solid"/>
                <a:miter/>
              </a:ln>
            </p:spPr>
            <p:txBody>
              <a:bodyPr rtlCol="0" anchor="ctr"/>
              <a:lstStyle/>
              <a:p>
                <a:endParaRPr lang="zh-CN" altLang="en-US"/>
              </a:p>
            </p:txBody>
          </p:sp>
        </p:grpSp>
        <p:sp>
          <p:nvSpPr>
            <p:cNvPr id="303" name="任意多边形: 形状 153">
              <a:extLst>
                <a:ext uri="{FF2B5EF4-FFF2-40B4-BE49-F238E27FC236}">
                  <a16:creationId xmlns:a16="http://schemas.microsoft.com/office/drawing/2014/main" id="{DF0C8108-1C2C-4761-12EF-DDFBA143170D}"/>
                </a:ext>
              </a:extLst>
            </p:cNvPr>
            <p:cNvSpPr/>
            <p:nvPr/>
          </p:nvSpPr>
          <p:spPr>
            <a:xfrm>
              <a:off x="3339051" y="5393755"/>
              <a:ext cx="1722251" cy="752962"/>
            </a:xfrm>
            <a:custGeom>
              <a:avLst/>
              <a:gdLst>
                <a:gd name="connsiteX0" fmla="*/ 2532507 w 2872454"/>
                <a:gd name="connsiteY0" fmla="*/ 2583847 h 2583847"/>
                <a:gd name="connsiteX1" fmla="*/ 337471 w 2872454"/>
                <a:gd name="connsiteY1" fmla="*/ 2581751 h 2583847"/>
                <a:gd name="connsiteX2" fmla="*/ 0 w 2872454"/>
                <a:gd name="connsiteY2" fmla="*/ 2233708 h 2583847"/>
                <a:gd name="connsiteX3" fmla="*/ 1810 w 2872454"/>
                <a:gd name="connsiteY3" fmla="*/ 347377 h 2583847"/>
                <a:gd name="connsiteX4" fmla="*/ 339947 w 2872454"/>
                <a:gd name="connsiteY4" fmla="*/ 0 h 2583847"/>
                <a:gd name="connsiteX5" fmla="*/ 2534983 w 2872454"/>
                <a:gd name="connsiteY5" fmla="*/ 2096 h 2583847"/>
                <a:gd name="connsiteX6" fmla="*/ 2872455 w 2872454"/>
                <a:gd name="connsiteY6" fmla="*/ 350139 h 2583847"/>
                <a:gd name="connsiteX7" fmla="*/ 2870645 w 2872454"/>
                <a:gd name="connsiteY7" fmla="*/ 2236470 h 2583847"/>
                <a:gd name="connsiteX8" fmla="*/ 2532507 w 2872454"/>
                <a:gd name="connsiteY8" fmla="*/ 2583847 h 258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2454" h="2583847">
                  <a:moveTo>
                    <a:pt x="2532507" y="2583847"/>
                  </a:moveTo>
                  <a:lnTo>
                    <a:pt x="337471" y="2581751"/>
                  </a:lnTo>
                  <a:cubicBezTo>
                    <a:pt x="150876" y="2581561"/>
                    <a:pt x="-191" y="2425732"/>
                    <a:pt x="0" y="2233708"/>
                  </a:cubicBezTo>
                  <a:lnTo>
                    <a:pt x="1810" y="347377"/>
                  </a:lnTo>
                  <a:cubicBezTo>
                    <a:pt x="2000" y="155353"/>
                    <a:pt x="153352" y="-190"/>
                    <a:pt x="339947" y="0"/>
                  </a:cubicBezTo>
                  <a:lnTo>
                    <a:pt x="2534983" y="2096"/>
                  </a:lnTo>
                  <a:cubicBezTo>
                    <a:pt x="2721578" y="2286"/>
                    <a:pt x="2872645" y="158115"/>
                    <a:pt x="2872455" y="350139"/>
                  </a:cubicBezTo>
                  <a:lnTo>
                    <a:pt x="2870645" y="2236470"/>
                  </a:lnTo>
                  <a:cubicBezTo>
                    <a:pt x="2870454" y="2428494"/>
                    <a:pt x="2719102" y="2584038"/>
                    <a:pt x="2532507" y="2583847"/>
                  </a:cubicBezTo>
                  <a:close/>
                </a:path>
              </a:pathLst>
            </a:custGeom>
            <a:noFill/>
            <a:ln w="7144" cap="flat">
              <a:solidFill>
                <a:srgbClr val="3E3A39"/>
              </a:solidFill>
              <a:custDash>
                <a:ds d="375000" sp="225000"/>
              </a:custDash>
              <a:miter/>
            </a:ln>
          </p:spPr>
          <p:txBody>
            <a:bodyPr rtlCol="0" anchor="ctr"/>
            <a:lstStyle/>
            <a:p>
              <a:endParaRPr lang="zh-CN" altLang="en-US"/>
            </a:p>
          </p:txBody>
        </p:sp>
      </p:grpSp>
      <p:pic>
        <p:nvPicPr>
          <p:cNvPr id="306" name="图片 305">
            <a:extLst>
              <a:ext uri="{FF2B5EF4-FFF2-40B4-BE49-F238E27FC236}">
                <a16:creationId xmlns:a16="http://schemas.microsoft.com/office/drawing/2014/main" id="{3D569E81-77AA-88B5-6CEE-CFC1665861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5340" y="1861519"/>
            <a:ext cx="1474304" cy="1653002"/>
          </a:xfrm>
          <a:prstGeom prst="rect">
            <a:avLst/>
          </a:prstGeom>
        </p:spPr>
      </p:pic>
    </p:spTree>
    <p:extLst>
      <p:ext uri="{BB962C8B-B14F-4D97-AF65-F5344CB8AC3E}">
        <p14:creationId xmlns:p14="http://schemas.microsoft.com/office/powerpoint/2010/main" val="1305183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6"/>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156"/>
                                        </p:tgtEl>
                                        <p:attrNameLst>
                                          <p:attrName>style.visibility</p:attrName>
                                        </p:attrNameLst>
                                      </p:cBhvr>
                                      <p:to>
                                        <p:strVal val="visible"/>
                                      </p:to>
                                    </p:set>
                                    <p:animEffect transition="in" filter="wipe(left)">
                                      <p:cBhvr>
                                        <p:cTn id="10" dur="1000"/>
                                        <p:tgtEl>
                                          <p:spTgt spid="156"/>
                                        </p:tgtEl>
                                      </p:cBhvr>
                                    </p:animEffect>
                                  </p:childTnLst>
                                </p:cTn>
                              </p:par>
                              <p:par>
                                <p:cTn id="11" presetID="22" presetClass="entr" presetSubtype="8" fill="hold" nodeType="withEffect">
                                  <p:stCondLst>
                                    <p:cond delay="0"/>
                                  </p:stCondLst>
                                  <p:childTnLst>
                                    <p:set>
                                      <p:cBhvr>
                                        <p:cTn id="12" dur="1" fill="hold">
                                          <p:stCondLst>
                                            <p:cond delay="0"/>
                                          </p:stCondLst>
                                        </p:cTn>
                                        <p:tgtEl>
                                          <p:spTgt spid="171"/>
                                        </p:tgtEl>
                                        <p:attrNameLst>
                                          <p:attrName>style.visibility</p:attrName>
                                        </p:attrNameLst>
                                      </p:cBhvr>
                                      <p:to>
                                        <p:strVal val="visible"/>
                                      </p:to>
                                    </p:set>
                                    <p:animEffect transition="in" filter="wipe(left)">
                                      <p:cBhvr>
                                        <p:cTn id="13" dur="1000"/>
                                        <p:tgtEl>
                                          <p:spTgt spid="171"/>
                                        </p:tgtEl>
                                      </p:cBhvr>
                                    </p:animEffect>
                                  </p:childTnLst>
                                </p:cTn>
                              </p:par>
                            </p:childTnLst>
                          </p:cTn>
                        </p:par>
                        <p:par>
                          <p:cTn id="14" fill="hold">
                            <p:stCondLst>
                              <p:cond delay="1000"/>
                            </p:stCondLst>
                            <p:childTnLst>
                              <p:par>
                                <p:cTn id="15" presetID="10" presetClass="entr" presetSubtype="0" fill="hold" nodeType="afterEffect">
                                  <p:stCondLst>
                                    <p:cond delay="250"/>
                                  </p:stCondLst>
                                  <p:childTnLst>
                                    <p:set>
                                      <p:cBhvr>
                                        <p:cTn id="16" dur="1" fill="hold">
                                          <p:stCondLst>
                                            <p:cond delay="0"/>
                                          </p:stCondLst>
                                        </p:cTn>
                                        <p:tgtEl>
                                          <p:spTgt spid="292"/>
                                        </p:tgtEl>
                                        <p:attrNameLst>
                                          <p:attrName>style.visibility</p:attrName>
                                        </p:attrNameLst>
                                      </p:cBhvr>
                                      <p:to>
                                        <p:strVal val="visible"/>
                                      </p:to>
                                    </p:set>
                                    <p:animEffect transition="in" filter="fade">
                                      <p:cBhvr>
                                        <p:cTn id="17" dur="1000"/>
                                        <p:tgtEl>
                                          <p:spTgt spid="292"/>
                                        </p:tgtEl>
                                      </p:cBhvr>
                                    </p:animEffect>
                                  </p:childTnLst>
                                </p:cTn>
                              </p:par>
                            </p:childTnLst>
                          </p:cTn>
                        </p:par>
                        <p:par>
                          <p:cTn id="18" fill="hold">
                            <p:stCondLst>
                              <p:cond delay="2250"/>
                            </p:stCondLst>
                            <p:childTnLst>
                              <p:par>
                                <p:cTn id="19" presetID="22" presetClass="entr" presetSubtype="8" fill="hold" nodeType="afterEffect">
                                  <p:stCondLst>
                                    <p:cond delay="250"/>
                                  </p:stCondLst>
                                  <p:childTnLst>
                                    <p:set>
                                      <p:cBhvr>
                                        <p:cTn id="20" dur="1" fill="hold">
                                          <p:stCondLst>
                                            <p:cond delay="0"/>
                                          </p:stCondLst>
                                        </p:cTn>
                                        <p:tgtEl>
                                          <p:spTgt spid="219"/>
                                        </p:tgtEl>
                                        <p:attrNameLst>
                                          <p:attrName>style.visibility</p:attrName>
                                        </p:attrNameLst>
                                      </p:cBhvr>
                                      <p:to>
                                        <p:strVal val="visible"/>
                                      </p:to>
                                    </p:set>
                                    <p:animEffect transition="in" filter="wipe(left)">
                                      <p:cBhvr>
                                        <p:cTn id="21" dur="1000"/>
                                        <p:tgtEl>
                                          <p:spTgt spid="219"/>
                                        </p:tgtEl>
                                      </p:cBhvr>
                                    </p:animEffect>
                                  </p:childTnLst>
                                </p:cTn>
                              </p:par>
                            </p:childTnLst>
                          </p:cTn>
                        </p:par>
                        <p:par>
                          <p:cTn id="22" fill="hold">
                            <p:stCondLst>
                              <p:cond delay="3500"/>
                            </p:stCondLst>
                            <p:childTnLst>
                              <p:par>
                                <p:cTn id="23" presetID="22" presetClass="entr" presetSubtype="8" fill="hold" nodeType="afterEffect">
                                  <p:stCondLst>
                                    <p:cond delay="250"/>
                                  </p:stCondLst>
                                  <p:childTnLst>
                                    <p:set>
                                      <p:cBhvr>
                                        <p:cTn id="24" dur="1" fill="hold">
                                          <p:stCondLst>
                                            <p:cond delay="0"/>
                                          </p:stCondLst>
                                        </p:cTn>
                                        <p:tgtEl>
                                          <p:spTgt spid="280"/>
                                        </p:tgtEl>
                                        <p:attrNameLst>
                                          <p:attrName>style.visibility</p:attrName>
                                        </p:attrNameLst>
                                      </p:cBhvr>
                                      <p:to>
                                        <p:strVal val="visible"/>
                                      </p:to>
                                    </p:set>
                                    <p:animEffect transition="in" filter="wipe(left)">
                                      <p:cBhvr>
                                        <p:cTn id="25" dur="1000"/>
                                        <p:tgtEl>
                                          <p:spTgt spid="280"/>
                                        </p:tgtEl>
                                      </p:cBhvr>
                                    </p:animEffect>
                                  </p:childTnLst>
                                </p:cTn>
                              </p:par>
                            </p:childTnLst>
                          </p:cTn>
                        </p:par>
                        <p:par>
                          <p:cTn id="26" fill="hold">
                            <p:stCondLst>
                              <p:cond delay="4750"/>
                            </p:stCondLst>
                            <p:childTnLst>
                              <p:par>
                                <p:cTn id="27" presetID="2" presetClass="entr" presetSubtype="4" fill="hold" nodeType="afterEffect">
                                  <p:stCondLst>
                                    <p:cond delay="0"/>
                                  </p:stCondLst>
                                  <p:childTnLst>
                                    <p:set>
                                      <p:cBhvr>
                                        <p:cTn id="28" dur="1" fill="hold">
                                          <p:stCondLst>
                                            <p:cond delay="0"/>
                                          </p:stCondLst>
                                        </p:cTn>
                                        <p:tgtEl>
                                          <p:spTgt spid="299"/>
                                        </p:tgtEl>
                                        <p:attrNameLst>
                                          <p:attrName>style.visibility</p:attrName>
                                        </p:attrNameLst>
                                      </p:cBhvr>
                                      <p:to>
                                        <p:strVal val="visible"/>
                                      </p:to>
                                    </p:set>
                                    <p:anim calcmode="lin" valueType="num">
                                      <p:cBhvr additive="base">
                                        <p:cTn id="29" dur="500" fill="hold"/>
                                        <p:tgtEl>
                                          <p:spTgt spid="299"/>
                                        </p:tgtEl>
                                        <p:attrNameLst>
                                          <p:attrName>ppt_x</p:attrName>
                                        </p:attrNameLst>
                                      </p:cBhvr>
                                      <p:tavLst>
                                        <p:tav tm="0">
                                          <p:val>
                                            <p:strVal val="#ppt_x"/>
                                          </p:val>
                                        </p:tav>
                                        <p:tav tm="100000">
                                          <p:val>
                                            <p:strVal val="#ppt_x"/>
                                          </p:val>
                                        </p:tav>
                                      </p:tavLst>
                                    </p:anim>
                                    <p:anim calcmode="lin" valueType="num">
                                      <p:cBhvr additive="base">
                                        <p:cTn id="30" dur="500" fill="hold"/>
                                        <p:tgtEl>
                                          <p:spTgt spid="2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D0F823AF-6C60-4054-A464-F2898A5BB2EF}"/>
              </a:ext>
            </a:extLst>
          </p:cNvPr>
          <p:cNvSpPr>
            <a:spLocks noGrp="1"/>
          </p:cNvSpPr>
          <p:nvPr>
            <p:ph type="title"/>
          </p:nvPr>
        </p:nvSpPr>
        <p:spPr>
          <a:xfrm>
            <a:off x="838200" y="266484"/>
            <a:ext cx="10515600" cy="1325563"/>
          </a:xfrm>
        </p:spPr>
        <p:txBody>
          <a:bodyPr/>
          <a:lstStyle/>
          <a:p>
            <a:r>
              <a:rPr lang="en-US" dirty="0" err="1"/>
              <a:t>EdgeFormer</a:t>
            </a:r>
            <a:endParaRPr lang="en-US" dirty="0"/>
          </a:p>
        </p:txBody>
      </p:sp>
      <p:sp>
        <p:nvSpPr>
          <p:cNvPr id="3" name="슬라이드 번호 개체 틀 2">
            <a:extLst>
              <a:ext uri="{FF2B5EF4-FFF2-40B4-BE49-F238E27FC236}">
                <a16:creationId xmlns:a16="http://schemas.microsoft.com/office/drawing/2014/main" id="{06877FFB-CBEB-48F8-8A74-AFB0135CCA6F}"/>
              </a:ext>
            </a:extLst>
          </p:cNvPr>
          <p:cNvSpPr>
            <a:spLocks noGrp="1"/>
          </p:cNvSpPr>
          <p:nvPr>
            <p:ph type="sldNum" sz="quarter" idx="12"/>
          </p:nvPr>
        </p:nvSpPr>
        <p:spPr/>
        <p:txBody>
          <a:bodyPr/>
          <a:lstStyle/>
          <a:p>
            <a:fld id="{E810C518-F830-431D-8D5C-6BC52F406456}" type="slidenum">
              <a:rPr lang="en-US" smtClean="0"/>
              <a:t>14</a:t>
            </a:fld>
            <a:endParaRPr lang="en-US" dirty="0"/>
          </a:p>
        </p:txBody>
      </p:sp>
      <p:grpSp>
        <p:nvGrpSpPr>
          <p:cNvPr id="36" name="组合 35">
            <a:extLst>
              <a:ext uri="{FF2B5EF4-FFF2-40B4-BE49-F238E27FC236}">
                <a16:creationId xmlns:a16="http://schemas.microsoft.com/office/drawing/2014/main" id="{AEACD204-61C5-1814-BAB8-E9D5F3903C7C}"/>
              </a:ext>
            </a:extLst>
          </p:cNvPr>
          <p:cNvGrpSpPr/>
          <p:nvPr/>
        </p:nvGrpSpPr>
        <p:grpSpPr>
          <a:xfrm>
            <a:off x="2742581" y="4748593"/>
            <a:ext cx="7889168" cy="1261926"/>
            <a:chOff x="2915064" y="4640105"/>
            <a:chExt cx="7889168" cy="1261926"/>
          </a:xfrm>
        </p:grpSpPr>
        <p:grpSp>
          <p:nvGrpSpPr>
            <p:cNvPr id="37" name="组合 36">
              <a:extLst>
                <a:ext uri="{FF2B5EF4-FFF2-40B4-BE49-F238E27FC236}">
                  <a16:creationId xmlns:a16="http://schemas.microsoft.com/office/drawing/2014/main" id="{113DDE47-6389-D2FA-B952-35601BE5FB13}"/>
                </a:ext>
              </a:extLst>
            </p:cNvPr>
            <p:cNvGrpSpPr/>
            <p:nvPr/>
          </p:nvGrpSpPr>
          <p:grpSpPr>
            <a:xfrm>
              <a:off x="2915064" y="5099002"/>
              <a:ext cx="7889168" cy="803029"/>
              <a:chOff x="2393930" y="5659935"/>
              <a:chExt cx="7889168" cy="803029"/>
            </a:xfrm>
          </p:grpSpPr>
          <p:sp>
            <p:nvSpPr>
              <p:cNvPr id="43" name="任意多边形: 形状 153">
                <a:extLst>
                  <a:ext uri="{FF2B5EF4-FFF2-40B4-BE49-F238E27FC236}">
                    <a16:creationId xmlns:a16="http://schemas.microsoft.com/office/drawing/2014/main" id="{1577095E-4A84-65B9-B1F0-B9EC14C0A157}"/>
                  </a:ext>
                </a:extLst>
              </p:cNvPr>
              <p:cNvSpPr/>
              <p:nvPr/>
            </p:nvSpPr>
            <p:spPr>
              <a:xfrm>
                <a:off x="2393930" y="5659935"/>
                <a:ext cx="7865667" cy="803029"/>
              </a:xfrm>
              <a:custGeom>
                <a:avLst/>
                <a:gdLst>
                  <a:gd name="connsiteX0" fmla="*/ 0 w 6344221"/>
                  <a:gd name="connsiteY0" fmla="*/ 0 h 647700"/>
                  <a:gd name="connsiteX1" fmla="*/ 0 w 6344221"/>
                  <a:gd name="connsiteY1" fmla="*/ 587502 h 647700"/>
                  <a:gd name="connsiteX2" fmla="*/ 97060 w 6344221"/>
                  <a:gd name="connsiteY2" fmla="*/ 647700 h 647700"/>
                  <a:gd name="connsiteX3" fmla="*/ 6247067 w 6344221"/>
                  <a:gd name="connsiteY3" fmla="*/ 647700 h 647700"/>
                  <a:gd name="connsiteX4" fmla="*/ 6344222 w 6344221"/>
                  <a:gd name="connsiteY4" fmla="*/ 587502 h 647700"/>
                  <a:gd name="connsiteX5" fmla="*/ 6344222 w 6344221"/>
                  <a:gd name="connsiteY5" fmla="*/ 1905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44221" h="647700">
                    <a:moveTo>
                      <a:pt x="0" y="0"/>
                    </a:moveTo>
                    <a:lnTo>
                      <a:pt x="0" y="587502"/>
                    </a:lnTo>
                    <a:cubicBezTo>
                      <a:pt x="0" y="620649"/>
                      <a:pt x="43720" y="647700"/>
                      <a:pt x="97060" y="647700"/>
                    </a:cubicBezTo>
                    <a:lnTo>
                      <a:pt x="6247067" y="647700"/>
                    </a:lnTo>
                    <a:cubicBezTo>
                      <a:pt x="6300502" y="647700"/>
                      <a:pt x="6344222" y="620649"/>
                      <a:pt x="6344222" y="587502"/>
                    </a:cubicBezTo>
                    <a:lnTo>
                      <a:pt x="6344222" y="190500"/>
                    </a:lnTo>
                  </a:path>
                </a:pathLst>
              </a:custGeom>
              <a:noFill/>
              <a:ln w="9525" cap="flat">
                <a:solidFill>
                  <a:srgbClr val="000000"/>
                </a:solidFill>
                <a:prstDash val="solid"/>
                <a:miter/>
              </a:ln>
            </p:spPr>
            <p:txBody>
              <a:bodyPr rtlCol="0" anchor="ctr"/>
              <a:lstStyle/>
              <a:p>
                <a:endParaRPr lang="zh-CN" altLang="en-US"/>
              </a:p>
            </p:txBody>
          </p:sp>
          <p:sp>
            <p:nvSpPr>
              <p:cNvPr id="44" name="任意多边形: 形状 184">
                <a:extLst>
                  <a:ext uri="{FF2B5EF4-FFF2-40B4-BE49-F238E27FC236}">
                    <a16:creationId xmlns:a16="http://schemas.microsoft.com/office/drawing/2014/main" id="{0C11B149-6ABE-0F09-71E4-8E06C038385F}"/>
                  </a:ext>
                </a:extLst>
              </p:cNvPr>
              <p:cNvSpPr/>
              <p:nvPr/>
            </p:nvSpPr>
            <p:spPr>
              <a:xfrm>
                <a:off x="10235625" y="5853133"/>
                <a:ext cx="47473" cy="151512"/>
              </a:xfrm>
              <a:custGeom>
                <a:avLst/>
                <a:gdLst>
                  <a:gd name="connsiteX0" fmla="*/ 38290 w 38290"/>
                  <a:gd name="connsiteY0" fmla="*/ 122206 h 122205"/>
                  <a:gd name="connsiteX1" fmla="*/ 19145 w 38290"/>
                  <a:gd name="connsiteY1" fmla="*/ 0 h 122205"/>
                  <a:gd name="connsiteX2" fmla="*/ 0 w 38290"/>
                  <a:gd name="connsiteY2" fmla="*/ 122206 h 122205"/>
                  <a:gd name="connsiteX3" fmla="*/ 38290 w 38290"/>
                  <a:gd name="connsiteY3" fmla="*/ 122206 h 122205"/>
                </a:gdLst>
                <a:ahLst/>
                <a:cxnLst>
                  <a:cxn ang="0">
                    <a:pos x="connsiteX0" y="connsiteY0"/>
                  </a:cxn>
                  <a:cxn ang="0">
                    <a:pos x="connsiteX1" y="connsiteY1"/>
                  </a:cxn>
                  <a:cxn ang="0">
                    <a:pos x="connsiteX2" y="connsiteY2"/>
                  </a:cxn>
                  <a:cxn ang="0">
                    <a:pos x="connsiteX3" y="connsiteY3"/>
                  </a:cxn>
                </a:cxnLst>
                <a:rect l="l" t="t" r="r" b="b"/>
                <a:pathLst>
                  <a:path w="38290" h="122205">
                    <a:moveTo>
                      <a:pt x="38290" y="122206"/>
                    </a:moveTo>
                    <a:lnTo>
                      <a:pt x="19145" y="0"/>
                    </a:lnTo>
                    <a:lnTo>
                      <a:pt x="0" y="122206"/>
                    </a:lnTo>
                    <a:lnTo>
                      <a:pt x="38290" y="122206"/>
                    </a:lnTo>
                    <a:close/>
                  </a:path>
                </a:pathLst>
              </a:custGeom>
              <a:solidFill>
                <a:srgbClr val="000000"/>
              </a:solidFill>
              <a:ln w="9525" cap="flat">
                <a:noFill/>
                <a:prstDash val="solid"/>
                <a:miter/>
              </a:ln>
            </p:spPr>
            <p:txBody>
              <a:bodyPr rtlCol="0" anchor="ctr"/>
              <a:lstStyle/>
              <a:p>
                <a:endParaRPr lang="zh-CN" altLang="en-US"/>
              </a:p>
            </p:txBody>
          </p:sp>
        </p:grpSp>
        <p:grpSp>
          <p:nvGrpSpPr>
            <p:cNvPr id="38" name="组合 37">
              <a:extLst>
                <a:ext uri="{FF2B5EF4-FFF2-40B4-BE49-F238E27FC236}">
                  <a16:creationId xmlns:a16="http://schemas.microsoft.com/office/drawing/2014/main" id="{DE63796E-35EF-1EE9-43B2-3F5D947BEE26}"/>
                </a:ext>
              </a:extLst>
            </p:cNvPr>
            <p:cNvGrpSpPr/>
            <p:nvPr/>
          </p:nvGrpSpPr>
          <p:grpSpPr>
            <a:xfrm>
              <a:off x="9423858" y="4640105"/>
              <a:ext cx="731582" cy="47590"/>
              <a:chOff x="9423858" y="4640105"/>
              <a:chExt cx="731582" cy="47590"/>
            </a:xfrm>
          </p:grpSpPr>
          <p:sp>
            <p:nvSpPr>
              <p:cNvPr id="39" name="任意多边形: 形状 185">
                <a:extLst>
                  <a:ext uri="{FF2B5EF4-FFF2-40B4-BE49-F238E27FC236}">
                    <a16:creationId xmlns:a16="http://schemas.microsoft.com/office/drawing/2014/main" id="{804C5F34-D094-9953-9B8D-2895B4F07827}"/>
                  </a:ext>
                </a:extLst>
              </p:cNvPr>
              <p:cNvSpPr/>
              <p:nvPr/>
            </p:nvSpPr>
            <p:spPr>
              <a:xfrm>
                <a:off x="9423858" y="4663961"/>
                <a:ext cx="605577" cy="11809"/>
              </a:xfrm>
              <a:custGeom>
                <a:avLst/>
                <a:gdLst>
                  <a:gd name="connsiteX0" fmla="*/ 0 w 488441"/>
                  <a:gd name="connsiteY0" fmla="*/ 0 h 9525"/>
                  <a:gd name="connsiteX1" fmla="*/ 488442 w 488441"/>
                  <a:gd name="connsiteY1" fmla="*/ 0 h 9525"/>
                </a:gdLst>
                <a:ahLst/>
                <a:cxnLst>
                  <a:cxn ang="0">
                    <a:pos x="connsiteX0" y="connsiteY0"/>
                  </a:cxn>
                  <a:cxn ang="0">
                    <a:pos x="connsiteX1" y="connsiteY1"/>
                  </a:cxn>
                </a:cxnLst>
                <a:rect l="l" t="t" r="r" b="b"/>
                <a:pathLst>
                  <a:path w="488441" h="9525">
                    <a:moveTo>
                      <a:pt x="0" y="0"/>
                    </a:moveTo>
                    <a:lnTo>
                      <a:pt x="488442" y="0"/>
                    </a:lnTo>
                  </a:path>
                </a:pathLst>
              </a:custGeom>
              <a:ln w="9525" cap="flat">
                <a:noFill/>
                <a:prstDash val="solid"/>
                <a:miter/>
              </a:ln>
            </p:spPr>
            <p:txBody>
              <a:bodyPr rtlCol="0" anchor="ctr"/>
              <a:lstStyle/>
              <a:p>
                <a:endParaRPr lang="zh-CN" altLang="en-US"/>
              </a:p>
            </p:txBody>
          </p:sp>
          <p:sp>
            <p:nvSpPr>
              <p:cNvPr id="40" name="任意多边形: 形状 186">
                <a:extLst>
                  <a:ext uri="{FF2B5EF4-FFF2-40B4-BE49-F238E27FC236}">
                    <a16:creationId xmlns:a16="http://schemas.microsoft.com/office/drawing/2014/main" id="{2DEFF809-2ECF-33C7-9EC1-5F324E53D212}"/>
                  </a:ext>
                </a:extLst>
              </p:cNvPr>
              <p:cNvSpPr/>
              <p:nvPr/>
            </p:nvSpPr>
            <p:spPr>
              <a:xfrm>
                <a:off x="9423858" y="4663961"/>
                <a:ext cx="605577" cy="11809"/>
              </a:xfrm>
              <a:custGeom>
                <a:avLst/>
                <a:gdLst>
                  <a:gd name="connsiteX0" fmla="*/ 0 w 488441"/>
                  <a:gd name="connsiteY0" fmla="*/ 0 h 9525"/>
                  <a:gd name="connsiteX1" fmla="*/ 488442 w 488441"/>
                  <a:gd name="connsiteY1" fmla="*/ 0 h 9525"/>
                </a:gdLst>
                <a:ahLst/>
                <a:cxnLst>
                  <a:cxn ang="0">
                    <a:pos x="connsiteX0" y="connsiteY0"/>
                  </a:cxn>
                  <a:cxn ang="0">
                    <a:pos x="connsiteX1" y="connsiteY1"/>
                  </a:cxn>
                </a:cxnLst>
                <a:rect l="l" t="t" r="r" b="b"/>
                <a:pathLst>
                  <a:path w="488441" h="9525">
                    <a:moveTo>
                      <a:pt x="0" y="0"/>
                    </a:moveTo>
                    <a:lnTo>
                      <a:pt x="488442" y="0"/>
                    </a:lnTo>
                  </a:path>
                </a:pathLst>
              </a:custGeom>
              <a:ln w="9525" cap="flat">
                <a:solidFill>
                  <a:srgbClr val="000000"/>
                </a:solidFill>
                <a:prstDash val="solid"/>
                <a:miter/>
              </a:ln>
            </p:spPr>
            <p:txBody>
              <a:bodyPr rtlCol="0" anchor="ctr"/>
              <a:lstStyle/>
              <a:p>
                <a:endParaRPr lang="zh-CN" altLang="en-US"/>
              </a:p>
            </p:txBody>
          </p:sp>
          <p:sp>
            <p:nvSpPr>
              <p:cNvPr id="41" name="任意多边形: 形状 187">
                <a:extLst>
                  <a:ext uri="{FF2B5EF4-FFF2-40B4-BE49-F238E27FC236}">
                    <a16:creationId xmlns:a16="http://schemas.microsoft.com/office/drawing/2014/main" id="{BA04E5F4-08E7-408D-61ED-40DBE2971FBA}"/>
                  </a:ext>
                </a:extLst>
              </p:cNvPr>
              <p:cNvSpPr/>
              <p:nvPr/>
            </p:nvSpPr>
            <p:spPr>
              <a:xfrm>
                <a:off x="10003928" y="4640105"/>
                <a:ext cx="151512" cy="47590"/>
              </a:xfrm>
              <a:custGeom>
                <a:avLst/>
                <a:gdLst>
                  <a:gd name="connsiteX0" fmla="*/ 0 w 122205"/>
                  <a:gd name="connsiteY0" fmla="*/ 38386 h 38385"/>
                  <a:gd name="connsiteX1" fmla="*/ 122205 w 122205"/>
                  <a:gd name="connsiteY1" fmla="*/ 19241 h 38385"/>
                  <a:gd name="connsiteX2" fmla="*/ 0 w 122205"/>
                  <a:gd name="connsiteY2" fmla="*/ 0 h 38385"/>
                  <a:gd name="connsiteX3" fmla="*/ 0 w 122205"/>
                  <a:gd name="connsiteY3" fmla="*/ 38386 h 38385"/>
                </a:gdLst>
                <a:ahLst/>
                <a:cxnLst>
                  <a:cxn ang="0">
                    <a:pos x="connsiteX0" y="connsiteY0"/>
                  </a:cxn>
                  <a:cxn ang="0">
                    <a:pos x="connsiteX1" y="connsiteY1"/>
                  </a:cxn>
                  <a:cxn ang="0">
                    <a:pos x="connsiteX2" y="connsiteY2"/>
                  </a:cxn>
                  <a:cxn ang="0">
                    <a:pos x="connsiteX3" y="connsiteY3"/>
                  </a:cxn>
                </a:cxnLst>
                <a:rect l="l" t="t" r="r" b="b"/>
                <a:pathLst>
                  <a:path w="122205" h="38385">
                    <a:moveTo>
                      <a:pt x="0" y="38386"/>
                    </a:moveTo>
                    <a:lnTo>
                      <a:pt x="122205" y="19241"/>
                    </a:lnTo>
                    <a:lnTo>
                      <a:pt x="0" y="0"/>
                    </a:lnTo>
                    <a:lnTo>
                      <a:pt x="0" y="38386"/>
                    </a:lnTo>
                    <a:close/>
                  </a:path>
                </a:pathLst>
              </a:custGeom>
              <a:solidFill>
                <a:srgbClr val="000000"/>
              </a:solidFill>
              <a:ln w="9525" cap="flat">
                <a:noFill/>
                <a:prstDash val="solid"/>
                <a:miter/>
              </a:ln>
            </p:spPr>
            <p:txBody>
              <a:bodyPr rtlCol="0" anchor="ctr"/>
              <a:lstStyle/>
              <a:p>
                <a:endParaRPr lang="zh-CN" altLang="en-US"/>
              </a:p>
            </p:txBody>
          </p:sp>
          <p:sp>
            <p:nvSpPr>
              <p:cNvPr id="42" name="任意多边形: 形状 188">
                <a:extLst>
                  <a:ext uri="{FF2B5EF4-FFF2-40B4-BE49-F238E27FC236}">
                    <a16:creationId xmlns:a16="http://schemas.microsoft.com/office/drawing/2014/main" id="{4664B72C-60AD-C559-C413-54BC50356EE8}"/>
                  </a:ext>
                </a:extLst>
              </p:cNvPr>
              <p:cNvSpPr/>
              <p:nvPr/>
            </p:nvSpPr>
            <p:spPr>
              <a:xfrm>
                <a:off x="10003928" y="4640105"/>
                <a:ext cx="151512" cy="47590"/>
              </a:xfrm>
              <a:custGeom>
                <a:avLst/>
                <a:gdLst>
                  <a:gd name="connsiteX0" fmla="*/ 0 w 122205"/>
                  <a:gd name="connsiteY0" fmla="*/ 38386 h 38385"/>
                  <a:gd name="connsiteX1" fmla="*/ 122205 w 122205"/>
                  <a:gd name="connsiteY1" fmla="*/ 19241 h 38385"/>
                  <a:gd name="connsiteX2" fmla="*/ 0 w 122205"/>
                  <a:gd name="connsiteY2" fmla="*/ 0 h 38385"/>
                  <a:gd name="connsiteX3" fmla="*/ 0 w 122205"/>
                  <a:gd name="connsiteY3" fmla="*/ 38386 h 38385"/>
                </a:gdLst>
                <a:ahLst/>
                <a:cxnLst>
                  <a:cxn ang="0">
                    <a:pos x="connsiteX0" y="connsiteY0"/>
                  </a:cxn>
                  <a:cxn ang="0">
                    <a:pos x="connsiteX1" y="connsiteY1"/>
                  </a:cxn>
                  <a:cxn ang="0">
                    <a:pos x="connsiteX2" y="connsiteY2"/>
                  </a:cxn>
                  <a:cxn ang="0">
                    <a:pos x="connsiteX3" y="connsiteY3"/>
                  </a:cxn>
                </a:cxnLst>
                <a:rect l="l" t="t" r="r" b="b"/>
                <a:pathLst>
                  <a:path w="122205" h="38385">
                    <a:moveTo>
                      <a:pt x="0" y="38386"/>
                    </a:moveTo>
                    <a:lnTo>
                      <a:pt x="122205" y="19241"/>
                    </a:lnTo>
                    <a:lnTo>
                      <a:pt x="0" y="0"/>
                    </a:lnTo>
                    <a:lnTo>
                      <a:pt x="0" y="38386"/>
                    </a:lnTo>
                    <a:close/>
                  </a:path>
                </a:pathLst>
              </a:custGeom>
              <a:noFill/>
              <a:ln w="9525" cap="flat">
                <a:solidFill>
                  <a:srgbClr val="000000"/>
                </a:solidFill>
                <a:prstDash val="solid"/>
                <a:miter/>
              </a:ln>
            </p:spPr>
            <p:txBody>
              <a:bodyPr rtlCol="0" anchor="ctr"/>
              <a:lstStyle/>
              <a:p>
                <a:endParaRPr lang="zh-CN" altLang="en-US"/>
              </a:p>
            </p:txBody>
          </p:sp>
        </p:grpSp>
      </p:grpSp>
      <p:grpSp>
        <p:nvGrpSpPr>
          <p:cNvPr id="45" name="组合 44">
            <a:extLst>
              <a:ext uri="{FF2B5EF4-FFF2-40B4-BE49-F238E27FC236}">
                <a16:creationId xmlns:a16="http://schemas.microsoft.com/office/drawing/2014/main" id="{3BFB133E-DC0C-734F-34AE-FB47A98BBA64}"/>
              </a:ext>
            </a:extLst>
          </p:cNvPr>
          <p:cNvGrpSpPr/>
          <p:nvPr/>
        </p:nvGrpSpPr>
        <p:grpSpPr>
          <a:xfrm>
            <a:off x="10007639" y="3898506"/>
            <a:ext cx="1238815" cy="1546873"/>
            <a:chOff x="10180122" y="3790018"/>
            <a:chExt cx="1238815" cy="1546873"/>
          </a:xfrm>
        </p:grpSpPr>
        <p:sp>
          <p:nvSpPr>
            <p:cNvPr id="46" name="任意多边形: 形状 200">
              <a:extLst>
                <a:ext uri="{FF2B5EF4-FFF2-40B4-BE49-F238E27FC236}">
                  <a16:creationId xmlns:a16="http://schemas.microsoft.com/office/drawing/2014/main" id="{77FE5BF6-E76C-E484-709F-72AC6FDEFD8D}"/>
                </a:ext>
              </a:extLst>
            </p:cNvPr>
            <p:cNvSpPr/>
            <p:nvPr/>
          </p:nvSpPr>
          <p:spPr>
            <a:xfrm>
              <a:off x="10356196" y="5018119"/>
              <a:ext cx="177141" cy="177140"/>
            </a:xfrm>
            <a:custGeom>
              <a:avLst/>
              <a:gdLst>
                <a:gd name="connsiteX0" fmla="*/ 142876 w 142877"/>
                <a:gd name="connsiteY0" fmla="*/ 71057 h 142876"/>
                <a:gd name="connsiteX1" fmla="*/ 71820 w 142877"/>
                <a:gd name="connsiteY1" fmla="*/ 142876 h 142876"/>
                <a:gd name="connsiteX2" fmla="*/ 1 w 142877"/>
                <a:gd name="connsiteY2" fmla="*/ 71819 h 142876"/>
                <a:gd name="connsiteX3" fmla="*/ 71058 w 142877"/>
                <a:gd name="connsiteY3" fmla="*/ 1 h 142876"/>
                <a:gd name="connsiteX4" fmla="*/ 142876 w 142877"/>
                <a:gd name="connsiteY4" fmla="*/ 71057 h 142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7" h="142876">
                  <a:moveTo>
                    <a:pt x="142876" y="71057"/>
                  </a:moveTo>
                  <a:cubicBezTo>
                    <a:pt x="143086" y="110510"/>
                    <a:pt x="111272" y="142666"/>
                    <a:pt x="71820" y="142876"/>
                  </a:cubicBezTo>
                  <a:cubicBezTo>
                    <a:pt x="32367" y="143085"/>
                    <a:pt x="211" y="111272"/>
                    <a:pt x="1" y="71819"/>
                  </a:cubicBezTo>
                  <a:cubicBezTo>
                    <a:pt x="-208" y="32367"/>
                    <a:pt x="31605" y="210"/>
                    <a:pt x="71058" y="1"/>
                  </a:cubicBezTo>
                  <a:cubicBezTo>
                    <a:pt x="110491" y="-161"/>
                    <a:pt x="142610" y="31624"/>
                    <a:pt x="142876" y="71057"/>
                  </a:cubicBezTo>
                </a:path>
              </a:pathLst>
            </a:custGeom>
            <a:solidFill>
              <a:srgbClr val="F4F1DE"/>
            </a:solidFill>
            <a:ln w="9525" cap="flat">
              <a:noFill/>
              <a:prstDash val="solid"/>
              <a:miter/>
            </a:ln>
          </p:spPr>
          <p:txBody>
            <a:bodyPr rtlCol="0" anchor="ctr"/>
            <a:lstStyle/>
            <a:p>
              <a:endParaRPr lang="zh-CN" altLang="en-US"/>
            </a:p>
          </p:txBody>
        </p:sp>
        <p:sp>
          <p:nvSpPr>
            <p:cNvPr id="47" name="任意多边形: 形状 201">
              <a:extLst>
                <a:ext uri="{FF2B5EF4-FFF2-40B4-BE49-F238E27FC236}">
                  <a16:creationId xmlns:a16="http://schemas.microsoft.com/office/drawing/2014/main" id="{1F89D52F-C242-1687-37B3-B59B9C48405F}"/>
                </a:ext>
              </a:extLst>
            </p:cNvPr>
            <p:cNvSpPr/>
            <p:nvPr/>
          </p:nvSpPr>
          <p:spPr>
            <a:xfrm>
              <a:off x="10963194" y="5015286"/>
              <a:ext cx="177139" cy="177139"/>
            </a:xfrm>
            <a:custGeom>
              <a:avLst/>
              <a:gdLst>
                <a:gd name="connsiteX0" fmla="*/ 142875 w 142875"/>
                <a:gd name="connsiteY0" fmla="*/ 71438 h 142875"/>
                <a:gd name="connsiteX1" fmla="*/ 71438 w 142875"/>
                <a:gd name="connsiteY1" fmla="*/ 142875 h 142875"/>
                <a:gd name="connsiteX2" fmla="*/ 0 w 142875"/>
                <a:gd name="connsiteY2" fmla="*/ 71438 h 142875"/>
                <a:gd name="connsiteX3" fmla="*/ 71438 w 142875"/>
                <a:gd name="connsiteY3" fmla="*/ 0 h 142875"/>
                <a:gd name="connsiteX4" fmla="*/ 142875 w 142875"/>
                <a:gd name="connsiteY4" fmla="*/ 71438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142875">
                  <a:moveTo>
                    <a:pt x="142875" y="71438"/>
                  </a:moveTo>
                  <a:cubicBezTo>
                    <a:pt x="142875" y="110890"/>
                    <a:pt x="110890" y="142875"/>
                    <a:pt x="71438" y="142875"/>
                  </a:cubicBezTo>
                  <a:cubicBezTo>
                    <a:pt x="31985" y="142875"/>
                    <a:pt x="0" y="110890"/>
                    <a:pt x="0" y="71438"/>
                  </a:cubicBezTo>
                  <a:cubicBezTo>
                    <a:pt x="0" y="31985"/>
                    <a:pt x="31985" y="0"/>
                    <a:pt x="71438" y="0"/>
                  </a:cubicBezTo>
                  <a:cubicBezTo>
                    <a:pt x="110890" y="0"/>
                    <a:pt x="142875" y="31985"/>
                    <a:pt x="142875" y="71438"/>
                  </a:cubicBezTo>
                </a:path>
              </a:pathLst>
            </a:custGeom>
            <a:solidFill>
              <a:srgbClr val="F2CC8F"/>
            </a:solidFill>
            <a:ln w="9525" cap="flat">
              <a:noFill/>
              <a:prstDash val="solid"/>
              <a:miter/>
            </a:ln>
          </p:spPr>
          <p:txBody>
            <a:bodyPr rtlCol="0" anchor="ctr"/>
            <a:lstStyle/>
            <a:p>
              <a:endParaRPr lang="zh-CN" altLang="en-US"/>
            </a:p>
          </p:txBody>
        </p:sp>
        <p:sp>
          <p:nvSpPr>
            <p:cNvPr id="48" name="任意多边形: 形状 202">
              <a:extLst>
                <a:ext uri="{FF2B5EF4-FFF2-40B4-BE49-F238E27FC236}">
                  <a16:creationId xmlns:a16="http://schemas.microsoft.com/office/drawing/2014/main" id="{2D134471-0094-4F2D-1150-7F45455DE501}"/>
                </a:ext>
              </a:extLst>
            </p:cNvPr>
            <p:cNvSpPr/>
            <p:nvPr/>
          </p:nvSpPr>
          <p:spPr>
            <a:xfrm>
              <a:off x="10295971" y="4958600"/>
              <a:ext cx="909312" cy="295231"/>
            </a:xfrm>
            <a:custGeom>
              <a:avLst/>
              <a:gdLst>
                <a:gd name="connsiteX0" fmla="*/ 614363 w 733425"/>
                <a:gd name="connsiteY0" fmla="*/ 238125 h 238125"/>
                <a:gd name="connsiteX1" fmla="*/ 119063 w 733425"/>
                <a:gd name="connsiteY1" fmla="*/ 238125 h 238125"/>
                <a:gd name="connsiteX2" fmla="*/ 0 w 733425"/>
                <a:gd name="connsiteY2" fmla="*/ 119063 h 238125"/>
                <a:gd name="connsiteX3" fmla="*/ 119063 w 733425"/>
                <a:gd name="connsiteY3" fmla="*/ 0 h 238125"/>
                <a:gd name="connsiteX4" fmla="*/ 614363 w 733425"/>
                <a:gd name="connsiteY4" fmla="*/ 0 h 238125"/>
                <a:gd name="connsiteX5" fmla="*/ 733425 w 733425"/>
                <a:gd name="connsiteY5" fmla="*/ 119063 h 238125"/>
                <a:gd name="connsiteX6" fmla="*/ 614363 w 733425"/>
                <a:gd name="connsiteY6" fmla="*/ 238125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425" h="238125">
                  <a:moveTo>
                    <a:pt x="614363" y="238125"/>
                  </a:moveTo>
                  <a:lnTo>
                    <a:pt x="119063" y="238125"/>
                  </a:lnTo>
                  <a:cubicBezTo>
                    <a:pt x="53302" y="238125"/>
                    <a:pt x="0" y="184823"/>
                    <a:pt x="0" y="119063"/>
                  </a:cubicBezTo>
                  <a:cubicBezTo>
                    <a:pt x="0" y="53302"/>
                    <a:pt x="53302" y="0"/>
                    <a:pt x="119063" y="0"/>
                  </a:cubicBezTo>
                  <a:lnTo>
                    <a:pt x="614363" y="0"/>
                  </a:lnTo>
                  <a:cubicBezTo>
                    <a:pt x="680123" y="0"/>
                    <a:pt x="733425" y="53302"/>
                    <a:pt x="733425" y="119063"/>
                  </a:cubicBezTo>
                  <a:cubicBezTo>
                    <a:pt x="733425" y="184823"/>
                    <a:pt x="680123" y="238125"/>
                    <a:pt x="614363" y="238125"/>
                  </a:cubicBezTo>
                  <a:close/>
                </a:path>
              </a:pathLst>
            </a:custGeom>
            <a:noFill/>
            <a:ln w="9525" cap="flat">
              <a:solidFill>
                <a:srgbClr val="3E3A39"/>
              </a:solidFill>
              <a:custDash>
                <a:ds d="228000" sp="228000"/>
              </a:custDash>
              <a:miter/>
            </a:ln>
          </p:spPr>
          <p:txBody>
            <a:bodyPr rtlCol="0" anchor="ctr"/>
            <a:lstStyle/>
            <a:p>
              <a:endParaRPr lang="zh-CN" altLang="en-US"/>
            </a:p>
          </p:txBody>
        </p:sp>
        <p:sp>
          <p:nvSpPr>
            <p:cNvPr id="49" name="任意多边形: 形状 203">
              <a:extLst>
                <a:ext uri="{FF2B5EF4-FFF2-40B4-BE49-F238E27FC236}">
                  <a16:creationId xmlns:a16="http://schemas.microsoft.com/office/drawing/2014/main" id="{E42AB63F-2B0F-9D51-2F25-AE65E116287A}"/>
                </a:ext>
              </a:extLst>
            </p:cNvPr>
            <p:cNvSpPr/>
            <p:nvPr/>
          </p:nvSpPr>
          <p:spPr>
            <a:xfrm>
              <a:off x="10951382" y="4649197"/>
              <a:ext cx="177141" cy="177141"/>
            </a:xfrm>
            <a:custGeom>
              <a:avLst/>
              <a:gdLst>
                <a:gd name="connsiteX0" fmla="*/ 142876 w 142877"/>
                <a:gd name="connsiteY0" fmla="*/ 71058 h 142877"/>
                <a:gd name="connsiteX1" fmla="*/ 71819 w 142877"/>
                <a:gd name="connsiteY1" fmla="*/ 142876 h 142877"/>
                <a:gd name="connsiteX2" fmla="*/ 1 w 142877"/>
                <a:gd name="connsiteY2" fmla="*/ 71819 h 142877"/>
                <a:gd name="connsiteX3" fmla="*/ 71058 w 142877"/>
                <a:gd name="connsiteY3" fmla="*/ 1 h 142877"/>
                <a:gd name="connsiteX4" fmla="*/ 142876 w 142877"/>
                <a:gd name="connsiteY4" fmla="*/ 71058 h 142877"/>
                <a:gd name="connsiteX5" fmla="*/ 142876 w 142877"/>
                <a:gd name="connsiteY5" fmla="*/ 71058 h 14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877" h="142877">
                  <a:moveTo>
                    <a:pt x="142876" y="71058"/>
                  </a:moveTo>
                  <a:cubicBezTo>
                    <a:pt x="143085" y="110510"/>
                    <a:pt x="111272" y="142666"/>
                    <a:pt x="71819" y="142876"/>
                  </a:cubicBezTo>
                  <a:cubicBezTo>
                    <a:pt x="32367" y="143086"/>
                    <a:pt x="210" y="111272"/>
                    <a:pt x="1" y="71819"/>
                  </a:cubicBezTo>
                  <a:cubicBezTo>
                    <a:pt x="-208" y="32367"/>
                    <a:pt x="31605" y="211"/>
                    <a:pt x="71058" y="1"/>
                  </a:cubicBezTo>
                  <a:cubicBezTo>
                    <a:pt x="110510" y="-209"/>
                    <a:pt x="142667" y="31605"/>
                    <a:pt x="142876" y="71058"/>
                  </a:cubicBezTo>
                  <a:cubicBezTo>
                    <a:pt x="142876" y="71058"/>
                    <a:pt x="142876" y="71058"/>
                    <a:pt x="142876" y="71058"/>
                  </a:cubicBezTo>
                </a:path>
              </a:pathLst>
            </a:custGeom>
            <a:solidFill>
              <a:srgbClr val="F4F1DE"/>
            </a:solidFill>
            <a:ln w="9525" cap="flat">
              <a:noFill/>
              <a:prstDash val="solid"/>
              <a:miter/>
            </a:ln>
          </p:spPr>
          <p:txBody>
            <a:bodyPr rtlCol="0" anchor="ctr"/>
            <a:lstStyle/>
            <a:p>
              <a:endParaRPr lang="zh-CN" altLang="en-US"/>
            </a:p>
          </p:txBody>
        </p:sp>
        <p:sp>
          <p:nvSpPr>
            <p:cNvPr id="50" name="任意多边形: 形状 204">
              <a:extLst>
                <a:ext uri="{FF2B5EF4-FFF2-40B4-BE49-F238E27FC236}">
                  <a16:creationId xmlns:a16="http://schemas.microsoft.com/office/drawing/2014/main" id="{C0C3C46F-2895-607B-79D6-65E78EE215F4}"/>
                </a:ext>
              </a:extLst>
            </p:cNvPr>
            <p:cNvSpPr/>
            <p:nvPr/>
          </p:nvSpPr>
          <p:spPr>
            <a:xfrm>
              <a:off x="10283098" y="4595467"/>
              <a:ext cx="909312" cy="295231"/>
            </a:xfrm>
            <a:custGeom>
              <a:avLst/>
              <a:gdLst>
                <a:gd name="connsiteX0" fmla="*/ 614363 w 733425"/>
                <a:gd name="connsiteY0" fmla="*/ 238125 h 238125"/>
                <a:gd name="connsiteX1" fmla="*/ 119063 w 733425"/>
                <a:gd name="connsiteY1" fmla="*/ 238125 h 238125"/>
                <a:gd name="connsiteX2" fmla="*/ 0 w 733425"/>
                <a:gd name="connsiteY2" fmla="*/ 119063 h 238125"/>
                <a:gd name="connsiteX3" fmla="*/ 119063 w 733425"/>
                <a:gd name="connsiteY3" fmla="*/ 0 h 238125"/>
                <a:gd name="connsiteX4" fmla="*/ 614363 w 733425"/>
                <a:gd name="connsiteY4" fmla="*/ 0 h 238125"/>
                <a:gd name="connsiteX5" fmla="*/ 733425 w 733425"/>
                <a:gd name="connsiteY5" fmla="*/ 119063 h 238125"/>
                <a:gd name="connsiteX6" fmla="*/ 614363 w 733425"/>
                <a:gd name="connsiteY6" fmla="*/ 238125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425" h="238125">
                  <a:moveTo>
                    <a:pt x="614363" y="238125"/>
                  </a:moveTo>
                  <a:lnTo>
                    <a:pt x="119063" y="238125"/>
                  </a:lnTo>
                  <a:cubicBezTo>
                    <a:pt x="53302" y="238125"/>
                    <a:pt x="0" y="184823"/>
                    <a:pt x="0" y="119063"/>
                  </a:cubicBezTo>
                  <a:cubicBezTo>
                    <a:pt x="0" y="53302"/>
                    <a:pt x="53302" y="0"/>
                    <a:pt x="119063" y="0"/>
                  </a:cubicBezTo>
                  <a:lnTo>
                    <a:pt x="614363" y="0"/>
                  </a:lnTo>
                  <a:cubicBezTo>
                    <a:pt x="680124" y="0"/>
                    <a:pt x="733425" y="53302"/>
                    <a:pt x="733425" y="119063"/>
                  </a:cubicBezTo>
                  <a:cubicBezTo>
                    <a:pt x="733425" y="184823"/>
                    <a:pt x="680124" y="238125"/>
                    <a:pt x="614363" y="238125"/>
                  </a:cubicBezTo>
                  <a:close/>
                </a:path>
              </a:pathLst>
            </a:custGeom>
            <a:noFill/>
            <a:ln w="9525" cap="flat">
              <a:solidFill>
                <a:srgbClr val="3E3A39"/>
              </a:solidFill>
              <a:custDash>
                <a:ds d="228000" sp="228000"/>
              </a:custDash>
              <a:miter/>
            </a:ln>
          </p:spPr>
          <p:txBody>
            <a:bodyPr rtlCol="0" anchor="ctr"/>
            <a:lstStyle/>
            <a:p>
              <a:endParaRPr lang="zh-CN" altLang="en-US"/>
            </a:p>
          </p:txBody>
        </p:sp>
        <p:sp>
          <p:nvSpPr>
            <p:cNvPr id="51" name="任意多边形: 形状 205">
              <a:extLst>
                <a:ext uri="{FF2B5EF4-FFF2-40B4-BE49-F238E27FC236}">
                  <a16:creationId xmlns:a16="http://schemas.microsoft.com/office/drawing/2014/main" id="{C4202885-89CD-577D-D33E-945E09EE8D16}"/>
                </a:ext>
              </a:extLst>
            </p:cNvPr>
            <p:cNvSpPr/>
            <p:nvPr/>
          </p:nvSpPr>
          <p:spPr>
            <a:xfrm>
              <a:off x="10349110" y="4661006"/>
              <a:ext cx="177141" cy="177141"/>
            </a:xfrm>
            <a:custGeom>
              <a:avLst/>
              <a:gdLst>
                <a:gd name="connsiteX0" fmla="*/ 142876 w 142877"/>
                <a:gd name="connsiteY0" fmla="*/ 71058 h 142877"/>
                <a:gd name="connsiteX1" fmla="*/ 71819 w 142877"/>
                <a:gd name="connsiteY1" fmla="*/ 142876 h 142877"/>
                <a:gd name="connsiteX2" fmla="*/ 1 w 142877"/>
                <a:gd name="connsiteY2" fmla="*/ 71819 h 142877"/>
                <a:gd name="connsiteX3" fmla="*/ 71058 w 142877"/>
                <a:gd name="connsiteY3" fmla="*/ 1 h 142877"/>
                <a:gd name="connsiteX4" fmla="*/ 142876 w 142877"/>
                <a:gd name="connsiteY4" fmla="*/ 71058 h 142877"/>
                <a:gd name="connsiteX5" fmla="*/ 142876 w 142877"/>
                <a:gd name="connsiteY5" fmla="*/ 71058 h 14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877" h="142877">
                  <a:moveTo>
                    <a:pt x="142876" y="71058"/>
                  </a:moveTo>
                  <a:cubicBezTo>
                    <a:pt x="143085" y="110510"/>
                    <a:pt x="111272" y="142666"/>
                    <a:pt x="71819" y="142876"/>
                  </a:cubicBezTo>
                  <a:cubicBezTo>
                    <a:pt x="32367" y="143086"/>
                    <a:pt x="210" y="111272"/>
                    <a:pt x="1" y="71819"/>
                  </a:cubicBezTo>
                  <a:cubicBezTo>
                    <a:pt x="-208" y="32367"/>
                    <a:pt x="31605" y="211"/>
                    <a:pt x="71058" y="1"/>
                  </a:cubicBezTo>
                  <a:cubicBezTo>
                    <a:pt x="110510" y="-209"/>
                    <a:pt x="142667" y="31605"/>
                    <a:pt x="142876" y="71058"/>
                  </a:cubicBezTo>
                  <a:cubicBezTo>
                    <a:pt x="142876" y="71058"/>
                    <a:pt x="142876" y="71058"/>
                    <a:pt x="142876" y="71058"/>
                  </a:cubicBezTo>
                </a:path>
              </a:pathLst>
            </a:custGeom>
            <a:solidFill>
              <a:srgbClr val="E07A5F"/>
            </a:solidFill>
            <a:ln w="9525" cap="flat">
              <a:noFill/>
              <a:prstDash val="solid"/>
              <a:miter/>
            </a:ln>
          </p:spPr>
          <p:txBody>
            <a:bodyPr rtlCol="0" anchor="ctr"/>
            <a:lstStyle/>
            <a:p>
              <a:endParaRPr lang="zh-CN" altLang="en-US"/>
            </a:p>
          </p:txBody>
        </p:sp>
        <p:sp>
          <p:nvSpPr>
            <p:cNvPr id="52" name="任意多边形: 形状 206">
              <a:extLst>
                <a:ext uri="{FF2B5EF4-FFF2-40B4-BE49-F238E27FC236}">
                  <a16:creationId xmlns:a16="http://schemas.microsoft.com/office/drawing/2014/main" id="{25D26A59-FDA0-66FB-DB03-6081C275926F}"/>
                </a:ext>
              </a:extLst>
            </p:cNvPr>
            <p:cNvSpPr/>
            <p:nvPr/>
          </p:nvSpPr>
          <p:spPr>
            <a:xfrm>
              <a:off x="10353952" y="4177182"/>
              <a:ext cx="177141" cy="177141"/>
            </a:xfrm>
            <a:custGeom>
              <a:avLst/>
              <a:gdLst>
                <a:gd name="connsiteX0" fmla="*/ 142876 w 142877"/>
                <a:gd name="connsiteY0" fmla="*/ 71058 h 142877"/>
                <a:gd name="connsiteX1" fmla="*/ 71820 w 142877"/>
                <a:gd name="connsiteY1" fmla="*/ 142876 h 142877"/>
                <a:gd name="connsiteX2" fmla="*/ 1 w 142877"/>
                <a:gd name="connsiteY2" fmla="*/ 71820 h 142877"/>
                <a:gd name="connsiteX3" fmla="*/ 71058 w 142877"/>
                <a:gd name="connsiteY3" fmla="*/ 1 h 142877"/>
                <a:gd name="connsiteX4" fmla="*/ 142876 w 142877"/>
                <a:gd name="connsiteY4" fmla="*/ 71058 h 142877"/>
                <a:gd name="connsiteX5" fmla="*/ 142876 w 142877"/>
                <a:gd name="connsiteY5" fmla="*/ 71058 h 14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877" h="142877">
                  <a:moveTo>
                    <a:pt x="142876" y="71058"/>
                  </a:moveTo>
                  <a:cubicBezTo>
                    <a:pt x="143086" y="110510"/>
                    <a:pt x="111272" y="142666"/>
                    <a:pt x="71820" y="142876"/>
                  </a:cubicBezTo>
                  <a:cubicBezTo>
                    <a:pt x="32367" y="143086"/>
                    <a:pt x="211" y="111272"/>
                    <a:pt x="1" y="71820"/>
                  </a:cubicBezTo>
                  <a:cubicBezTo>
                    <a:pt x="-208" y="32367"/>
                    <a:pt x="31605" y="211"/>
                    <a:pt x="71058" y="1"/>
                  </a:cubicBezTo>
                  <a:cubicBezTo>
                    <a:pt x="110511" y="-209"/>
                    <a:pt x="142667" y="31605"/>
                    <a:pt x="142876" y="71058"/>
                  </a:cubicBezTo>
                  <a:cubicBezTo>
                    <a:pt x="142876" y="71058"/>
                    <a:pt x="142876" y="71058"/>
                    <a:pt x="142876" y="71058"/>
                  </a:cubicBezTo>
                </a:path>
              </a:pathLst>
            </a:custGeom>
            <a:solidFill>
              <a:srgbClr val="F4F1DE"/>
            </a:solidFill>
            <a:ln w="9525" cap="flat">
              <a:noFill/>
              <a:prstDash val="solid"/>
              <a:miter/>
            </a:ln>
          </p:spPr>
          <p:txBody>
            <a:bodyPr rtlCol="0" anchor="ctr"/>
            <a:lstStyle/>
            <a:p>
              <a:endParaRPr lang="zh-CN" altLang="en-US"/>
            </a:p>
          </p:txBody>
        </p:sp>
        <p:sp>
          <p:nvSpPr>
            <p:cNvPr id="53" name="任意多边形: 形状 207">
              <a:extLst>
                <a:ext uri="{FF2B5EF4-FFF2-40B4-BE49-F238E27FC236}">
                  <a16:creationId xmlns:a16="http://schemas.microsoft.com/office/drawing/2014/main" id="{066A0493-561F-BBE5-DA89-0396E514FF65}"/>
                </a:ext>
              </a:extLst>
            </p:cNvPr>
            <p:cNvSpPr/>
            <p:nvPr/>
          </p:nvSpPr>
          <p:spPr>
            <a:xfrm>
              <a:off x="10293727" y="4117783"/>
              <a:ext cx="909312" cy="295231"/>
            </a:xfrm>
            <a:custGeom>
              <a:avLst/>
              <a:gdLst>
                <a:gd name="connsiteX0" fmla="*/ 614363 w 733425"/>
                <a:gd name="connsiteY0" fmla="*/ 238125 h 238125"/>
                <a:gd name="connsiteX1" fmla="*/ 119063 w 733425"/>
                <a:gd name="connsiteY1" fmla="*/ 238125 h 238125"/>
                <a:gd name="connsiteX2" fmla="*/ 0 w 733425"/>
                <a:gd name="connsiteY2" fmla="*/ 119063 h 238125"/>
                <a:gd name="connsiteX3" fmla="*/ 119063 w 733425"/>
                <a:gd name="connsiteY3" fmla="*/ 0 h 238125"/>
                <a:gd name="connsiteX4" fmla="*/ 614363 w 733425"/>
                <a:gd name="connsiteY4" fmla="*/ 0 h 238125"/>
                <a:gd name="connsiteX5" fmla="*/ 733425 w 733425"/>
                <a:gd name="connsiteY5" fmla="*/ 119063 h 238125"/>
                <a:gd name="connsiteX6" fmla="*/ 614363 w 733425"/>
                <a:gd name="connsiteY6" fmla="*/ 238125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425" h="238125">
                  <a:moveTo>
                    <a:pt x="614363" y="238125"/>
                  </a:moveTo>
                  <a:lnTo>
                    <a:pt x="119063" y="238125"/>
                  </a:lnTo>
                  <a:cubicBezTo>
                    <a:pt x="53302" y="238125"/>
                    <a:pt x="0" y="184823"/>
                    <a:pt x="0" y="119063"/>
                  </a:cubicBezTo>
                  <a:cubicBezTo>
                    <a:pt x="0" y="53302"/>
                    <a:pt x="53302" y="0"/>
                    <a:pt x="119063" y="0"/>
                  </a:cubicBezTo>
                  <a:lnTo>
                    <a:pt x="614363" y="0"/>
                  </a:lnTo>
                  <a:cubicBezTo>
                    <a:pt x="680123" y="0"/>
                    <a:pt x="733425" y="53302"/>
                    <a:pt x="733425" y="119063"/>
                  </a:cubicBezTo>
                  <a:cubicBezTo>
                    <a:pt x="733425" y="184823"/>
                    <a:pt x="680123" y="238125"/>
                    <a:pt x="614363" y="238125"/>
                  </a:cubicBezTo>
                  <a:close/>
                </a:path>
              </a:pathLst>
            </a:custGeom>
            <a:noFill/>
            <a:ln w="9525" cap="flat">
              <a:solidFill>
                <a:srgbClr val="3E3A39"/>
              </a:solidFill>
              <a:custDash>
                <a:ds d="228000" sp="228000"/>
              </a:custDash>
              <a:miter/>
            </a:ln>
          </p:spPr>
          <p:txBody>
            <a:bodyPr rtlCol="0" anchor="ctr"/>
            <a:lstStyle/>
            <a:p>
              <a:endParaRPr lang="zh-CN" altLang="en-US"/>
            </a:p>
          </p:txBody>
        </p:sp>
        <p:sp>
          <p:nvSpPr>
            <p:cNvPr id="54" name="任意多边形: 形状 208">
              <a:extLst>
                <a:ext uri="{FF2B5EF4-FFF2-40B4-BE49-F238E27FC236}">
                  <a16:creationId xmlns:a16="http://schemas.microsoft.com/office/drawing/2014/main" id="{B60B7366-6ADE-9255-2017-589635645554}"/>
                </a:ext>
              </a:extLst>
            </p:cNvPr>
            <p:cNvSpPr/>
            <p:nvPr/>
          </p:nvSpPr>
          <p:spPr>
            <a:xfrm>
              <a:off x="10962011" y="4171395"/>
              <a:ext cx="177141" cy="177141"/>
            </a:xfrm>
            <a:custGeom>
              <a:avLst/>
              <a:gdLst>
                <a:gd name="connsiteX0" fmla="*/ 142876 w 142877"/>
                <a:gd name="connsiteY0" fmla="*/ 71058 h 142877"/>
                <a:gd name="connsiteX1" fmla="*/ 71819 w 142877"/>
                <a:gd name="connsiteY1" fmla="*/ 142876 h 142877"/>
                <a:gd name="connsiteX2" fmla="*/ 1 w 142877"/>
                <a:gd name="connsiteY2" fmla="*/ 71820 h 142877"/>
                <a:gd name="connsiteX3" fmla="*/ 71057 w 142877"/>
                <a:gd name="connsiteY3" fmla="*/ 1 h 142877"/>
                <a:gd name="connsiteX4" fmla="*/ 142876 w 142877"/>
                <a:gd name="connsiteY4" fmla="*/ 71058 h 142877"/>
                <a:gd name="connsiteX5" fmla="*/ 142876 w 142877"/>
                <a:gd name="connsiteY5" fmla="*/ 71058 h 14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877" h="142877">
                  <a:moveTo>
                    <a:pt x="142876" y="71058"/>
                  </a:moveTo>
                  <a:cubicBezTo>
                    <a:pt x="143085" y="110510"/>
                    <a:pt x="111272" y="142667"/>
                    <a:pt x="71819" y="142876"/>
                  </a:cubicBezTo>
                  <a:cubicBezTo>
                    <a:pt x="32366" y="143086"/>
                    <a:pt x="210" y="111272"/>
                    <a:pt x="1" y="71820"/>
                  </a:cubicBezTo>
                  <a:cubicBezTo>
                    <a:pt x="-209" y="32367"/>
                    <a:pt x="31605" y="211"/>
                    <a:pt x="71057" y="1"/>
                  </a:cubicBezTo>
                  <a:cubicBezTo>
                    <a:pt x="110510" y="-208"/>
                    <a:pt x="142666" y="31605"/>
                    <a:pt x="142876" y="71058"/>
                  </a:cubicBezTo>
                  <a:cubicBezTo>
                    <a:pt x="142876" y="71058"/>
                    <a:pt x="142876" y="71058"/>
                    <a:pt x="142876" y="71058"/>
                  </a:cubicBezTo>
                </a:path>
              </a:pathLst>
            </a:custGeom>
            <a:solidFill>
              <a:srgbClr val="E07A5F"/>
            </a:solidFill>
            <a:ln w="9525" cap="flat">
              <a:noFill/>
              <a:prstDash val="solid"/>
              <a:miter/>
            </a:ln>
          </p:spPr>
          <p:txBody>
            <a:bodyPr rtlCol="0" anchor="ctr"/>
            <a:lstStyle/>
            <a:p>
              <a:endParaRPr lang="zh-CN" altLang="en-US"/>
            </a:p>
          </p:txBody>
        </p:sp>
        <p:sp>
          <p:nvSpPr>
            <p:cNvPr id="55" name="任意多边形: 形状 209">
              <a:extLst>
                <a:ext uri="{FF2B5EF4-FFF2-40B4-BE49-F238E27FC236}">
                  <a16:creationId xmlns:a16="http://schemas.microsoft.com/office/drawing/2014/main" id="{20CE3971-EA59-F332-0732-3F5EF78A9415}"/>
                </a:ext>
              </a:extLst>
            </p:cNvPr>
            <p:cNvSpPr/>
            <p:nvPr/>
          </p:nvSpPr>
          <p:spPr>
            <a:xfrm>
              <a:off x="10531329" y="4469817"/>
              <a:ext cx="67075" cy="67077"/>
            </a:xfrm>
            <a:custGeom>
              <a:avLst/>
              <a:gdLst>
                <a:gd name="connsiteX0" fmla="*/ 54102 w 54101"/>
                <a:gd name="connsiteY0" fmla="*/ 27051 h 54102"/>
                <a:gd name="connsiteX1" fmla="*/ 27051 w 54101"/>
                <a:gd name="connsiteY1" fmla="*/ 54102 h 54102"/>
                <a:gd name="connsiteX2" fmla="*/ 0 w 54101"/>
                <a:gd name="connsiteY2" fmla="*/ 27051 h 54102"/>
                <a:gd name="connsiteX3" fmla="*/ 27051 w 54101"/>
                <a:gd name="connsiteY3" fmla="*/ 0 h 54102"/>
                <a:gd name="connsiteX4" fmla="*/ 27147 w 54101"/>
                <a:gd name="connsiteY4" fmla="*/ 0 h 54102"/>
                <a:gd name="connsiteX5" fmla="*/ 54102 w 54101"/>
                <a:gd name="connsiteY5" fmla="*/ 26956 h 54102"/>
                <a:gd name="connsiteX6" fmla="*/ 54102 w 54101"/>
                <a:gd name="connsiteY6" fmla="*/ 27051 h 54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101" h="54102">
                  <a:moveTo>
                    <a:pt x="54102" y="27051"/>
                  </a:moveTo>
                  <a:cubicBezTo>
                    <a:pt x="54102" y="41986"/>
                    <a:pt x="41986" y="54102"/>
                    <a:pt x="27051" y="54102"/>
                  </a:cubicBezTo>
                  <a:cubicBezTo>
                    <a:pt x="12106" y="54102"/>
                    <a:pt x="0" y="41986"/>
                    <a:pt x="0" y="27051"/>
                  </a:cubicBezTo>
                  <a:cubicBezTo>
                    <a:pt x="0" y="12106"/>
                    <a:pt x="12116" y="0"/>
                    <a:pt x="27051" y="0"/>
                  </a:cubicBezTo>
                  <a:cubicBezTo>
                    <a:pt x="27080" y="0"/>
                    <a:pt x="27118" y="0"/>
                    <a:pt x="27147" y="0"/>
                  </a:cubicBezTo>
                  <a:cubicBezTo>
                    <a:pt x="42034" y="0"/>
                    <a:pt x="54102" y="12068"/>
                    <a:pt x="54102" y="26956"/>
                  </a:cubicBezTo>
                  <a:cubicBezTo>
                    <a:pt x="54102" y="26984"/>
                    <a:pt x="54102" y="27022"/>
                    <a:pt x="54102" y="27051"/>
                  </a:cubicBezTo>
                </a:path>
              </a:pathLst>
            </a:custGeom>
            <a:solidFill>
              <a:srgbClr val="000000"/>
            </a:solidFill>
            <a:ln w="9525" cap="flat">
              <a:noFill/>
              <a:prstDash val="solid"/>
              <a:miter/>
            </a:ln>
          </p:spPr>
          <p:txBody>
            <a:bodyPr rtlCol="0" anchor="ctr"/>
            <a:lstStyle/>
            <a:p>
              <a:endParaRPr lang="zh-CN" altLang="en-US"/>
            </a:p>
          </p:txBody>
        </p:sp>
        <p:sp>
          <p:nvSpPr>
            <p:cNvPr id="56" name="任意多边形: 形状 210">
              <a:extLst>
                <a:ext uri="{FF2B5EF4-FFF2-40B4-BE49-F238E27FC236}">
                  <a16:creationId xmlns:a16="http://schemas.microsoft.com/office/drawing/2014/main" id="{E7171BAF-63E7-AF2E-8F9E-5F1F7D43E602}"/>
                </a:ext>
              </a:extLst>
            </p:cNvPr>
            <p:cNvSpPr/>
            <p:nvPr/>
          </p:nvSpPr>
          <p:spPr>
            <a:xfrm>
              <a:off x="10531329" y="4469817"/>
              <a:ext cx="67075" cy="67077"/>
            </a:xfrm>
            <a:custGeom>
              <a:avLst/>
              <a:gdLst>
                <a:gd name="connsiteX0" fmla="*/ 54102 w 54101"/>
                <a:gd name="connsiteY0" fmla="*/ 27051 h 54102"/>
                <a:gd name="connsiteX1" fmla="*/ 27051 w 54101"/>
                <a:gd name="connsiteY1" fmla="*/ 54102 h 54102"/>
                <a:gd name="connsiteX2" fmla="*/ 0 w 54101"/>
                <a:gd name="connsiteY2" fmla="*/ 27051 h 54102"/>
                <a:gd name="connsiteX3" fmla="*/ 27051 w 54101"/>
                <a:gd name="connsiteY3" fmla="*/ 0 h 54102"/>
                <a:gd name="connsiteX4" fmla="*/ 27147 w 54101"/>
                <a:gd name="connsiteY4" fmla="*/ 0 h 54102"/>
                <a:gd name="connsiteX5" fmla="*/ 54102 w 54101"/>
                <a:gd name="connsiteY5" fmla="*/ 26956 h 54102"/>
                <a:gd name="connsiteX6" fmla="*/ 54102 w 54101"/>
                <a:gd name="connsiteY6" fmla="*/ 27051 h 54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101" h="54102">
                  <a:moveTo>
                    <a:pt x="54102" y="27051"/>
                  </a:moveTo>
                  <a:cubicBezTo>
                    <a:pt x="54102" y="41986"/>
                    <a:pt x="41986" y="54102"/>
                    <a:pt x="27051" y="54102"/>
                  </a:cubicBezTo>
                  <a:cubicBezTo>
                    <a:pt x="12106" y="54102"/>
                    <a:pt x="0" y="41986"/>
                    <a:pt x="0" y="27051"/>
                  </a:cubicBezTo>
                  <a:cubicBezTo>
                    <a:pt x="0" y="12106"/>
                    <a:pt x="12116" y="0"/>
                    <a:pt x="27051" y="0"/>
                  </a:cubicBezTo>
                  <a:cubicBezTo>
                    <a:pt x="27080" y="0"/>
                    <a:pt x="27118" y="0"/>
                    <a:pt x="27147" y="0"/>
                  </a:cubicBezTo>
                  <a:cubicBezTo>
                    <a:pt x="42034" y="0"/>
                    <a:pt x="54102" y="12068"/>
                    <a:pt x="54102" y="26956"/>
                  </a:cubicBezTo>
                  <a:cubicBezTo>
                    <a:pt x="54102" y="26984"/>
                    <a:pt x="54102" y="27022"/>
                    <a:pt x="54102" y="27051"/>
                  </a:cubicBezTo>
                </a:path>
              </a:pathLst>
            </a:custGeom>
            <a:noFill/>
            <a:ln w="9525" cap="flat">
              <a:solidFill>
                <a:srgbClr val="000000"/>
              </a:solidFill>
              <a:prstDash val="solid"/>
              <a:miter/>
            </a:ln>
          </p:spPr>
          <p:txBody>
            <a:bodyPr rtlCol="0" anchor="ctr"/>
            <a:lstStyle/>
            <a:p>
              <a:endParaRPr lang="zh-CN" altLang="en-US"/>
            </a:p>
          </p:txBody>
        </p:sp>
        <p:sp>
          <p:nvSpPr>
            <p:cNvPr id="57" name="任意多边形: 形状 211">
              <a:extLst>
                <a:ext uri="{FF2B5EF4-FFF2-40B4-BE49-F238E27FC236}">
                  <a16:creationId xmlns:a16="http://schemas.microsoft.com/office/drawing/2014/main" id="{6CD89FFA-6377-F4BB-3543-A18E736C9D3F}"/>
                </a:ext>
              </a:extLst>
            </p:cNvPr>
            <p:cNvSpPr/>
            <p:nvPr/>
          </p:nvSpPr>
          <p:spPr>
            <a:xfrm>
              <a:off x="10698902" y="4474658"/>
              <a:ext cx="67077" cy="67077"/>
            </a:xfrm>
            <a:custGeom>
              <a:avLst/>
              <a:gdLst>
                <a:gd name="connsiteX0" fmla="*/ 54102 w 54102"/>
                <a:gd name="connsiteY0" fmla="*/ 26956 h 54102"/>
                <a:gd name="connsiteX1" fmla="*/ 27146 w 54102"/>
                <a:gd name="connsiteY1" fmla="*/ 54102 h 54102"/>
                <a:gd name="connsiteX2" fmla="*/ 0 w 54102"/>
                <a:gd name="connsiteY2" fmla="*/ 27146 h 54102"/>
                <a:gd name="connsiteX3" fmla="*/ 26956 w 54102"/>
                <a:gd name="connsiteY3" fmla="*/ 0 h 54102"/>
                <a:gd name="connsiteX4" fmla="*/ 27051 w 54102"/>
                <a:gd name="connsiteY4" fmla="*/ 0 h 54102"/>
                <a:gd name="connsiteX5" fmla="*/ 54102 w 54102"/>
                <a:gd name="connsiteY5" fmla="*/ 26956 h 54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02" h="54102">
                  <a:moveTo>
                    <a:pt x="54102" y="26956"/>
                  </a:moveTo>
                  <a:cubicBezTo>
                    <a:pt x="54150" y="41891"/>
                    <a:pt x="42091" y="54045"/>
                    <a:pt x="27146" y="54102"/>
                  </a:cubicBezTo>
                  <a:cubicBezTo>
                    <a:pt x="12211" y="54159"/>
                    <a:pt x="57" y="42081"/>
                    <a:pt x="0" y="27146"/>
                  </a:cubicBezTo>
                  <a:cubicBezTo>
                    <a:pt x="-48" y="12211"/>
                    <a:pt x="12021" y="57"/>
                    <a:pt x="26956" y="0"/>
                  </a:cubicBezTo>
                  <a:cubicBezTo>
                    <a:pt x="26985" y="0"/>
                    <a:pt x="27022" y="0"/>
                    <a:pt x="27051" y="0"/>
                  </a:cubicBezTo>
                  <a:cubicBezTo>
                    <a:pt x="41958" y="0"/>
                    <a:pt x="54045" y="12049"/>
                    <a:pt x="54102" y="26956"/>
                  </a:cubicBezTo>
                </a:path>
              </a:pathLst>
            </a:custGeom>
            <a:solidFill>
              <a:srgbClr val="000000"/>
            </a:solidFill>
            <a:ln w="9525" cap="flat">
              <a:noFill/>
              <a:prstDash val="solid"/>
              <a:miter/>
            </a:ln>
          </p:spPr>
          <p:txBody>
            <a:bodyPr rtlCol="0" anchor="ctr"/>
            <a:lstStyle/>
            <a:p>
              <a:endParaRPr lang="zh-CN" altLang="en-US"/>
            </a:p>
          </p:txBody>
        </p:sp>
        <p:sp>
          <p:nvSpPr>
            <p:cNvPr id="58" name="任意多边形: 形状 212">
              <a:extLst>
                <a:ext uri="{FF2B5EF4-FFF2-40B4-BE49-F238E27FC236}">
                  <a16:creationId xmlns:a16="http://schemas.microsoft.com/office/drawing/2014/main" id="{7D0EECE6-B1AD-046D-6453-64887B1AA6E2}"/>
                </a:ext>
              </a:extLst>
            </p:cNvPr>
            <p:cNvSpPr/>
            <p:nvPr/>
          </p:nvSpPr>
          <p:spPr>
            <a:xfrm>
              <a:off x="10698902" y="4474658"/>
              <a:ext cx="67077" cy="67077"/>
            </a:xfrm>
            <a:custGeom>
              <a:avLst/>
              <a:gdLst>
                <a:gd name="connsiteX0" fmla="*/ 54102 w 54102"/>
                <a:gd name="connsiteY0" fmla="*/ 26956 h 54102"/>
                <a:gd name="connsiteX1" fmla="*/ 27146 w 54102"/>
                <a:gd name="connsiteY1" fmla="*/ 54102 h 54102"/>
                <a:gd name="connsiteX2" fmla="*/ 0 w 54102"/>
                <a:gd name="connsiteY2" fmla="*/ 27146 h 54102"/>
                <a:gd name="connsiteX3" fmla="*/ 26956 w 54102"/>
                <a:gd name="connsiteY3" fmla="*/ 0 h 54102"/>
                <a:gd name="connsiteX4" fmla="*/ 27051 w 54102"/>
                <a:gd name="connsiteY4" fmla="*/ 0 h 54102"/>
                <a:gd name="connsiteX5" fmla="*/ 54102 w 54102"/>
                <a:gd name="connsiteY5" fmla="*/ 26956 h 54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02" h="54102">
                  <a:moveTo>
                    <a:pt x="54102" y="26956"/>
                  </a:moveTo>
                  <a:cubicBezTo>
                    <a:pt x="54150" y="41891"/>
                    <a:pt x="42091" y="54045"/>
                    <a:pt x="27146" y="54102"/>
                  </a:cubicBezTo>
                  <a:cubicBezTo>
                    <a:pt x="12211" y="54159"/>
                    <a:pt x="57" y="42081"/>
                    <a:pt x="0" y="27146"/>
                  </a:cubicBezTo>
                  <a:cubicBezTo>
                    <a:pt x="-48" y="12211"/>
                    <a:pt x="12021" y="57"/>
                    <a:pt x="26956" y="0"/>
                  </a:cubicBezTo>
                  <a:cubicBezTo>
                    <a:pt x="26985" y="0"/>
                    <a:pt x="27022" y="0"/>
                    <a:pt x="27051" y="0"/>
                  </a:cubicBezTo>
                  <a:cubicBezTo>
                    <a:pt x="41958" y="0"/>
                    <a:pt x="54045" y="12049"/>
                    <a:pt x="54102" y="26956"/>
                  </a:cubicBezTo>
                </a:path>
              </a:pathLst>
            </a:custGeom>
            <a:noFill/>
            <a:ln w="9525" cap="flat">
              <a:solidFill>
                <a:srgbClr val="000000"/>
              </a:solidFill>
              <a:prstDash val="solid"/>
              <a:miter/>
            </a:ln>
          </p:spPr>
          <p:txBody>
            <a:bodyPr rtlCol="0" anchor="ctr"/>
            <a:lstStyle/>
            <a:p>
              <a:endParaRPr lang="zh-CN" altLang="en-US"/>
            </a:p>
          </p:txBody>
        </p:sp>
        <p:sp>
          <p:nvSpPr>
            <p:cNvPr id="59" name="任意多边形: 形状 213">
              <a:extLst>
                <a:ext uri="{FF2B5EF4-FFF2-40B4-BE49-F238E27FC236}">
                  <a16:creationId xmlns:a16="http://schemas.microsoft.com/office/drawing/2014/main" id="{A296CD07-66CE-8A7A-84A4-751E1A783BC5}"/>
                </a:ext>
              </a:extLst>
            </p:cNvPr>
            <p:cNvSpPr/>
            <p:nvPr/>
          </p:nvSpPr>
          <p:spPr>
            <a:xfrm>
              <a:off x="10861634" y="4474658"/>
              <a:ext cx="67077" cy="67077"/>
            </a:xfrm>
            <a:custGeom>
              <a:avLst/>
              <a:gdLst>
                <a:gd name="connsiteX0" fmla="*/ 54102 w 54102"/>
                <a:gd name="connsiteY0" fmla="*/ 26956 h 54102"/>
                <a:gd name="connsiteX1" fmla="*/ 27146 w 54102"/>
                <a:gd name="connsiteY1" fmla="*/ 54102 h 54102"/>
                <a:gd name="connsiteX2" fmla="*/ 0 w 54102"/>
                <a:gd name="connsiteY2" fmla="*/ 27146 h 54102"/>
                <a:gd name="connsiteX3" fmla="*/ 26955 w 54102"/>
                <a:gd name="connsiteY3" fmla="*/ 0 h 54102"/>
                <a:gd name="connsiteX4" fmla="*/ 27051 w 54102"/>
                <a:gd name="connsiteY4" fmla="*/ 0 h 54102"/>
                <a:gd name="connsiteX5" fmla="*/ 54102 w 54102"/>
                <a:gd name="connsiteY5" fmla="*/ 26956 h 54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02" h="54102">
                  <a:moveTo>
                    <a:pt x="54102" y="26956"/>
                  </a:moveTo>
                  <a:cubicBezTo>
                    <a:pt x="54159" y="41891"/>
                    <a:pt x="42091" y="54045"/>
                    <a:pt x="27146" y="54102"/>
                  </a:cubicBezTo>
                  <a:cubicBezTo>
                    <a:pt x="12211" y="54159"/>
                    <a:pt x="57" y="42081"/>
                    <a:pt x="0" y="27146"/>
                  </a:cubicBezTo>
                  <a:cubicBezTo>
                    <a:pt x="-48" y="12211"/>
                    <a:pt x="12020" y="57"/>
                    <a:pt x="26955" y="0"/>
                  </a:cubicBezTo>
                  <a:cubicBezTo>
                    <a:pt x="26984" y="0"/>
                    <a:pt x="27022" y="0"/>
                    <a:pt x="27051" y="0"/>
                  </a:cubicBezTo>
                  <a:cubicBezTo>
                    <a:pt x="41957" y="0"/>
                    <a:pt x="54054" y="12049"/>
                    <a:pt x="54102" y="26956"/>
                  </a:cubicBezTo>
                </a:path>
              </a:pathLst>
            </a:custGeom>
            <a:solidFill>
              <a:srgbClr val="000000"/>
            </a:solidFill>
            <a:ln w="9525" cap="flat">
              <a:noFill/>
              <a:prstDash val="solid"/>
              <a:miter/>
            </a:ln>
          </p:spPr>
          <p:txBody>
            <a:bodyPr rtlCol="0" anchor="ctr"/>
            <a:lstStyle/>
            <a:p>
              <a:endParaRPr lang="zh-CN" altLang="en-US"/>
            </a:p>
          </p:txBody>
        </p:sp>
        <p:sp>
          <p:nvSpPr>
            <p:cNvPr id="60" name="任意多边形: 形状 214">
              <a:extLst>
                <a:ext uri="{FF2B5EF4-FFF2-40B4-BE49-F238E27FC236}">
                  <a16:creationId xmlns:a16="http://schemas.microsoft.com/office/drawing/2014/main" id="{0EB3F9D6-9314-F9D6-1D22-3CC3CE893A74}"/>
                </a:ext>
              </a:extLst>
            </p:cNvPr>
            <p:cNvSpPr/>
            <p:nvPr/>
          </p:nvSpPr>
          <p:spPr>
            <a:xfrm>
              <a:off x="10861634" y="4474658"/>
              <a:ext cx="67077" cy="67077"/>
            </a:xfrm>
            <a:custGeom>
              <a:avLst/>
              <a:gdLst>
                <a:gd name="connsiteX0" fmla="*/ 54102 w 54102"/>
                <a:gd name="connsiteY0" fmla="*/ 26956 h 54102"/>
                <a:gd name="connsiteX1" fmla="*/ 27146 w 54102"/>
                <a:gd name="connsiteY1" fmla="*/ 54102 h 54102"/>
                <a:gd name="connsiteX2" fmla="*/ 0 w 54102"/>
                <a:gd name="connsiteY2" fmla="*/ 27146 h 54102"/>
                <a:gd name="connsiteX3" fmla="*/ 26955 w 54102"/>
                <a:gd name="connsiteY3" fmla="*/ 0 h 54102"/>
                <a:gd name="connsiteX4" fmla="*/ 27051 w 54102"/>
                <a:gd name="connsiteY4" fmla="*/ 0 h 54102"/>
                <a:gd name="connsiteX5" fmla="*/ 54102 w 54102"/>
                <a:gd name="connsiteY5" fmla="*/ 26956 h 54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02" h="54102">
                  <a:moveTo>
                    <a:pt x="54102" y="26956"/>
                  </a:moveTo>
                  <a:cubicBezTo>
                    <a:pt x="54159" y="41891"/>
                    <a:pt x="42091" y="54045"/>
                    <a:pt x="27146" y="54102"/>
                  </a:cubicBezTo>
                  <a:cubicBezTo>
                    <a:pt x="12211" y="54159"/>
                    <a:pt x="57" y="42081"/>
                    <a:pt x="0" y="27146"/>
                  </a:cubicBezTo>
                  <a:cubicBezTo>
                    <a:pt x="-48" y="12211"/>
                    <a:pt x="12020" y="57"/>
                    <a:pt x="26955" y="0"/>
                  </a:cubicBezTo>
                  <a:cubicBezTo>
                    <a:pt x="26984" y="0"/>
                    <a:pt x="27022" y="0"/>
                    <a:pt x="27051" y="0"/>
                  </a:cubicBezTo>
                  <a:cubicBezTo>
                    <a:pt x="41957" y="0"/>
                    <a:pt x="54054" y="12049"/>
                    <a:pt x="54102" y="26956"/>
                  </a:cubicBezTo>
                </a:path>
              </a:pathLst>
            </a:custGeom>
            <a:noFill/>
            <a:ln w="9525" cap="flat">
              <a:solidFill>
                <a:srgbClr val="000000"/>
              </a:solidFill>
              <a:prstDash val="solid"/>
              <a:miter/>
            </a:ln>
          </p:spPr>
          <p:txBody>
            <a:bodyPr rtlCol="0" anchor="ctr"/>
            <a:lstStyle/>
            <a:p>
              <a:endParaRPr lang="zh-CN" altLang="en-US"/>
            </a:p>
          </p:txBody>
        </p:sp>
        <p:sp>
          <p:nvSpPr>
            <p:cNvPr id="61" name="任意多边形: 形状 237">
              <a:extLst>
                <a:ext uri="{FF2B5EF4-FFF2-40B4-BE49-F238E27FC236}">
                  <a16:creationId xmlns:a16="http://schemas.microsoft.com/office/drawing/2014/main" id="{6611B061-5515-6600-76A4-96379CC5ACC5}"/>
                </a:ext>
              </a:extLst>
            </p:cNvPr>
            <p:cNvSpPr/>
            <p:nvPr/>
          </p:nvSpPr>
          <p:spPr>
            <a:xfrm>
              <a:off x="10794085" y="3861522"/>
              <a:ext cx="11809" cy="173595"/>
            </a:xfrm>
            <a:custGeom>
              <a:avLst/>
              <a:gdLst>
                <a:gd name="connsiteX0" fmla="*/ 0 w 9525"/>
                <a:gd name="connsiteY0" fmla="*/ 140018 h 140017"/>
                <a:gd name="connsiteX1" fmla="*/ 0 w 9525"/>
                <a:gd name="connsiteY1" fmla="*/ 0 h 140017"/>
              </a:gdLst>
              <a:ahLst/>
              <a:cxnLst>
                <a:cxn ang="0">
                  <a:pos x="connsiteX0" y="connsiteY0"/>
                </a:cxn>
                <a:cxn ang="0">
                  <a:pos x="connsiteX1" y="connsiteY1"/>
                </a:cxn>
              </a:cxnLst>
              <a:rect l="l" t="t" r="r" b="b"/>
              <a:pathLst>
                <a:path w="9525" h="140017">
                  <a:moveTo>
                    <a:pt x="0" y="140018"/>
                  </a:moveTo>
                  <a:lnTo>
                    <a:pt x="0" y="0"/>
                  </a:lnTo>
                </a:path>
              </a:pathLst>
            </a:custGeom>
            <a:ln w="9525" cap="flat">
              <a:solidFill>
                <a:srgbClr val="000000"/>
              </a:solidFill>
              <a:prstDash val="solid"/>
              <a:miter/>
            </a:ln>
          </p:spPr>
          <p:txBody>
            <a:bodyPr rtlCol="0" anchor="ctr"/>
            <a:lstStyle/>
            <a:p>
              <a:endParaRPr lang="zh-CN" altLang="en-US"/>
            </a:p>
          </p:txBody>
        </p:sp>
        <p:sp>
          <p:nvSpPr>
            <p:cNvPr id="62" name="任意多边形: 形状 238">
              <a:extLst>
                <a:ext uri="{FF2B5EF4-FFF2-40B4-BE49-F238E27FC236}">
                  <a16:creationId xmlns:a16="http://schemas.microsoft.com/office/drawing/2014/main" id="{5D119B06-F98C-E789-3074-D04CB574DB1F}"/>
                </a:ext>
              </a:extLst>
            </p:cNvPr>
            <p:cNvSpPr/>
            <p:nvPr/>
          </p:nvSpPr>
          <p:spPr>
            <a:xfrm>
              <a:off x="10769258" y="3790018"/>
              <a:ext cx="47592" cy="67075"/>
            </a:xfrm>
            <a:custGeom>
              <a:avLst/>
              <a:gdLst>
                <a:gd name="connsiteX0" fmla="*/ 38386 w 38386"/>
                <a:gd name="connsiteY0" fmla="*/ 54102 h 54101"/>
                <a:gd name="connsiteX1" fmla="*/ 19145 w 38386"/>
                <a:gd name="connsiteY1" fmla="*/ 0 h 54101"/>
                <a:gd name="connsiteX2" fmla="*/ 0 w 38386"/>
                <a:gd name="connsiteY2" fmla="*/ 54102 h 54101"/>
                <a:gd name="connsiteX3" fmla="*/ 38386 w 38386"/>
                <a:gd name="connsiteY3" fmla="*/ 54102 h 54101"/>
              </a:gdLst>
              <a:ahLst/>
              <a:cxnLst>
                <a:cxn ang="0">
                  <a:pos x="connsiteX0" y="connsiteY0"/>
                </a:cxn>
                <a:cxn ang="0">
                  <a:pos x="connsiteX1" y="connsiteY1"/>
                </a:cxn>
                <a:cxn ang="0">
                  <a:pos x="connsiteX2" y="connsiteY2"/>
                </a:cxn>
                <a:cxn ang="0">
                  <a:pos x="connsiteX3" y="connsiteY3"/>
                </a:cxn>
              </a:cxnLst>
              <a:rect l="l" t="t" r="r" b="b"/>
              <a:pathLst>
                <a:path w="38386" h="54101">
                  <a:moveTo>
                    <a:pt x="38386" y="54102"/>
                  </a:moveTo>
                  <a:lnTo>
                    <a:pt x="19145" y="0"/>
                  </a:lnTo>
                  <a:lnTo>
                    <a:pt x="0" y="54102"/>
                  </a:lnTo>
                  <a:lnTo>
                    <a:pt x="38386" y="54102"/>
                  </a:lnTo>
                  <a:close/>
                </a:path>
              </a:pathLst>
            </a:custGeom>
            <a:solidFill>
              <a:srgbClr val="000000"/>
            </a:solidFill>
            <a:ln w="9525" cap="flat">
              <a:solidFill>
                <a:srgbClr val="000000"/>
              </a:solidFill>
              <a:prstDash val="solid"/>
              <a:miter/>
            </a:ln>
          </p:spPr>
          <p:txBody>
            <a:bodyPr rtlCol="0" anchor="ctr"/>
            <a:lstStyle/>
            <a:p>
              <a:endParaRPr lang="zh-CN" altLang="en-US"/>
            </a:p>
          </p:txBody>
        </p:sp>
        <p:sp>
          <p:nvSpPr>
            <p:cNvPr id="63" name="任意多边形: 形状 240">
              <a:extLst>
                <a:ext uri="{FF2B5EF4-FFF2-40B4-BE49-F238E27FC236}">
                  <a16:creationId xmlns:a16="http://schemas.microsoft.com/office/drawing/2014/main" id="{6826130B-E8AC-A5DF-58F4-BE6FAF25C635}"/>
                </a:ext>
              </a:extLst>
            </p:cNvPr>
            <p:cNvSpPr/>
            <p:nvPr/>
          </p:nvSpPr>
          <p:spPr>
            <a:xfrm>
              <a:off x="10180122" y="4043974"/>
              <a:ext cx="1175374" cy="1235838"/>
            </a:xfrm>
            <a:custGeom>
              <a:avLst/>
              <a:gdLst>
                <a:gd name="connsiteX0" fmla="*/ 0 w 948023"/>
                <a:gd name="connsiteY0" fmla="*/ 0 h 996791"/>
                <a:gd name="connsiteX1" fmla="*/ 948024 w 948023"/>
                <a:gd name="connsiteY1" fmla="*/ 0 h 996791"/>
                <a:gd name="connsiteX2" fmla="*/ 948024 w 948023"/>
                <a:gd name="connsiteY2" fmla="*/ 996791 h 996791"/>
                <a:gd name="connsiteX3" fmla="*/ 0 w 948023"/>
                <a:gd name="connsiteY3" fmla="*/ 996791 h 996791"/>
              </a:gdLst>
              <a:ahLst/>
              <a:cxnLst>
                <a:cxn ang="0">
                  <a:pos x="connsiteX0" y="connsiteY0"/>
                </a:cxn>
                <a:cxn ang="0">
                  <a:pos x="connsiteX1" y="connsiteY1"/>
                </a:cxn>
                <a:cxn ang="0">
                  <a:pos x="connsiteX2" y="connsiteY2"/>
                </a:cxn>
                <a:cxn ang="0">
                  <a:pos x="connsiteX3" y="connsiteY3"/>
                </a:cxn>
              </a:cxnLst>
              <a:rect l="l" t="t" r="r" b="b"/>
              <a:pathLst>
                <a:path w="948023" h="996791">
                  <a:moveTo>
                    <a:pt x="0" y="0"/>
                  </a:moveTo>
                  <a:lnTo>
                    <a:pt x="948024" y="0"/>
                  </a:lnTo>
                  <a:lnTo>
                    <a:pt x="948024" y="996791"/>
                  </a:lnTo>
                  <a:lnTo>
                    <a:pt x="0" y="996791"/>
                  </a:lnTo>
                  <a:close/>
                </a:path>
              </a:pathLst>
            </a:custGeom>
            <a:noFill/>
            <a:ln w="9525" cap="flat">
              <a:solidFill>
                <a:srgbClr val="3E3A39"/>
              </a:solidFill>
              <a:prstDash val="solid"/>
              <a:miter/>
            </a:ln>
          </p:spPr>
          <p:txBody>
            <a:bodyPr rtlCol="0" anchor="ctr"/>
            <a:lstStyle/>
            <a:p>
              <a:endParaRPr lang="zh-CN" altLang="en-US"/>
            </a:p>
          </p:txBody>
        </p:sp>
        <p:sp>
          <p:nvSpPr>
            <p:cNvPr id="64" name="文本框 63">
              <a:extLst>
                <a:ext uri="{FF2B5EF4-FFF2-40B4-BE49-F238E27FC236}">
                  <a16:creationId xmlns:a16="http://schemas.microsoft.com/office/drawing/2014/main" id="{2DD3A2EF-F2C6-1BE5-7785-2E82B585CBE3}"/>
                </a:ext>
              </a:extLst>
            </p:cNvPr>
            <p:cNvSpPr txBox="1"/>
            <p:nvPr/>
          </p:nvSpPr>
          <p:spPr>
            <a:xfrm rot="5326200">
              <a:off x="10653974" y="4571929"/>
              <a:ext cx="1268315" cy="261610"/>
            </a:xfrm>
            <a:prstGeom prst="rect">
              <a:avLst/>
            </a:prstGeom>
            <a:noFill/>
          </p:spPr>
          <p:txBody>
            <a:bodyPr wrap="square" rtlCol="0">
              <a:spAutoFit/>
            </a:bodyPr>
            <a:lstStyle/>
            <a:p>
              <a:pPr algn="l"/>
              <a:r>
                <a:rPr lang="zh-CN" altLang="en-US" sz="1100" spc="0" baseline="0" dirty="0">
                  <a:ln/>
                  <a:solidFill>
                    <a:srgbClr val="000000"/>
                  </a:solidFill>
                  <a:latin typeface="Arial" panose="020B0604020202020204" pitchFamily="34" charset="0"/>
                  <a:cs typeface="Arial" panose="020B0604020202020204" pitchFamily="34" charset="0"/>
                  <a:sym typeface="Arial"/>
                  <a:rtl val="0"/>
                </a:rPr>
                <a:t>Node matching</a:t>
              </a:r>
            </a:p>
          </p:txBody>
        </p:sp>
      </p:grpSp>
      <p:grpSp>
        <p:nvGrpSpPr>
          <p:cNvPr id="65" name="组合 64">
            <a:extLst>
              <a:ext uri="{FF2B5EF4-FFF2-40B4-BE49-F238E27FC236}">
                <a16:creationId xmlns:a16="http://schemas.microsoft.com/office/drawing/2014/main" id="{3BC97980-4F6A-4694-6E18-130E9B6E7538}"/>
              </a:ext>
            </a:extLst>
          </p:cNvPr>
          <p:cNvGrpSpPr/>
          <p:nvPr/>
        </p:nvGrpSpPr>
        <p:grpSpPr>
          <a:xfrm>
            <a:off x="1025556" y="2545464"/>
            <a:ext cx="3963990" cy="2535269"/>
            <a:chOff x="1222115" y="2422214"/>
            <a:chExt cx="3963990" cy="2535269"/>
          </a:xfrm>
        </p:grpSpPr>
        <p:sp>
          <p:nvSpPr>
            <p:cNvPr id="66" name="任意多边形: 形状 17">
              <a:extLst>
                <a:ext uri="{FF2B5EF4-FFF2-40B4-BE49-F238E27FC236}">
                  <a16:creationId xmlns:a16="http://schemas.microsoft.com/office/drawing/2014/main" id="{42C55017-1E0B-A454-0604-ED52556816C9}"/>
                </a:ext>
              </a:extLst>
            </p:cNvPr>
            <p:cNvSpPr/>
            <p:nvPr/>
          </p:nvSpPr>
          <p:spPr>
            <a:xfrm>
              <a:off x="2950497" y="2422214"/>
              <a:ext cx="778819" cy="946393"/>
            </a:xfrm>
            <a:custGeom>
              <a:avLst/>
              <a:gdLst>
                <a:gd name="connsiteX0" fmla="*/ 0 w 628173"/>
                <a:gd name="connsiteY0" fmla="*/ 763333 h 763333"/>
                <a:gd name="connsiteX1" fmla="*/ 0 w 628173"/>
                <a:gd name="connsiteY1" fmla="*/ 0 h 763333"/>
                <a:gd name="connsiteX2" fmla="*/ 628174 w 628173"/>
                <a:gd name="connsiteY2" fmla="*/ 154591 h 763333"/>
                <a:gd name="connsiteX3" fmla="*/ 628174 w 628173"/>
                <a:gd name="connsiteY3" fmla="*/ 618458 h 763333"/>
                <a:gd name="connsiteX4" fmla="*/ 0 w 628173"/>
                <a:gd name="connsiteY4" fmla="*/ 763333 h 763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173" h="763333">
                  <a:moveTo>
                    <a:pt x="0" y="763333"/>
                  </a:moveTo>
                  <a:lnTo>
                    <a:pt x="0" y="0"/>
                  </a:lnTo>
                  <a:lnTo>
                    <a:pt x="628174" y="154591"/>
                  </a:lnTo>
                  <a:lnTo>
                    <a:pt x="628174" y="618458"/>
                  </a:lnTo>
                  <a:lnTo>
                    <a:pt x="0" y="763333"/>
                  </a:lnTo>
                  <a:close/>
                </a:path>
              </a:pathLst>
            </a:custGeom>
            <a:solidFill>
              <a:srgbClr val="DAE3F3"/>
            </a:solidFill>
            <a:ln w="9525" cap="flat">
              <a:noFill/>
              <a:prstDash val="solid"/>
              <a:miter/>
            </a:ln>
          </p:spPr>
          <p:txBody>
            <a:bodyPr rtlCol="0" anchor="ctr"/>
            <a:lstStyle/>
            <a:p>
              <a:endParaRPr lang="zh-CN" altLang="en-US"/>
            </a:p>
          </p:txBody>
        </p:sp>
        <p:sp>
          <p:nvSpPr>
            <p:cNvPr id="67" name="文本框 66">
              <a:extLst>
                <a:ext uri="{FF2B5EF4-FFF2-40B4-BE49-F238E27FC236}">
                  <a16:creationId xmlns:a16="http://schemas.microsoft.com/office/drawing/2014/main" id="{718DC96C-A019-473A-5FEF-FC839EEF8CCE}"/>
                </a:ext>
              </a:extLst>
            </p:cNvPr>
            <p:cNvSpPr txBox="1"/>
            <p:nvPr/>
          </p:nvSpPr>
          <p:spPr>
            <a:xfrm>
              <a:off x="2959663" y="2671737"/>
              <a:ext cx="766232" cy="400110"/>
            </a:xfrm>
            <a:prstGeom prst="rect">
              <a:avLst/>
            </a:prstGeom>
            <a:noFill/>
          </p:spPr>
          <p:txBody>
            <a:bodyPr wrap="square" rtlCol="0">
              <a:spAutoFit/>
            </a:bodyPr>
            <a:lstStyle/>
            <a:p>
              <a:pPr algn="l"/>
              <a:r>
                <a:rPr lang="zh-CN" altLang="en-US" sz="2000" spc="0" baseline="0" dirty="0">
                  <a:ln/>
                  <a:solidFill>
                    <a:srgbClr val="000000"/>
                  </a:solidFill>
                  <a:latin typeface="Arial" panose="020B0604020202020204" pitchFamily="34" charset="0"/>
                  <a:cs typeface="Arial" panose="020B0604020202020204" pitchFamily="34" charset="0"/>
                  <a:sym typeface="Calibri"/>
                  <a:rtl val="0"/>
                </a:rPr>
                <a:t>BNet</a:t>
              </a:r>
            </a:p>
          </p:txBody>
        </p:sp>
        <p:sp>
          <p:nvSpPr>
            <p:cNvPr id="68" name="任意多边形: 形状 19">
              <a:extLst>
                <a:ext uri="{FF2B5EF4-FFF2-40B4-BE49-F238E27FC236}">
                  <a16:creationId xmlns:a16="http://schemas.microsoft.com/office/drawing/2014/main" id="{0EA7D36A-6E09-12E5-18EF-7FA3A652FC48}"/>
                </a:ext>
              </a:extLst>
            </p:cNvPr>
            <p:cNvSpPr/>
            <p:nvPr/>
          </p:nvSpPr>
          <p:spPr>
            <a:xfrm>
              <a:off x="4203459" y="2519877"/>
              <a:ext cx="186586" cy="767129"/>
            </a:xfrm>
            <a:custGeom>
              <a:avLst/>
              <a:gdLst>
                <a:gd name="connsiteX0" fmla="*/ 0 w 150495"/>
                <a:gd name="connsiteY0" fmla="*/ 0 h 618744"/>
                <a:gd name="connsiteX1" fmla="*/ 150495 w 150495"/>
                <a:gd name="connsiteY1" fmla="*/ 0 h 618744"/>
                <a:gd name="connsiteX2" fmla="*/ 150495 w 150495"/>
                <a:gd name="connsiteY2" fmla="*/ 618744 h 618744"/>
                <a:gd name="connsiteX3" fmla="*/ 0 w 150495"/>
                <a:gd name="connsiteY3" fmla="*/ 618744 h 618744"/>
              </a:gdLst>
              <a:ahLst/>
              <a:cxnLst>
                <a:cxn ang="0">
                  <a:pos x="connsiteX0" y="connsiteY0"/>
                </a:cxn>
                <a:cxn ang="0">
                  <a:pos x="connsiteX1" y="connsiteY1"/>
                </a:cxn>
                <a:cxn ang="0">
                  <a:pos x="connsiteX2" y="connsiteY2"/>
                </a:cxn>
                <a:cxn ang="0">
                  <a:pos x="connsiteX3" y="connsiteY3"/>
                </a:cxn>
              </a:cxnLst>
              <a:rect l="l" t="t" r="r" b="b"/>
              <a:pathLst>
                <a:path w="150495" h="618744">
                  <a:moveTo>
                    <a:pt x="0" y="0"/>
                  </a:moveTo>
                  <a:lnTo>
                    <a:pt x="150495" y="0"/>
                  </a:lnTo>
                  <a:lnTo>
                    <a:pt x="150495" y="618744"/>
                  </a:lnTo>
                  <a:lnTo>
                    <a:pt x="0" y="618744"/>
                  </a:lnTo>
                  <a:close/>
                </a:path>
              </a:pathLst>
            </a:custGeom>
            <a:solidFill>
              <a:srgbClr val="969696"/>
            </a:solidFill>
            <a:ln w="9525" cap="flat">
              <a:noFill/>
              <a:prstDash val="solid"/>
              <a:miter/>
            </a:ln>
          </p:spPr>
          <p:txBody>
            <a:bodyPr rtlCol="0" anchor="ctr"/>
            <a:lstStyle/>
            <a:p>
              <a:endParaRPr lang="zh-CN" altLang="en-US"/>
            </a:p>
          </p:txBody>
        </p:sp>
        <p:sp>
          <p:nvSpPr>
            <p:cNvPr id="69" name="任意多边形: 形状 20">
              <a:extLst>
                <a:ext uri="{FF2B5EF4-FFF2-40B4-BE49-F238E27FC236}">
                  <a16:creationId xmlns:a16="http://schemas.microsoft.com/office/drawing/2014/main" id="{C411AC4D-6639-822A-BBE1-6D50248E5E15}"/>
                </a:ext>
              </a:extLst>
            </p:cNvPr>
            <p:cNvSpPr/>
            <p:nvPr/>
          </p:nvSpPr>
          <p:spPr>
            <a:xfrm>
              <a:off x="4417443" y="2895529"/>
              <a:ext cx="11809" cy="11809"/>
            </a:xfrm>
            <a:custGeom>
              <a:avLst/>
              <a:gdLst>
                <a:gd name="connsiteX0" fmla="*/ 0 w 9525"/>
                <a:gd name="connsiteY0" fmla="*/ 0 h 9525"/>
                <a:gd name="connsiteX1" fmla="*/ 0 w 9525"/>
                <a:gd name="connsiteY1" fmla="*/ 0 h 9525"/>
              </a:gdLst>
              <a:ahLst/>
              <a:cxnLst>
                <a:cxn ang="0">
                  <a:pos x="connsiteX0" y="connsiteY0"/>
                </a:cxn>
                <a:cxn ang="0">
                  <a:pos x="connsiteX1" y="connsiteY1"/>
                </a:cxn>
              </a:cxnLst>
              <a:rect l="l" t="t" r="r" b="b"/>
              <a:pathLst>
                <a:path w="9525" h="9525">
                  <a:moveTo>
                    <a:pt x="0" y="0"/>
                  </a:moveTo>
                  <a:lnTo>
                    <a:pt x="0" y="0"/>
                  </a:lnTo>
                  <a:close/>
                </a:path>
              </a:pathLst>
            </a:custGeom>
            <a:solidFill>
              <a:srgbClr val="000000"/>
            </a:solidFill>
            <a:ln w="9525" cap="flat">
              <a:noFill/>
              <a:prstDash val="solid"/>
              <a:miter/>
            </a:ln>
          </p:spPr>
          <p:txBody>
            <a:bodyPr rtlCol="0" anchor="ctr"/>
            <a:lstStyle/>
            <a:p>
              <a:endParaRPr lang="zh-CN" altLang="en-US"/>
            </a:p>
          </p:txBody>
        </p:sp>
        <p:sp>
          <p:nvSpPr>
            <p:cNvPr id="70" name="任意多边形: 形状 21">
              <a:extLst>
                <a:ext uri="{FF2B5EF4-FFF2-40B4-BE49-F238E27FC236}">
                  <a16:creationId xmlns:a16="http://schemas.microsoft.com/office/drawing/2014/main" id="{4DB9D492-8F89-4E94-13CE-5EA774508682}"/>
                </a:ext>
              </a:extLst>
            </p:cNvPr>
            <p:cNvSpPr/>
            <p:nvPr/>
          </p:nvSpPr>
          <p:spPr>
            <a:xfrm>
              <a:off x="4417443" y="2895529"/>
              <a:ext cx="605696" cy="11809"/>
            </a:xfrm>
            <a:custGeom>
              <a:avLst/>
              <a:gdLst>
                <a:gd name="connsiteX0" fmla="*/ 0 w 488537"/>
                <a:gd name="connsiteY0" fmla="*/ 0 h 9525"/>
                <a:gd name="connsiteX1" fmla="*/ 488537 w 488537"/>
                <a:gd name="connsiteY1" fmla="*/ 0 h 9525"/>
              </a:gdLst>
              <a:ahLst/>
              <a:cxnLst>
                <a:cxn ang="0">
                  <a:pos x="connsiteX0" y="connsiteY0"/>
                </a:cxn>
                <a:cxn ang="0">
                  <a:pos x="connsiteX1" y="connsiteY1"/>
                </a:cxn>
              </a:cxnLst>
              <a:rect l="l" t="t" r="r" b="b"/>
              <a:pathLst>
                <a:path w="488537" h="9525">
                  <a:moveTo>
                    <a:pt x="0" y="0"/>
                  </a:moveTo>
                  <a:lnTo>
                    <a:pt x="488537" y="0"/>
                  </a:lnTo>
                </a:path>
              </a:pathLst>
            </a:custGeom>
            <a:ln w="9525" cap="flat">
              <a:solidFill>
                <a:srgbClr val="000000"/>
              </a:solidFill>
              <a:prstDash val="solid"/>
              <a:miter/>
            </a:ln>
          </p:spPr>
          <p:txBody>
            <a:bodyPr rtlCol="0" anchor="ctr"/>
            <a:lstStyle/>
            <a:p>
              <a:endParaRPr lang="zh-CN" altLang="en-US"/>
            </a:p>
          </p:txBody>
        </p:sp>
        <p:sp>
          <p:nvSpPr>
            <p:cNvPr id="71" name="任意多边形: 形状 22">
              <a:extLst>
                <a:ext uri="{FF2B5EF4-FFF2-40B4-BE49-F238E27FC236}">
                  <a16:creationId xmlns:a16="http://schemas.microsoft.com/office/drawing/2014/main" id="{9C282B43-62B4-0D78-B995-667D728CEE5E}"/>
                </a:ext>
              </a:extLst>
            </p:cNvPr>
            <p:cNvSpPr/>
            <p:nvPr/>
          </p:nvSpPr>
          <p:spPr>
            <a:xfrm>
              <a:off x="4997631" y="2871792"/>
              <a:ext cx="151394" cy="47590"/>
            </a:xfrm>
            <a:custGeom>
              <a:avLst/>
              <a:gdLst>
                <a:gd name="connsiteX0" fmla="*/ 0 w 122110"/>
                <a:gd name="connsiteY0" fmla="*/ 38386 h 38385"/>
                <a:gd name="connsiteX1" fmla="*/ 122111 w 122110"/>
                <a:gd name="connsiteY1" fmla="*/ 19145 h 38385"/>
                <a:gd name="connsiteX2" fmla="*/ 0 w 122110"/>
                <a:gd name="connsiteY2" fmla="*/ 0 h 38385"/>
                <a:gd name="connsiteX3" fmla="*/ 0 w 122110"/>
                <a:gd name="connsiteY3" fmla="*/ 38386 h 38385"/>
              </a:gdLst>
              <a:ahLst/>
              <a:cxnLst>
                <a:cxn ang="0">
                  <a:pos x="connsiteX0" y="connsiteY0"/>
                </a:cxn>
                <a:cxn ang="0">
                  <a:pos x="connsiteX1" y="connsiteY1"/>
                </a:cxn>
                <a:cxn ang="0">
                  <a:pos x="connsiteX2" y="connsiteY2"/>
                </a:cxn>
                <a:cxn ang="0">
                  <a:pos x="connsiteX3" y="connsiteY3"/>
                </a:cxn>
              </a:cxnLst>
              <a:rect l="l" t="t" r="r" b="b"/>
              <a:pathLst>
                <a:path w="122110" h="38385">
                  <a:moveTo>
                    <a:pt x="0" y="38386"/>
                  </a:moveTo>
                  <a:lnTo>
                    <a:pt x="122111" y="19145"/>
                  </a:lnTo>
                  <a:lnTo>
                    <a:pt x="0" y="0"/>
                  </a:lnTo>
                  <a:lnTo>
                    <a:pt x="0" y="38386"/>
                  </a:lnTo>
                  <a:close/>
                </a:path>
              </a:pathLst>
            </a:custGeom>
            <a:solidFill>
              <a:srgbClr val="000000"/>
            </a:solidFill>
            <a:ln w="9525" cap="flat">
              <a:noFill/>
              <a:prstDash val="solid"/>
              <a:miter/>
            </a:ln>
          </p:spPr>
          <p:txBody>
            <a:bodyPr rtlCol="0" anchor="ctr"/>
            <a:lstStyle/>
            <a:p>
              <a:endParaRPr lang="zh-CN" altLang="en-US"/>
            </a:p>
          </p:txBody>
        </p:sp>
        <p:sp>
          <p:nvSpPr>
            <p:cNvPr id="72" name="任意多边形: 形状 23">
              <a:extLst>
                <a:ext uri="{FF2B5EF4-FFF2-40B4-BE49-F238E27FC236}">
                  <a16:creationId xmlns:a16="http://schemas.microsoft.com/office/drawing/2014/main" id="{9087C87A-1CF3-A292-6989-DBB97FB8E72C}"/>
                </a:ext>
              </a:extLst>
            </p:cNvPr>
            <p:cNvSpPr/>
            <p:nvPr/>
          </p:nvSpPr>
          <p:spPr>
            <a:xfrm>
              <a:off x="4997631" y="2871792"/>
              <a:ext cx="151394" cy="47590"/>
            </a:xfrm>
            <a:custGeom>
              <a:avLst/>
              <a:gdLst>
                <a:gd name="connsiteX0" fmla="*/ 0 w 122110"/>
                <a:gd name="connsiteY0" fmla="*/ 38386 h 38385"/>
                <a:gd name="connsiteX1" fmla="*/ 122111 w 122110"/>
                <a:gd name="connsiteY1" fmla="*/ 19145 h 38385"/>
                <a:gd name="connsiteX2" fmla="*/ 0 w 122110"/>
                <a:gd name="connsiteY2" fmla="*/ 0 h 38385"/>
                <a:gd name="connsiteX3" fmla="*/ 0 w 122110"/>
                <a:gd name="connsiteY3" fmla="*/ 38386 h 38385"/>
              </a:gdLst>
              <a:ahLst/>
              <a:cxnLst>
                <a:cxn ang="0">
                  <a:pos x="connsiteX0" y="connsiteY0"/>
                </a:cxn>
                <a:cxn ang="0">
                  <a:pos x="connsiteX1" y="connsiteY1"/>
                </a:cxn>
                <a:cxn ang="0">
                  <a:pos x="connsiteX2" y="connsiteY2"/>
                </a:cxn>
                <a:cxn ang="0">
                  <a:pos x="connsiteX3" y="connsiteY3"/>
                </a:cxn>
              </a:cxnLst>
              <a:rect l="l" t="t" r="r" b="b"/>
              <a:pathLst>
                <a:path w="122110" h="38385">
                  <a:moveTo>
                    <a:pt x="0" y="38386"/>
                  </a:moveTo>
                  <a:lnTo>
                    <a:pt x="122111" y="19145"/>
                  </a:lnTo>
                  <a:lnTo>
                    <a:pt x="0" y="0"/>
                  </a:lnTo>
                  <a:lnTo>
                    <a:pt x="0" y="38386"/>
                  </a:lnTo>
                  <a:close/>
                </a:path>
              </a:pathLst>
            </a:custGeom>
            <a:noFill/>
            <a:ln w="9525" cap="flat">
              <a:solidFill>
                <a:srgbClr val="000000"/>
              </a:solidFill>
              <a:prstDash val="solid"/>
              <a:miter/>
            </a:ln>
          </p:spPr>
          <p:txBody>
            <a:bodyPr rtlCol="0" anchor="ctr"/>
            <a:lstStyle/>
            <a:p>
              <a:endParaRPr lang="zh-CN" altLang="en-US"/>
            </a:p>
          </p:txBody>
        </p:sp>
        <p:sp>
          <p:nvSpPr>
            <p:cNvPr id="73" name="任意多边形: 形状 24">
              <a:extLst>
                <a:ext uri="{FF2B5EF4-FFF2-40B4-BE49-F238E27FC236}">
                  <a16:creationId xmlns:a16="http://schemas.microsoft.com/office/drawing/2014/main" id="{243C8D0D-AE60-AA69-3F19-D01EDA19E4A4}"/>
                </a:ext>
              </a:extLst>
            </p:cNvPr>
            <p:cNvSpPr/>
            <p:nvPr/>
          </p:nvSpPr>
          <p:spPr>
            <a:xfrm>
              <a:off x="3732624" y="2895529"/>
              <a:ext cx="11809" cy="11809"/>
            </a:xfrm>
            <a:custGeom>
              <a:avLst/>
              <a:gdLst>
                <a:gd name="connsiteX0" fmla="*/ 0 w 9525"/>
                <a:gd name="connsiteY0" fmla="*/ 0 h 9525"/>
                <a:gd name="connsiteX1" fmla="*/ 0 w 9525"/>
                <a:gd name="connsiteY1" fmla="*/ 0 h 9525"/>
              </a:gdLst>
              <a:ahLst/>
              <a:cxnLst>
                <a:cxn ang="0">
                  <a:pos x="connsiteX0" y="connsiteY0"/>
                </a:cxn>
                <a:cxn ang="0">
                  <a:pos x="connsiteX1" y="connsiteY1"/>
                </a:cxn>
              </a:cxnLst>
              <a:rect l="l" t="t" r="r" b="b"/>
              <a:pathLst>
                <a:path w="9525" h="9525">
                  <a:moveTo>
                    <a:pt x="0" y="0"/>
                  </a:moveTo>
                  <a:lnTo>
                    <a:pt x="0" y="0"/>
                  </a:lnTo>
                  <a:close/>
                </a:path>
              </a:pathLst>
            </a:custGeom>
            <a:solidFill>
              <a:srgbClr val="000000"/>
            </a:solidFill>
            <a:ln w="9525" cap="flat">
              <a:noFill/>
              <a:prstDash val="solid"/>
              <a:miter/>
            </a:ln>
          </p:spPr>
          <p:txBody>
            <a:bodyPr rtlCol="0" anchor="ctr"/>
            <a:lstStyle/>
            <a:p>
              <a:endParaRPr lang="zh-CN" altLang="en-US"/>
            </a:p>
          </p:txBody>
        </p:sp>
        <p:sp>
          <p:nvSpPr>
            <p:cNvPr id="74" name="任意多边形: 形状 25">
              <a:extLst>
                <a:ext uri="{FF2B5EF4-FFF2-40B4-BE49-F238E27FC236}">
                  <a16:creationId xmlns:a16="http://schemas.microsoft.com/office/drawing/2014/main" id="{991897E6-96CF-EEA4-B644-A532E1896421}"/>
                </a:ext>
              </a:extLst>
            </p:cNvPr>
            <p:cNvSpPr/>
            <p:nvPr/>
          </p:nvSpPr>
          <p:spPr>
            <a:xfrm>
              <a:off x="3732624" y="2895529"/>
              <a:ext cx="302788" cy="11809"/>
            </a:xfrm>
            <a:custGeom>
              <a:avLst/>
              <a:gdLst>
                <a:gd name="connsiteX0" fmla="*/ 0 w 244220"/>
                <a:gd name="connsiteY0" fmla="*/ 0 h 9525"/>
                <a:gd name="connsiteX1" fmla="*/ 244221 w 244220"/>
                <a:gd name="connsiteY1" fmla="*/ 0 h 9525"/>
              </a:gdLst>
              <a:ahLst/>
              <a:cxnLst>
                <a:cxn ang="0">
                  <a:pos x="connsiteX0" y="connsiteY0"/>
                </a:cxn>
                <a:cxn ang="0">
                  <a:pos x="connsiteX1" y="connsiteY1"/>
                </a:cxn>
              </a:cxnLst>
              <a:rect l="l" t="t" r="r" b="b"/>
              <a:pathLst>
                <a:path w="244220" h="9525">
                  <a:moveTo>
                    <a:pt x="0" y="0"/>
                  </a:moveTo>
                  <a:lnTo>
                    <a:pt x="244221" y="0"/>
                  </a:lnTo>
                </a:path>
              </a:pathLst>
            </a:custGeom>
            <a:ln w="9525" cap="flat">
              <a:solidFill>
                <a:srgbClr val="000000"/>
              </a:solidFill>
              <a:prstDash val="solid"/>
              <a:miter/>
            </a:ln>
          </p:spPr>
          <p:txBody>
            <a:bodyPr rtlCol="0" anchor="ctr"/>
            <a:lstStyle/>
            <a:p>
              <a:endParaRPr lang="zh-CN" altLang="en-US"/>
            </a:p>
          </p:txBody>
        </p:sp>
        <p:sp>
          <p:nvSpPr>
            <p:cNvPr id="75" name="任意多边形: 形状 26">
              <a:extLst>
                <a:ext uri="{FF2B5EF4-FFF2-40B4-BE49-F238E27FC236}">
                  <a16:creationId xmlns:a16="http://schemas.microsoft.com/office/drawing/2014/main" id="{4BDB4E36-CA8E-CEB7-0052-25F54A2A6B58}"/>
                </a:ext>
              </a:extLst>
            </p:cNvPr>
            <p:cNvSpPr/>
            <p:nvPr/>
          </p:nvSpPr>
          <p:spPr>
            <a:xfrm>
              <a:off x="4009905" y="2863880"/>
              <a:ext cx="151394" cy="63298"/>
            </a:xfrm>
            <a:custGeom>
              <a:avLst/>
              <a:gdLst>
                <a:gd name="connsiteX0" fmla="*/ 0 w 122110"/>
                <a:gd name="connsiteY0" fmla="*/ 51054 h 51054"/>
                <a:gd name="connsiteX1" fmla="*/ 122111 w 122110"/>
                <a:gd name="connsiteY1" fmla="*/ 25527 h 51054"/>
                <a:gd name="connsiteX2" fmla="*/ 0 w 122110"/>
                <a:gd name="connsiteY2" fmla="*/ 0 h 51054"/>
                <a:gd name="connsiteX3" fmla="*/ 0 w 122110"/>
                <a:gd name="connsiteY3" fmla="*/ 51054 h 51054"/>
              </a:gdLst>
              <a:ahLst/>
              <a:cxnLst>
                <a:cxn ang="0">
                  <a:pos x="connsiteX0" y="connsiteY0"/>
                </a:cxn>
                <a:cxn ang="0">
                  <a:pos x="connsiteX1" y="connsiteY1"/>
                </a:cxn>
                <a:cxn ang="0">
                  <a:pos x="connsiteX2" y="connsiteY2"/>
                </a:cxn>
                <a:cxn ang="0">
                  <a:pos x="connsiteX3" y="connsiteY3"/>
                </a:cxn>
              </a:cxnLst>
              <a:rect l="l" t="t" r="r" b="b"/>
              <a:pathLst>
                <a:path w="122110" h="51054">
                  <a:moveTo>
                    <a:pt x="0" y="51054"/>
                  </a:moveTo>
                  <a:lnTo>
                    <a:pt x="122111" y="25527"/>
                  </a:lnTo>
                  <a:lnTo>
                    <a:pt x="0" y="0"/>
                  </a:lnTo>
                  <a:lnTo>
                    <a:pt x="0" y="51054"/>
                  </a:lnTo>
                  <a:close/>
                </a:path>
              </a:pathLst>
            </a:custGeom>
            <a:solidFill>
              <a:srgbClr val="000000"/>
            </a:solidFill>
            <a:ln w="9525" cap="flat">
              <a:noFill/>
              <a:prstDash val="solid"/>
              <a:miter/>
            </a:ln>
          </p:spPr>
          <p:txBody>
            <a:bodyPr rtlCol="0" anchor="ctr"/>
            <a:lstStyle/>
            <a:p>
              <a:endParaRPr lang="zh-CN" altLang="en-US"/>
            </a:p>
          </p:txBody>
        </p:sp>
        <p:sp>
          <p:nvSpPr>
            <p:cNvPr id="76" name="任意多边形: 形状 27">
              <a:extLst>
                <a:ext uri="{FF2B5EF4-FFF2-40B4-BE49-F238E27FC236}">
                  <a16:creationId xmlns:a16="http://schemas.microsoft.com/office/drawing/2014/main" id="{5102E06A-E3CE-8A0F-C92C-1BB04A365CDA}"/>
                </a:ext>
              </a:extLst>
            </p:cNvPr>
            <p:cNvSpPr/>
            <p:nvPr/>
          </p:nvSpPr>
          <p:spPr>
            <a:xfrm>
              <a:off x="4009905" y="2863880"/>
              <a:ext cx="151394" cy="63298"/>
            </a:xfrm>
            <a:custGeom>
              <a:avLst/>
              <a:gdLst>
                <a:gd name="connsiteX0" fmla="*/ 0 w 122110"/>
                <a:gd name="connsiteY0" fmla="*/ 51054 h 51054"/>
                <a:gd name="connsiteX1" fmla="*/ 122111 w 122110"/>
                <a:gd name="connsiteY1" fmla="*/ 25527 h 51054"/>
                <a:gd name="connsiteX2" fmla="*/ 0 w 122110"/>
                <a:gd name="connsiteY2" fmla="*/ 0 h 51054"/>
                <a:gd name="connsiteX3" fmla="*/ 0 w 122110"/>
                <a:gd name="connsiteY3" fmla="*/ 51054 h 51054"/>
              </a:gdLst>
              <a:ahLst/>
              <a:cxnLst>
                <a:cxn ang="0">
                  <a:pos x="connsiteX0" y="connsiteY0"/>
                </a:cxn>
                <a:cxn ang="0">
                  <a:pos x="connsiteX1" y="connsiteY1"/>
                </a:cxn>
                <a:cxn ang="0">
                  <a:pos x="connsiteX2" y="connsiteY2"/>
                </a:cxn>
                <a:cxn ang="0">
                  <a:pos x="connsiteX3" y="connsiteY3"/>
                </a:cxn>
              </a:cxnLst>
              <a:rect l="l" t="t" r="r" b="b"/>
              <a:pathLst>
                <a:path w="122110" h="51054">
                  <a:moveTo>
                    <a:pt x="0" y="51054"/>
                  </a:moveTo>
                  <a:lnTo>
                    <a:pt x="122111" y="25527"/>
                  </a:lnTo>
                  <a:lnTo>
                    <a:pt x="0" y="0"/>
                  </a:lnTo>
                  <a:lnTo>
                    <a:pt x="0" y="51054"/>
                  </a:lnTo>
                  <a:close/>
                </a:path>
              </a:pathLst>
            </a:custGeom>
            <a:noFill/>
            <a:ln w="9525" cap="flat">
              <a:solidFill>
                <a:srgbClr val="000000"/>
              </a:solidFill>
              <a:prstDash val="solid"/>
              <a:miter/>
            </a:ln>
          </p:spPr>
          <p:txBody>
            <a:bodyPr rtlCol="0" anchor="ctr"/>
            <a:lstStyle/>
            <a:p>
              <a:endParaRPr lang="zh-CN" altLang="en-US"/>
            </a:p>
          </p:txBody>
        </p:sp>
        <p:sp>
          <p:nvSpPr>
            <p:cNvPr id="77" name="任意多边形: 形状 28">
              <a:extLst>
                <a:ext uri="{FF2B5EF4-FFF2-40B4-BE49-F238E27FC236}">
                  <a16:creationId xmlns:a16="http://schemas.microsoft.com/office/drawing/2014/main" id="{73E5AC03-3A13-771C-677A-6C4F18B32BB8}"/>
                </a:ext>
              </a:extLst>
            </p:cNvPr>
            <p:cNvSpPr/>
            <p:nvPr/>
          </p:nvSpPr>
          <p:spPr>
            <a:xfrm>
              <a:off x="2462303" y="2895529"/>
              <a:ext cx="11809" cy="11809"/>
            </a:xfrm>
            <a:custGeom>
              <a:avLst/>
              <a:gdLst>
                <a:gd name="connsiteX0" fmla="*/ 0 w 9525"/>
                <a:gd name="connsiteY0" fmla="*/ 0 h 9525"/>
                <a:gd name="connsiteX1" fmla="*/ 0 w 9525"/>
                <a:gd name="connsiteY1" fmla="*/ 0 h 9525"/>
              </a:gdLst>
              <a:ahLst/>
              <a:cxnLst>
                <a:cxn ang="0">
                  <a:pos x="connsiteX0" y="connsiteY0"/>
                </a:cxn>
                <a:cxn ang="0">
                  <a:pos x="connsiteX1" y="connsiteY1"/>
                </a:cxn>
              </a:cxnLst>
              <a:rect l="l" t="t" r="r" b="b"/>
              <a:pathLst>
                <a:path w="9525" h="9525">
                  <a:moveTo>
                    <a:pt x="0" y="0"/>
                  </a:moveTo>
                  <a:lnTo>
                    <a:pt x="0" y="0"/>
                  </a:lnTo>
                  <a:close/>
                </a:path>
              </a:pathLst>
            </a:custGeom>
            <a:solidFill>
              <a:srgbClr val="000000"/>
            </a:solidFill>
            <a:ln w="9525" cap="flat">
              <a:noFill/>
              <a:prstDash val="solid"/>
              <a:miter/>
            </a:ln>
          </p:spPr>
          <p:txBody>
            <a:bodyPr rtlCol="0" anchor="ctr"/>
            <a:lstStyle/>
            <a:p>
              <a:endParaRPr lang="zh-CN" altLang="en-US"/>
            </a:p>
          </p:txBody>
        </p:sp>
        <p:sp>
          <p:nvSpPr>
            <p:cNvPr id="78" name="任意多边形: 形状 29">
              <a:extLst>
                <a:ext uri="{FF2B5EF4-FFF2-40B4-BE49-F238E27FC236}">
                  <a16:creationId xmlns:a16="http://schemas.microsoft.com/office/drawing/2014/main" id="{6043EA7C-22C9-CDFA-0528-24FC12901994}"/>
                </a:ext>
              </a:extLst>
            </p:cNvPr>
            <p:cNvSpPr/>
            <p:nvPr/>
          </p:nvSpPr>
          <p:spPr>
            <a:xfrm>
              <a:off x="2462303" y="2895529"/>
              <a:ext cx="302907" cy="11809"/>
            </a:xfrm>
            <a:custGeom>
              <a:avLst/>
              <a:gdLst>
                <a:gd name="connsiteX0" fmla="*/ 0 w 244316"/>
                <a:gd name="connsiteY0" fmla="*/ 0 h 9525"/>
                <a:gd name="connsiteX1" fmla="*/ 244316 w 244316"/>
                <a:gd name="connsiteY1" fmla="*/ 0 h 9525"/>
              </a:gdLst>
              <a:ahLst/>
              <a:cxnLst>
                <a:cxn ang="0">
                  <a:pos x="connsiteX0" y="connsiteY0"/>
                </a:cxn>
                <a:cxn ang="0">
                  <a:pos x="connsiteX1" y="connsiteY1"/>
                </a:cxn>
              </a:cxnLst>
              <a:rect l="l" t="t" r="r" b="b"/>
              <a:pathLst>
                <a:path w="244316" h="9525">
                  <a:moveTo>
                    <a:pt x="0" y="0"/>
                  </a:moveTo>
                  <a:lnTo>
                    <a:pt x="244316" y="0"/>
                  </a:lnTo>
                </a:path>
              </a:pathLst>
            </a:custGeom>
            <a:ln w="9525" cap="flat">
              <a:solidFill>
                <a:srgbClr val="000000"/>
              </a:solidFill>
              <a:prstDash val="solid"/>
              <a:miter/>
            </a:ln>
          </p:spPr>
          <p:txBody>
            <a:bodyPr rtlCol="0" anchor="ctr"/>
            <a:lstStyle/>
            <a:p>
              <a:endParaRPr lang="zh-CN" altLang="en-US"/>
            </a:p>
          </p:txBody>
        </p:sp>
        <p:sp>
          <p:nvSpPr>
            <p:cNvPr id="79" name="任意多边形: 形状 30">
              <a:extLst>
                <a:ext uri="{FF2B5EF4-FFF2-40B4-BE49-F238E27FC236}">
                  <a16:creationId xmlns:a16="http://schemas.microsoft.com/office/drawing/2014/main" id="{E0C6E7A3-5FA8-3602-490F-63A7F24B0C1C}"/>
                </a:ext>
              </a:extLst>
            </p:cNvPr>
            <p:cNvSpPr/>
            <p:nvPr/>
          </p:nvSpPr>
          <p:spPr>
            <a:xfrm>
              <a:off x="2739585" y="2863880"/>
              <a:ext cx="151512" cy="63298"/>
            </a:xfrm>
            <a:custGeom>
              <a:avLst/>
              <a:gdLst>
                <a:gd name="connsiteX0" fmla="*/ 0 w 122205"/>
                <a:gd name="connsiteY0" fmla="*/ 51054 h 51054"/>
                <a:gd name="connsiteX1" fmla="*/ 122206 w 122205"/>
                <a:gd name="connsiteY1" fmla="*/ 25527 h 51054"/>
                <a:gd name="connsiteX2" fmla="*/ 0 w 122205"/>
                <a:gd name="connsiteY2" fmla="*/ 0 h 51054"/>
                <a:gd name="connsiteX3" fmla="*/ 0 w 122205"/>
                <a:gd name="connsiteY3" fmla="*/ 51054 h 51054"/>
              </a:gdLst>
              <a:ahLst/>
              <a:cxnLst>
                <a:cxn ang="0">
                  <a:pos x="connsiteX0" y="connsiteY0"/>
                </a:cxn>
                <a:cxn ang="0">
                  <a:pos x="connsiteX1" y="connsiteY1"/>
                </a:cxn>
                <a:cxn ang="0">
                  <a:pos x="connsiteX2" y="connsiteY2"/>
                </a:cxn>
                <a:cxn ang="0">
                  <a:pos x="connsiteX3" y="connsiteY3"/>
                </a:cxn>
              </a:cxnLst>
              <a:rect l="l" t="t" r="r" b="b"/>
              <a:pathLst>
                <a:path w="122205" h="51054">
                  <a:moveTo>
                    <a:pt x="0" y="51054"/>
                  </a:moveTo>
                  <a:lnTo>
                    <a:pt x="122206" y="25527"/>
                  </a:lnTo>
                  <a:lnTo>
                    <a:pt x="0" y="0"/>
                  </a:lnTo>
                  <a:lnTo>
                    <a:pt x="0" y="51054"/>
                  </a:lnTo>
                  <a:close/>
                </a:path>
              </a:pathLst>
            </a:custGeom>
            <a:solidFill>
              <a:srgbClr val="000000"/>
            </a:solidFill>
            <a:ln w="9525" cap="flat">
              <a:noFill/>
              <a:prstDash val="solid"/>
              <a:miter/>
            </a:ln>
          </p:spPr>
          <p:txBody>
            <a:bodyPr rtlCol="0" anchor="ctr"/>
            <a:lstStyle/>
            <a:p>
              <a:endParaRPr lang="zh-CN" altLang="en-US"/>
            </a:p>
          </p:txBody>
        </p:sp>
        <p:sp>
          <p:nvSpPr>
            <p:cNvPr id="80" name="任意多边形: 形状 31">
              <a:extLst>
                <a:ext uri="{FF2B5EF4-FFF2-40B4-BE49-F238E27FC236}">
                  <a16:creationId xmlns:a16="http://schemas.microsoft.com/office/drawing/2014/main" id="{DCE64988-7743-215B-ED72-60DDAE90D367}"/>
                </a:ext>
              </a:extLst>
            </p:cNvPr>
            <p:cNvSpPr/>
            <p:nvPr/>
          </p:nvSpPr>
          <p:spPr>
            <a:xfrm>
              <a:off x="2739585" y="2863880"/>
              <a:ext cx="151512" cy="63298"/>
            </a:xfrm>
            <a:custGeom>
              <a:avLst/>
              <a:gdLst>
                <a:gd name="connsiteX0" fmla="*/ 0 w 122205"/>
                <a:gd name="connsiteY0" fmla="*/ 51054 h 51054"/>
                <a:gd name="connsiteX1" fmla="*/ 122206 w 122205"/>
                <a:gd name="connsiteY1" fmla="*/ 25527 h 51054"/>
                <a:gd name="connsiteX2" fmla="*/ 0 w 122205"/>
                <a:gd name="connsiteY2" fmla="*/ 0 h 51054"/>
                <a:gd name="connsiteX3" fmla="*/ 0 w 122205"/>
                <a:gd name="connsiteY3" fmla="*/ 51054 h 51054"/>
              </a:gdLst>
              <a:ahLst/>
              <a:cxnLst>
                <a:cxn ang="0">
                  <a:pos x="connsiteX0" y="connsiteY0"/>
                </a:cxn>
                <a:cxn ang="0">
                  <a:pos x="connsiteX1" y="connsiteY1"/>
                </a:cxn>
                <a:cxn ang="0">
                  <a:pos x="connsiteX2" y="connsiteY2"/>
                </a:cxn>
                <a:cxn ang="0">
                  <a:pos x="connsiteX3" y="connsiteY3"/>
                </a:cxn>
              </a:cxnLst>
              <a:rect l="l" t="t" r="r" b="b"/>
              <a:pathLst>
                <a:path w="122205" h="51054">
                  <a:moveTo>
                    <a:pt x="0" y="51054"/>
                  </a:moveTo>
                  <a:lnTo>
                    <a:pt x="122206" y="25527"/>
                  </a:lnTo>
                  <a:lnTo>
                    <a:pt x="0" y="0"/>
                  </a:lnTo>
                  <a:lnTo>
                    <a:pt x="0" y="51054"/>
                  </a:lnTo>
                  <a:close/>
                </a:path>
              </a:pathLst>
            </a:custGeom>
            <a:noFill/>
            <a:ln w="9525" cap="flat">
              <a:solidFill>
                <a:srgbClr val="000000"/>
              </a:solidFill>
              <a:prstDash val="solid"/>
              <a:miter/>
            </a:ln>
          </p:spPr>
          <p:txBody>
            <a:bodyPr rtlCol="0" anchor="ctr"/>
            <a:lstStyle/>
            <a:p>
              <a:endParaRPr lang="zh-CN" altLang="en-US"/>
            </a:p>
          </p:txBody>
        </p:sp>
        <p:sp>
          <p:nvSpPr>
            <p:cNvPr id="81" name="任意多边形: 形状 145">
              <a:extLst>
                <a:ext uri="{FF2B5EF4-FFF2-40B4-BE49-F238E27FC236}">
                  <a16:creationId xmlns:a16="http://schemas.microsoft.com/office/drawing/2014/main" id="{6D5FB4C1-F28B-319A-EF0F-C9396D8426BC}"/>
                </a:ext>
              </a:extLst>
            </p:cNvPr>
            <p:cNvSpPr/>
            <p:nvPr/>
          </p:nvSpPr>
          <p:spPr>
            <a:xfrm>
              <a:off x="2361334" y="3749692"/>
              <a:ext cx="2171012" cy="366087"/>
            </a:xfrm>
            <a:custGeom>
              <a:avLst/>
              <a:gdLst>
                <a:gd name="connsiteX0" fmla="*/ 0 w 1751076"/>
                <a:gd name="connsiteY0" fmla="*/ 0 h 295275"/>
                <a:gd name="connsiteX1" fmla="*/ 1751076 w 1751076"/>
                <a:gd name="connsiteY1" fmla="*/ 0 h 295275"/>
                <a:gd name="connsiteX2" fmla="*/ 1751076 w 1751076"/>
                <a:gd name="connsiteY2" fmla="*/ 295275 h 295275"/>
                <a:gd name="connsiteX3" fmla="*/ 0 w 1751076"/>
                <a:gd name="connsiteY3" fmla="*/ 295275 h 295275"/>
              </a:gdLst>
              <a:ahLst/>
              <a:cxnLst>
                <a:cxn ang="0">
                  <a:pos x="connsiteX0" y="connsiteY0"/>
                </a:cxn>
                <a:cxn ang="0">
                  <a:pos x="connsiteX1" y="connsiteY1"/>
                </a:cxn>
                <a:cxn ang="0">
                  <a:pos x="connsiteX2" y="connsiteY2"/>
                </a:cxn>
                <a:cxn ang="0">
                  <a:pos x="connsiteX3" y="connsiteY3"/>
                </a:cxn>
              </a:cxnLst>
              <a:rect l="l" t="t" r="r" b="b"/>
              <a:pathLst>
                <a:path w="1751076" h="295275">
                  <a:moveTo>
                    <a:pt x="0" y="0"/>
                  </a:moveTo>
                  <a:lnTo>
                    <a:pt x="1751076" y="0"/>
                  </a:lnTo>
                  <a:lnTo>
                    <a:pt x="1751076" y="295275"/>
                  </a:lnTo>
                  <a:lnTo>
                    <a:pt x="0" y="295275"/>
                  </a:lnTo>
                  <a:close/>
                </a:path>
              </a:pathLst>
            </a:custGeom>
            <a:solidFill>
              <a:srgbClr val="BDCCD4"/>
            </a:solidFill>
            <a:ln w="9525" cap="flat">
              <a:noFill/>
              <a:prstDash val="solid"/>
              <a:miter/>
            </a:ln>
          </p:spPr>
          <p:txBody>
            <a:bodyPr rtlCol="0" anchor="ctr"/>
            <a:lstStyle/>
            <a:p>
              <a:endParaRPr lang="zh-CN" altLang="en-US"/>
            </a:p>
          </p:txBody>
        </p:sp>
        <p:sp>
          <p:nvSpPr>
            <p:cNvPr id="82" name="任意多边形: 形状 146">
              <a:extLst>
                <a:ext uri="{FF2B5EF4-FFF2-40B4-BE49-F238E27FC236}">
                  <a16:creationId xmlns:a16="http://schemas.microsoft.com/office/drawing/2014/main" id="{D9218241-588A-657A-2148-B121E1907DC8}"/>
                </a:ext>
              </a:extLst>
            </p:cNvPr>
            <p:cNvSpPr/>
            <p:nvPr/>
          </p:nvSpPr>
          <p:spPr>
            <a:xfrm>
              <a:off x="2361334" y="3749692"/>
              <a:ext cx="2171012" cy="366087"/>
            </a:xfrm>
            <a:custGeom>
              <a:avLst/>
              <a:gdLst>
                <a:gd name="connsiteX0" fmla="*/ 0 w 1751076"/>
                <a:gd name="connsiteY0" fmla="*/ 0 h 295275"/>
                <a:gd name="connsiteX1" fmla="*/ 1751076 w 1751076"/>
                <a:gd name="connsiteY1" fmla="*/ 0 h 295275"/>
                <a:gd name="connsiteX2" fmla="*/ 1751076 w 1751076"/>
                <a:gd name="connsiteY2" fmla="*/ 295275 h 295275"/>
                <a:gd name="connsiteX3" fmla="*/ 0 w 1751076"/>
                <a:gd name="connsiteY3" fmla="*/ 295275 h 295275"/>
              </a:gdLst>
              <a:ahLst/>
              <a:cxnLst>
                <a:cxn ang="0">
                  <a:pos x="connsiteX0" y="connsiteY0"/>
                </a:cxn>
                <a:cxn ang="0">
                  <a:pos x="connsiteX1" y="connsiteY1"/>
                </a:cxn>
                <a:cxn ang="0">
                  <a:pos x="connsiteX2" y="connsiteY2"/>
                </a:cxn>
                <a:cxn ang="0">
                  <a:pos x="connsiteX3" y="connsiteY3"/>
                </a:cxn>
              </a:cxnLst>
              <a:rect l="l" t="t" r="r" b="b"/>
              <a:pathLst>
                <a:path w="1751076" h="295275">
                  <a:moveTo>
                    <a:pt x="0" y="0"/>
                  </a:moveTo>
                  <a:lnTo>
                    <a:pt x="1751076" y="0"/>
                  </a:lnTo>
                  <a:lnTo>
                    <a:pt x="1751076" y="295275"/>
                  </a:lnTo>
                  <a:lnTo>
                    <a:pt x="0" y="295275"/>
                  </a:lnTo>
                  <a:close/>
                </a:path>
              </a:pathLst>
            </a:custGeom>
            <a:noFill/>
            <a:ln w="9525" cap="flat">
              <a:solidFill>
                <a:srgbClr val="BDCCD4"/>
              </a:solidFill>
              <a:prstDash val="solid"/>
              <a:miter/>
            </a:ln>
          </p:spPr>
          <p:txBody>
            <a:bodyPr rtlCol="0" anchor="ctr"/>
            <a:lstStyle/>
            <a:p>
              <a:endParaRPr lang="zh-CN" altLang="en-US"/>
            </a:p>
          </p:txBody>
        </p:sp>
        <p:sp>
          <p:nvSpPr>
            <p:cNvPr id="83" name="文本框 82">
              <a:extLst>
                <a:ext uri="{FF2B5EF4-FFF2-40B4-BE49-F238E27FC236}">
                  <a16:creationId xmlns:a16="http://schemas.microsoft.com/office/drawing/2014/main" id="{B676AE1B-CF8C-047A-AE4D-2A65F1235E18}"/>
                </a:ext>
              </a:extLst>
            </p:cNvPr>
            <p:cNvSpPr txBox="1"/>
            <p:nvPr/>
          </p:nvSpPr>
          <p:spPr>
            <a:xfrm rot="21580200">
              <a:off x="2330106" y="3751607"/>
              <a:ext cx="2309883" cy="369332"/>
            </a:xfrm>
            <a:prstGeom prst="rect">
              <a:avLst/>
            </a:prstGeom>
            <a:noFill/>
          </p:spPr>
          <p:txBody>
            <a:bodyPr wrap="square" rtlCol="0">
              <a:spAutoFit/>
            </a:bodyPr>
            <a:lstStyle/>
            <a:p>
              <a:pPr algn="l"/>
              <a:r>
                <a:rPr lang="zh-CN" altLang="en-US" spc="0" baseline="0" dirty="0">
                  <a:ln/>
                  <a:solidFill>
                    <a:srgbClr val="000000"/>
                  </a:solidFill>
                  <a:latin typeface="Arial" panose="020B0604020202020204" pitchFamily="34" charset="0"/>
                  <a:cs typeface="Arial" panose="020B0604020202020204" pitchFamily="34" charset="0"/>
                  <a:sym typeface="Arial"/>
                  <a:rtl val="0"/>
                </a:rPr>
                <a:t>Positional encoding</a:t>
              </a:r>
            </a:p>
          </p:txBody>
        </p:sp>
        <p:sp>
          <p:nvSpPr>
            <p:cNvPr id="84" name="任意多边形: 形状 148">
              <a:extLst>
                <a:ext uri="{FF2B5EF4-FFF2-40B4-BE49-F238E27FC236}">
                  <a16:creationId xmlns:a16="http://schemas.microsoft.com/office/drawing/2014/main" id="{E9B1342C-9F91-7AE9-03C6-D85F5352565D}"/>
                </a:ext>
              </a:extLst>
            </p:cNvPr>
            <p:cNvSpPr/>
            <p:nvPr/>
          </p:nvSpPr>
          <p:spPr>
            <a:xfrm>
              <a:off x="4555965" y="3954465"/>
              <a:ext cx="504254" cy="11809"/>
            </a:xfrm>
            <a:custGeom>
              <a:avLst/>
              <a:gdLst>
                <a:gd name="connsiteX0" fmla="*/ 0 w 406717"/>
                <a:gd name="connsiteY0" fmla="*/ 0 h 9525"/>
                <a:gd name="connsiteX1" fmla="*/ 406718 w 406717"/>
                <a:gd name="connsiteY1" fmla="*/ 0 h 9525"/>
              </a:gdLst>
              <a:ahLst/>
              <a:cxnLst>
                <a:cxn ang="0">
                  <a:pos x="connsiteX0" y="connsiteY0"/>
                </a:cxn>
                <a:cxn ang="0">
                  <a:pos x="connsiteX1" y="connsiteY1"/>
                </a:cxn>
              </a:cxnLst>
              <a:rect l="l" t="t" r="r" b="b"/>
              <a:pathLst>
                <a:path w="406717" h="9525">
                  <a:moveTo>
                    <a:pt x="0" y="0"/>
                  </a:moveTo>
                  <a:lnTo>
                    <a:pt x="406718" y="0"/>
                  </a:lnTo>
                </a:path>
              </a:pathLst>
            </a:custGeom>
            <a:ln w="9525" cap="flat">
              <a:noFill/>
              <a:prstDash val="solid"/>
              <a:miter/>
            </a:ln>
          </p:spPr>
          <p:txBody>
            <a:bodyPr rtlCol="0" anchor="ctr"/>
            <a:lstStyle/>
            <a:p>
              <a:endParaRPr lang="zh-CN" altLang="en-US"/>
            </a:p>
          </p:txBody>
        </p:sp>
        <p:sp>
          <p:nvSpPr>
            <p:cNvPr id="85" name="任意多边形: 形状 149">
              <a:extLst>
                <a:ext uri="{FF2B5EF4-FFF2-40B4-BE49-F238E27FC236}">
                  <a16:creationId xmlns:a16="http://schemas.microsoft.com/office/drawing/2014/main" id="{F1380111-A5EE-EA34-D3AB-34DBDD8096C4}"/>
                </a:ext>
              </a:extLst>
            </p:cNvPr>
            <p:cNvSpPr/>
            <p:nvPr/>
          </p:nvSpPr>
          <p:spPr>
            <a:xfrm>
              <a:off x="4555965" y="3954465"/>
              <a:ext cx="504254" cy="11809"/>
            </a:xfrm>
            <a:custGeom>
              <a:avLst/>
              <a:gdLst>
                <a:gd name="connsiteX0" fmla="*/ 0 w 406717"/>
                <a:gd name="connsiteY0" fmla="*/ 0 h 9525"/>
                <a:gd name="connsiteX1" fmla="*/ 406718 w 406717"/>
                <a:gd name="connsiteY1" fmla="*/ 0 h 9525"/>
              </a:gdLst>
              <a:ahLst/>
              <a:cxnLst>
                <a:cxn ang="0">
                  <a:pos x="connsiteX0" y="connsiteY0"/>
                </a:cxn>
                <a:cxn ang="0">
                  <a:pos x="connsiteX1" y="connsiteY1"/>
                </a:cxn>
              </a:cxnLst>
              <a:rect l="l" t="t" r="r" b="b"/>
              <a:pathLst>
                <a:path w="406717" h="9525">
                  <a:moveTo>
                    <a:pt x="0" y="0"/>
                  </a:moveTo>
                  <a:lnTo>
                    <a:pt x="406718" y="0"/>
                  </a:lnTo>
                </a:path>
              </a:pathLst>
            </a:custGeom>
            <a:ln w="9525" cap="flat">
              <a:solidFill>
                <a:srgbClr val="000000"/>
              </a:solidFill>
              <a:prstDash val="solid"/>
              <a:miter/>
            </a:ln>
          </p:spPr>
          <p:txBody>
            <a:bodyPr rtlCol="0" anchor="ctr"/>
            <a:lstStyle/>
            <a:p>
              <a:endParaRPr lang="zh-CN" altLang="en-US"/>
            </a:p>
          </p:txBody>
        </p:sp>
        <p:sp>
          <p:nvSpPr>
            <p:cNvPr id="86" name="任意多边形: 形状 150">
              <a:extLst>
                <a:ext uri="{FF2B5EF4-FFF2-40B4-BE49-F238E27FC236}">
                  <a16:creationId xmlns:a16="http://schemas.microsoft.com/office/drawing/2014/main" id="{8C216C03-38C8-A9E0-DB69-725FEA620E9F}"/>
                </a:ext>
              </a:extLst>
            </p:cNvPr>
            <p:cNvSpPr/>
            <p:nvPr/>
          </p:nvSpPr>
          <p:spPr>
            <a:xfrm>
              <a:off x="5034593" y="3930609"/>
              <a:ext cx="151512" cy="47590"/>
            </a:xfrm>
            <a:custGeom>
              <a:avLst/>
              <a:gdLst>
                <a:gd name="connsiteX0" fmla="*/ 0 w 122205"/>
                <a:gd name="connsiteY0" fmla="*/ 38386 h 38385"/>
                <a:gd name="connsiteX1" fmla="*/ 122206 w 122205"/>
                <a:gd name="connsiteY1" fmla="*/ 19241 h 38385"/>
                <a:gd name="connsiteX2" fmla="*/ 0 w 122205"/>
                <a:gd name="connsiteY2" fmla="*/ 0 h 38385"/>
                <a:gd name="connsiteX3" fmla="*/ 0 w 122205"/>
                <a:gd name="connsiteY3" fmla="*/ 38386 h 38385"/>
              </a:gdLst>
              <a:ahLst/>
              <a:cxnLst>
                <a:cxn ang="0">
                  <a:pos x="connsiteX0" y="connsiteY0"/>
                </a:cxn>
                <a:cxn ang="0">
                  <a:pos x="connsiteX1" y="connsiteY1"/>
                </a:cxn>
                <a:cxn ang="0">
                  <a:pos x="connsiteX2" y="connsiteY2"/>
                </a:cxn>
                <a:cxn ang="0">
                  <a:pos x="connsiteX3" y="connsiteY3"/>
                </a:cxn>
              </a:cxnLst>
              <a:rect l="l" t="t" r="r" b="b"/>
              <a:pathLst>
                <a:path w="122205" h="38385">
                  <a:moveTo>
                    <a:pt x="0" y="38386"/>
                  </a:moveTo>
                  <a:lnTo>
                    <a:pt x="122206" y="19241"/>
                  </a:lnTo>
                  <a:lnTo>
                    <a:pt x="0" y="0"/>
                  </a:lnTo>
                  <a:lnTo>
                    <a:pt x="0" y="38386"/>
                  </a:lnTo>
                  <a:close/>
                </a:path>
              </a:pathLst>
            </a:custGeom>
            <a:solidFill>
              <a:srgbClr val="000000"/>
            </a:solidFill>
            <a:ln w="9525" cap="flat">
              <a:noFill/>
              <a:prstDash val="solid"/>
              <a:miter/>
            </a:ln>
          </p:spPr>
          <p:txBody>
            <a:bodyPr rtlCol="0" anchor="ctr"/>
            <a:lstStyle/>
            <a:p>
              <a:endParaRPr lang="zh-CN" altLang="en-US"/>
            </a:p>
          </p:txBody>
        </p:sp>
        <p:sp>
          <p:nvSpPr>
            <p:cNvPr id="87" name="任意多边形: 形状 151">
              <a:extLst>
                <a:ext uri="{FF2B5EF4-FFF2-40B4-BE49-F238E27FC236}">
                  <a16:creationId xmlns:a16="http://schemas.microsoft.com/office/drawing/2014/main" id="{890418FB-4364-470C-86AA-FE0F4DBDB922}"/>
                </a:ext>
              </a:extLst>
            </p:cNvPr>
            <p:cNvSpPr/>
            <p:nvPr/>
          </p:nvSpPr>
          <p:spPr>
            <a:xfrm>
              <a:off x="5034593" y="3930609"/>
              <a:ext cx="151512" cy="47590"/>
            </a:xfrm>
            <a:custGeom>
              <a:avLst/>
              <a:gdLst>
                <a:gd name="connsiteX0" fmla="*/ 0 w 122205"/>
                <a:gd name="connsiteY0" fmla="*/ 38386 h 38385"/>
                <a:gd name="connsiteX1" fmla="*/ 122206 w 122205"/>
                <a:gd name="connsiteY1" fmla="*/ 19241 h 38385"/>
                <a:gd name="connsiteX2" fmla="*/ 0 w 122205"/>
                <a:gd name="connsiteY2" fmla="*/ 0 h 38385"/>
                <a:gd name="connsiteX3" fmla="*/ 0 w 122205"/>
                <a:gd name="connsiteY3" fmla="*/ 38386 h 38385"/>
              </a:gdLst>
              <a:ahLst/>
              <a:cxnLst>
                <a:cxn ang="0">
                  <a:pos x="connsiteX0" y="connsiteY0"/>
                </a:cxn>
                <a:cxn ang="0">
                  <a:pos x="connsiteX1" y="connsiteY1"/>
                </a:cxn>
                <a:cxn ang="0">
                  <a:pos x="connsiteX2" y="connsiteY2"/>
                </a:cxn>
                <a:cxn ang="0">
                  <a:pos x="connsiteX3" y="connsiteY3"/>
                </a:cxn>
              </a:cxnLst>
              <a:rect l="l" t="t" r="r" b="b"/>
              <a:pathLst>
                <a:path w="122205" h="38385">
                  <a:moveTo>
                    <a:pt x="0" y="38386"/>
                  </a:moveTo>
                  <a:lnTo>
                    <a:pt x="122206" y="19241"/>
                  </a:lnTo>
                  <a:lnTo>
                    <a:pt x="0" y="0"/>
                  </a:lnTo>
                  <a:lnTo>
                    <a:pt x="0" y="38386"/>
                  </a:lnTo>
                  <a:close/>
                </a:path>
              </a:pathLst>
            </a:custGeom>
            <a:noFill/>
            <a:ln w="9525" cap="flat">
              <a:solidFill>
                <a:srgbClr val="000000"/>
              </a:solidFill>
              <a:prstDash val="solid"/>
              <a:miter/>
            </a:ln>
          </p:spPr>
          <p:txBody>
            <a:bodyPr rtlCol="0" anchor="ctr"/>
            <a:lstStyle/>
            <a:p>
              <a:endParaRPr lang="zh-CN" altLang="en-US"/>
            </a:p>
          </p:txBody>
        </p:sp>
        <p:sp>
          <p:nvSpPr>
            <p:cNvPr id="88" name="任意多边形: 形状 189">
              <a:extLst>
                <a:ext uri="{FF2B5EF4-FFF2-40B4-BE49-F238E27FC236}">
                  <a16:creationId xmlns:a16="http://schemas.microsoft.com/office/drawing/2014/main" id="{0E7F216F-90A0-4B7B-5E2B-B03955335463}"/>
                </a:ext>
              </a:extLst>
            </p:cNvPr>
            <p:cNvSpPr/>
            <p:nvPr/>
          </p:nvSpPr>
          <p:spPr>
            <a:xfrm>
              <a:off x="3531037" y="4558269"/>
              <a:ext cx="324995" cy="324995"/>
            </a:xfrm>
            <a:custGeom>
              <a:avLst/>
              <a:gdLst>
                <a:gd name="connsiteX0" fmla="*/ 262130 w 262132"/>
                <a:gd name="connsiteY0" fmla="*/ 130304 h 262132"/>
                <a:gd name="connsiteX1" fmla="*/ 131828 w 262132"/>
                <a:gd name="connsiteY1" fmla="*/ 262130 h 262132"/>
                <a:gd name="connsiteX2" fmla="*/ 2 w 262132"/>
                <a:gd name="connsiteY2" fmla="*/ 131828 h 262132"/>
                <a:gd name="connsiteX3" fmla="*/ 130304 w 262132"/>
                <a:gd name="connsiteY3" fmla="*/ 2 h 262132"/>
                <a:gd name="connsiteX4" fmla="*/ 130400 w 262132"/>
                <a:gd name="connsiteY4" fmla="*/ 2 h 262132"/>
                <a:gd name="connsiteX5" fmla="*/ 262130 w 262132"/>
                <a:gd name="connsiteY5" fmla="*/ 130304 h 262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2132" h="262132">
                  <a:moveTo>
                    <a:pt x="262130" y="130304"/>
                  </a:moveTo>
                  <a:cubicBezTo>
                    <a:pt x="262549" y="202684"/>
                    <a:pt x="204209" y="261711"/>
                    <a:pt x="131828" y="262130"/>
                  </a:cubicBezTo>
                  <a:cubicBezTo>
                    <a:pt x="59448" y="262549"/>
                    <a:pt x="431" y="204208"/>
                    <a:pt x="2" y="131828"/>
                  </a:cubicBezTo>
                  <a:cubicBezTo>
                    <a:pt x="-417" y="59438"/>
                    <a:pt x="57924" y="421"/>
                    <a:pt x="130304" y="2"/>
                  </a:cubicBezTo>
                  <a:cubicBezTo>
                    <a:pt x="130342" y="2"/>
                    <a:pt x="130371" y="2"/>
                    <a:pt x="130400" y="2"/>
                  </a:cubicBezTo>
                  <a:cubicBezTo>
                    <a:pt x="202751" y="-370"/>
                    <a:pt x="261711" y="57952"/>
                    <a:pt x="262130" y="130304"/>
                  </a:cubicBezTo>
                </a:path>
              </a:pathLst>
            </a:custGeom>
            <a:solidFill>
              <a:srgbClr val="EAB69F"/>
            </a:solidFill>
            <a:ln w="9525" cap="flat">
              <a:noFill/>
              <a:prstDash val="solid"/>
              <a:miter/>
            </a:ln>
          </p:spPr>
          <p:txBody>
            <a:bodyPr rtlCol="0" anchor="ctr"/>
            <a:lstStyle/>
            <a:p>
              <a:endParaRPr lang="zh-CN" altLang="en-US"/>
            </a:p>
          </p:txBody>
        </p:sp>
        <p:sp>
          <p:nvSpPr>
            <p:cNvPr id="89" name="任意多边形: 形状 190">
              <a:extLst>
                <a:ext uri="{FF2B5EF4-FFF2-40B4-BE49-F238E27FC236}">
                  <a16:creationId xmlns:a16="http://schemas.microsoft.com/office/drawing/2014/main" id="{9C179F0D-252C-054E-587D-3F532C8012F6}"/>
                </a:ext>
              </a:extLst>
            </p:cNvPr>
            <p:cNvSpPr/>
            <p:nvPr/>
          </p:nvSpPr>
          <p:spPr>
            <a:xfrm>
              <a:off x="2433014" y="4557679"/>
              <a:ext cx="324995" cy="324994"/>
            </a:xfrm>
            <a:custGeom>
              <a:avLst/>
              <a:gdLst>
                <a:gd name="connsiteX0" fmla="*/ 262130 w 262132"/>
                <a:gd name="connsiteY0" fmla="*/ 130304 h 262131"/>
                <a:gd name="connsiteX1" fmla="*/ 131828 w 262132"/>
                <a:gd name="connsiteY1" fmla="*/ 262130 h 262131"/>
                <a:gd name="connsiteX2" fmla="*/ 2 w 262132"/>
                <a:gd name="connsiteY2" fmla="*/ 131828 h 262131"/>
                <a:gd name="connsiteX3" fmla="*/ 130304 w 262132"/>
                <a:gd name="connsiteY3" fmla="*/ 2 h 262131"/>
                <a:gd name="connsiteX4" fmla="*/ 130399 w 262132"/>
                <a:gd name="connsiteY4" fmla="*/ 2 h 262131"/>
                <a:gd name="connsiteX5" fmla="*/ 262130 w 262132"/>
                <a:gd name="connsiteY5" fmla="*/ 130304 h 262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2132" h="262131">
                  <a:moveTo>
                    <a:pt x="262130" y="130304"/>
                  </a:moveTo>
                  <a:cubicBezTo>
                    <a:pt x="262549" y="202684"/>
                    <a:pt x="204209" y="261711"/>
                    <a:pt x="131828" y="262130"/>
                  </a:cubicBezTo>
                  <a:cubicBezTo>
                    <a:pt x="59448" y="262549"/>
                    <a:pt x="431" y="204208"/>
                    <a:pt x="2" y="131828"/>
                  </a:cubicBezTo>
                  <a:cubicBezTo>
                    <a:pt x="-417" y="59438"/>
                    <a:pt x="57924" y="421"/>
                    <a:pt x="130304" y="2"/>
                  </a:cubicBezTo>
                  <a:cubicBezTo>
                    <a:pt x="130342" y="2"/>
                    <a:pt x="130371" y="2"/>
                    <a:pt x="130399" y="2"/>
                  </a:cubicBezTo>
                  <a:cubicBezTo>
                    <a:pt x="202751" y="-370"/>
                    <a:pt x="261711" y="57952"/>
                    <a:pt x="262130" y="130304"/>
                  </a:cubicBezTo>
                </a:path>
              </a:pathLst>
            </a:custGeom>
            <a:solidFill>
              <a:srgbClr val="EAB69F"/>
            </a:solidFill>
            <a:ln w="9525" cap="flat">
              <a:noFill/>
              <a:prstDash val="solid"/>
              <a:miter/>
            </a:ln>
          </p:spPr>
          <p:txBody>
            <a:bodyPr rtlCol="0" anchor="ctr"/>
            <a:lstStyle/>
            <a:p>
              <a:endParaRPr lang="zh-CN" altLang="en-US"/>
            </a:p>
          </p:txBody>
        </p:sp>
        <p:sp>
          <p:nvSpPr>
            <p:cNvPr id="90" name="任意多边形: 形状 191">
              <a:extLst>
                <a:ext uri="{FF2B5EF4-FFF2-40B4-BE49-F238E27FC236}">
                  <a16:creationId xmlns:a16="http://schemas.microsoft.com/office/drawing/2014/main" id="{42A7939C-0AF8-81FC-7796-6E7223E085D5}"/>
                </a:ext>
              </a:extLst>
            </p:cNvPr>
            <p:cNvSpPr/>
            <p:nvPr/>
          </p:nvSpPr>
          <p:spPr>
            <a:xfrm>
              <a:off x="4080049" y="4559449"/>
              <a:ext cx="324995" cy="324995"/>
            </a:xfrm>
            <a:custGeom>
              <a:avLst/>
              <a:gdLst>
                <a:gd name="connsiteX0" fmla="*/ 262130 w 262132"/>
                <a:gd name="connsiteY0" fmla="*/ 130304 h 262132"/>
                <a:gd name="connsiteX1" fmla="*/ 131828 w 262132"/>
                <a:gd name="connsiteY1" fmla="*/ 262130 h 262132"/>
                <a:gd name="connsiteX2" fmla="*/ 2 w 262132"/>
                <a:gd name="connsiteY2" fmla="*/ 131828 h 262132"/>
                <a:gd name="connsiteX3" fmla="*/ 130304 w 262132"/>
                <a:gd name="connsiteY3" fmla="*/ 2 h 262132"/>
                <a:gd name="connsiteX4" fmla="*/ 130400 w 262132"/>
                <a:gd name="connsiteY4" fmla="*/ 2 h 262132"/>
                <a:gd name="connsiteX5" fmla="*/ 262130 w 262132"/>
                <a:gd name="connsiteY5" fmla="*/ 130304 h 262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2132" h="262132">
                  <a:moveTo>
                    <a:pt x="262130" y="130304"/>
                  </a:moveTo>
                  <a:cubicBezTo>
                    <a:pt x="262549" y="202684"/>
                    <a:pt x="204209" y="261701"/>
                    <a:pt x="131828" y="262130"/>
                  </a:cubicBezTo>
                  <a:cubicBezTo>
                    <a:pt x="59448" y="262549"/>
                    <a:pt x="431" y="204208"/>
                    <a:pt x="2" y="131828"/>
                  </a:cubicBezTo>
                  <a:cubicBezTo>
                    <a:pt x="-417" y="59438"/>
                    <a:pt x="57924" y="421"/>
                    <a:pt x="130304" y="2"/>
                  </a:cubicBezTo>
                  <a:cubicBezTo>
                    <a:pt x="130342" y="2"/>
                    <a:pt x="130371" y="2"/>
                    <a:pt x="130400" y="2"/>
                  </a:cubicBezTo>
                  <a:cubicBezTo>
                    <a:pt x="202751" y="-370"/>
                    <a:pt x="261711" y="57952"/>
                    <a:pt x="262130" y="130304"/>
                  </a:cubicBezTo>
                </a:path>
              </a:pathLst>
            </a:custGeom>
            <a:solidFill>
              <a:srgbClr val="5F797B"/>
            </a:solidFill>
            <a:ln w="9525" cap="flat">
              <a:noFill/>
              <a:prstDash val="solid"/>
              <a:miter/>
            </a:ln>
          </p:spPr>
          <p:txBody>
            <a:bodyPr rtlCol="0" anchor="ctr"/>
            <a:lstStyle/>
            <a:p>
              <a:endParaRPr lang="zh-CN" altLang="en-US"/>
            </a:p>
          </p:txBody>
        </p:sp>
        <p:sp>
          <p:nvSpPr>
            <p:cNvPr id="91" name="任意多边形: 形状 192">
              <a:extLst>
                <a:ext uri="{FF2B5EF4-FFF2-40B4-BE49-F238E27FC236}">
                  <a16:creationId xmlns:a16="http://schemas.microsoft.com/office/drawing/2014/main" id="{0E041D76-BDF4-7D9D-520F-A5446F86528D}"/>
                </a:ext>
              </a:extLst>
            </p:cNvPr>
            <p:cNvSpPr/>
            <p:nvPr/>
          </p:nvSpPr>
          <p:spPr>
            <a:xfrm>
              <a:off x="1334996" y="4558269"/>
              <a:ext cx="324989" cy="324995"/>
            </a:xfrm>
            <a:custGeom>
              <a:avLst/>
              <a:gdLst>
                <a:gd name="connsiteX0" fmla="*/ 262126 w 262127"/>
                <a:gd name="connsiteY0" fmla="*/ 130304 h 262132"/>
                <a:gd name="connsiteX1" fmla="*/ 131824 w 262127"/>
                <a:gd name="connsiteY1" fmla="*/ 262130 h 262132"/>
                <a:gd name="connsiteX2" fmla="*/ 2 w 262127"/>
                <a:gd name="connsiteY2" fmla="*/ 131828 h 262132"/>
                <a:gd name="connsiteX3" fmla="*/ 130303 w 262127"/>
                <a:gd name="connsiteY3" fmla="*/ 2 h 262132"/>
                <a:gd name="connsiteX4" fmla="*/ 130395 w 262127"/>
                <a:gd name="connsiteY4" fmla="*/ 2 h 262132"/>
                <a:gd name="connsiteX5" fmla="*/ 262126 w 262127"/>
                <a:gd name="connsiteY5" fmla="*/ 130304 h 262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2127" h="262132">
                  <a:moveTo>
                    <a:pt x="262126" y="130304"/>
                  </a:moveTo>
                  <a:cubicBezTo>
                    <a:pt x="262546" y="202684"/>
                    <a:pt x="204208" y="261711"/>
                    <a:pt x="131824" y="262130"/>
                  </a:cubicBezTo>
                  <a:cubicBezTo>
                    <a:pt x="59440" y="262549"/>
                    <a:pt x="421" y="204208"/>
                    <a:pt x="2" y="131828"/>
                  </a:cubicBezTo>
                  <a:cubicBezTo>
                    <a:pt x="-418" y="59438"/>
                    <a:pt x="57920" y="421"/>
                    <a:pt x="130303" y="2"/>
                  </a:cubicBezTo>
                  <a:cubicBezTo>
                    <a:pt x="130334" y="2"/>
                    <a:pt x="130364" y="2"/>
                    <a:pt x="130395" y="2"/>
                  </a:cubicBezTo>
                  <a:cubicBezTo>
                    <a:pt x="202743" y="-370"/>
                    <a:pt x="261705" y="57952"/>
                    <a:pt x="262126" y="130304"/>
                  </a:cubicBezTo>
                </a:path>
              </a:pathLst>
            </a:custGeom>
            <a:solidFill>
              <a:srgbClr val="F4F1DE"/>
            </a:solidFill>
            <a:ln w="9525" cap="flat">
              <a:noFill/>
              <a:prstDash val="solid"/>
              <a:miter/>
            </a:ln>
          </p:spPr>
          <p:txBody>
            <a:bodyPr rtlCol="0" anchor="ctr"/>
            <a:lstStyle/>
            <a:p>
              <a:endParaRPr lang="zh-CN" altLang="en-US"/>
            </a:p>
          </p:txBody>
        </p:sp>
        <p:sp>
          <p:nvSpPr>
            <p:cNvPr id="92" name="任意多边形: 形状 193">
              <a:extLst>
                <a:ext uri="{FF2B5EF4-FFF2-40B4-BE49-F238E27FC236}">
                  <a16:creationId xmlns:a16="http://schemas.microsoft.com/office/drawing/2014/main" id="{B0873DDE-5BFF-C9E5-D97B-8CA13559ACA0}"/>
                </a:ext>
              </a:extLst>
            </p:cNvPr>
            <p:cNvSpPr/>
            <p:nvPr/>
          </p:nvSpPr>
          <p:spPr>
            <a:xfrm>
              <a:off x="2982026" y="4557560"/>
              <a:ext cx="324994" cy="324994"/>
            </a:xfrm>
            <a:custGeom>
              <a:avLst/>
              <a:gdLst>
                <a:gd name="connsiteX0" fmla="*/ 262130 w 262131"/>
                <a:gd name="connsiteY0" fmla="*/ 130399 h 262131"/>
                <a:gd name="connsiteX1" fmla="*/ 131732 w 262131"/>
                <a:gd name="connsiteY1" fmla="*/ 262130 h 262131"/>
                <a:gd name="connsiteX2" fmla="*/ 2 w 262131"/>
                <a:gd name="connsiteY2" fmla="*/ 131733 h 262131"/>
                <a:gd name="connsiteX3" fmla="*/ 130399 w 262131"/>
                <a:gd name="connsiteY3" fmla="*/ 2 h 262131"/>
                <a:gd name="connsiteX4" fmla="*/ 262130 w 262131"/>
                <a:gd name="connsiteY4" fmla="*/ 130399 h 262131"/>
                <a:gd name="connsiteX5" fmla="*/ 262130 w 262131"/>
                <a:gd name="connsiteY5" fmla="*/ 130399 h 262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2131" h="262131">
                  <a:moveTo>
                    <a:pt x="262130" y="130399"/>
                  </a:moveTo>
                  <a:cubicBezTo>
                    <a:pt x="262501" y="202780"/>
                    <a:pt x="204113" y="261758"/>
                    <a:pt x="131732" y="262130"/>
                  </a:cubicBezTo>
                  <a:cubicBezTo>
                    <a:pt x="59352" y="262492"/>
                    <a:pt x="373" y="204113"/>
                    <a:pt x="2" y="131733"/>
                  </a:cubicBezTo>
                  <a:cubicBezTo>
                    <a:pt x="-360" y="59342"/>
                    <a:pt x="58018" y="373"/>
                    <a:pt x="130399" y="2"/>
                  </a:cubicBezTo>
                  <a:cubicBezTo>
                    <a:pt x="202779" y="-370"/>
                    <a:pt x="261758" y="58009"/>
                    <a:pt x="262130" y="130399"/>
                  </a:cubicBezTo>
                  <a:cubicBezTo>
                    <a:pt x="262130" y="130399"/>
                    <a:pt x="262130" y="130399"/>
                    <a:pt x="262130" y="130399"/>
                  </a:cubicBezTo>
                </a:path>
              </a:pathLst>
            </a:custGeom>
            <a:solidFill>
              <a:srgbClr val="E07A5F"/>
            </a:solidFill>
            <a:ln w="9525" cap="flat">
              <a:noFill/>
              <a:prstDash val="solid"/>
              <a:miter/>
            </a:ln>
          </p:spPr>
          <p:txBody>
            <a:bodyPr rtlCol="0" anchor="ctr"/>
            <a:lstStyle/>
            <a:p>
              <a:endParaRPr lang="zh-CN" altLang="en-US"/>
            </a:p>
          </p:txBody>
        </p:sp>
        <p:sp>
          <p:nvSpPr>
            <p:cNvPr id="93" name="任意多边形: 形状 194">
              <a:extLst>
                <a:ext uri="{FF2B5EF4-FFF2-40B4-BE49-F238E27FC236}">
                  <a16:creationId xmlns:a16="http://schemas.microsoft.com/office/drawing/2014/main" id="{4C480708-E0DE-D769-D306-040AE029772B}"/>
                </a:ext>
              </a:extLst>
            </p:cNvPr>
            <p:cNvSpPr/>
            <p:nvPr/>
          </p:nvSpPr>
          <p:spPr>
            <a:xfrm>
              <a:off x="1884004" y="4558625"/>
              <a:ext cx="324991" cy="324991"/>
            </a:xfrm>
            <a:custGeom>
              <a:avLst/>
              <a:gdLst>
                <a:gd name="connsiteX0" fmla="*/ 262128 w 262128"/>
                <a:gd name="connsiteY0" fmla="*/ 130969 h 262128"/>
                <a:gd name="connsiteX1" fmla="*/ 131159 w 262128"/>
                <a:gd name="connsiteY1" fmla="*/ 262128 h 262128"/>
                <a:gd name="connsiteX2" fmla="*/ 0 w 262128"/>
                <a:gd name="connsiteY2" fmla="*/ 131159 h 262128"/>
                <a:gd name="connsiteX3" fmla="*/ 130969 w 262128"/>
                <a:gd name="connsiteY3" fmla="*/ 0 h 262128"/>
                <a:gd name="connsiteX4" fmla="*/ 131064 w 262128"/>
                <a:gd name="connsiteY4" fmla="*/ 0 h 262128"/>
                <a:gd name="connsiteX5" fmla="*/ 262128 w 262128"/>
                <a:gd name="connsiteY5" fmla="*/ 130969 h 26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2128" h="262128">
                  <a:moveTo>
                    <a:pt x="262128" y="130969"/>
                  </a:moveTo>
                  <a:cubicBezTo>
                    <a:pt x="262185" y="203349"/>
                    <a:pt x="203540" y="262071"/>
                    <a:pt x="131159" y="262128"/>
                  </a:cubicBezTo>
                  <a:cubicBezTo>
                    <a:pt x="58775" y="262185"/>
                    <a:pt x="52" y="203540"/>
                    <a:pt x="0" y="131159"/>
                  </a:cubicBezTo>
                  <a:cubicBezTo>
                    <a:pt x="-52" y="58779"/>
                    <a:pt x="58584" y="57"/>
                    <a:pt x="130969" y="0"/>
                  </a:cubicBezTo>
                  <a:cubicBezTo>
                    <a:pt x="131000" y="0"/>
                    <a:pt x="131033" y="0"/>
                    <a:pt x="131064" y="0"/>
                  </a:cubicBezTo>
                  <a:cubicBezTo>
                    <a:pt x="203416" y="0"/>
                    <a:pt x="262071" y="58617"/>
                    <a:pt x="262128" y="130969"/>
                  </a:cubicBezTo>
                </a:path>
              </a:pathLst>
            </a:custGeom>
            <a:solidFill>
              <a:srgbClr val="F2CC8F"/>
            </a:solidFill>
            <a:ln w="9525" cap="flat">
              <a:noFill/>
              <a:prstDash val="solid"/>
              <a:miter/>
            </a:ln>
          </p:spPr>
          <p:txBody>
            <a:bodyPr rtlCol="0" anchor="ctr"/>
            <a:lstStyle/>
            <a:p>
              <a:endParaRPr lang="zh-CN" altLang="en-US"/>
            </a:p>
          </p:txBody>
        </p:sp>
        <p:sp>
          <p:nvSpPr>
            <p:cNvPr id="94" name="任意多边形: 形状 195">
              <a:extLst>
                <a:ext uri="{FF2B5EF4-FFF2-40B4-BE49-F238E27FC236}">
                  <a16:creationId xmlns:a16="http://schemas.microsoft.com/office/drawing/2014/main" id="{D0E1CF53-4262-B2BA-74BE-5B147760495A}"/>
                </a:ext>
              </a:extLst>
            </p:cNvPr>
            <p:cNvSpPr/>
            <p:nvPr/>
          </p:nvSpPr>
          <p:spPr>
            <a:xfrm>
              <a:off x="1222115" y="4482983"/>
              <a:ext cx="3301043" cy="474500"/>
            </a:xfrm>
            <a:custGeom>
              <a:avLst/>
              <a:gdLst>
                <a:gd name="connsiteX0" fmla="*/ 2475436 w 2662526"/>
                <a:gd name="connsiteY0" fmla="*/ 382669 h 382718"/>
                <a:gd name="connsiteX1" fmla="*/ 195627 w 2662526"/>
                <a:gd name="connsiteY1" fmla="*/ 382669 h 382718"/>
                <a:gd name="connsiteX2" fmla="*/ 49 w 2662526"/>
                <a:gd name="connsiteY2" fmla="*/ 195627 h 382718"/>
                <a:gd name="connsiteX3" fmla="*/ 187089 w 2662526"/>
                <a:gd name="connsiteY3" fmla="*/ 50 h 382718"/>
                <a:gd name="connsiteX4" fmla="*/ 195627 w 2662526"/>
                <a:gd name="connsiteY4" fmla="*/ 50 h 382718"/>
                <a:gd name="connsiteX5" fmla="*/ 2475436 w 2662526"/>
                <a:gd name="connsiteY5" fmla="*/ 50 h 382718"/>
                <a:gd name="connsiteX6" fmla="*/ 2662479 w 2662526"/>
                <a:gd name="connsiteY6" fmla="*/ 195627 h 382718"/>
                <a:gd name="connsiteX7" fmla="*/ 2475436 w 2662526"/>
                <a:gd name="connsiteY7" fmla="*/ 382669 h 382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2526" h="382718">
                  <a:moveTo>
                    <a:pt x="2475436" y="382669"/>
                  </a:moveTo>
                  <a:lnTo>
                    <a:pt x="195627" y="382669"/>
                  </a:lnTo>
                  <a:cubicBezTo>
                    <a:pt x="89970" y="385031"/>
                    <a:pt x="2406" y="301288"/>
                    <a:pt x="49" y="195627"/>
                  </a:cubicBezTo>
                  <a:cubicBezTo>
                    <a:pt x="-2309" y="89976"/>
                    <a:pt x="81432" y="2412"/>
                    <a:pt x="187089" y="50"/>
                  </a:cubicBezTo>
                  <a:cubicBezTo>
                    <a:pt x="189935" y="-17"/>
                    <a:pt x="192781" y="-17"/>
                    <a:pt x="195627" y="50"/>
                  </a:cubicBezTo>
                  <a:lnTo>
                    <a:pt x="2475436" y="50"/>
                  </a:lnTo>
                  <a:cubicBezTo>
                    <a:pt x="2581097" y="2412"/>
                    <a:pt x="2664831" y="89976"/>
                    <a:pt x="2662479" y="195627"/>
                  </a:cubicBezTo>
                  <a:cubicBezTo>
                    <a:pt x="2660192" y="297963"/>
                    <a:pt x="2577773" y="380383"/>
                    <a:pt x="2475436" y="382669"/>
                  </a:cubicBezTo>
                  <a:close/>
                </a:path>
              </a:pathLst>
            </a:custGeom>
            <a:noFill/>
            <a:ln w="9525" cap="flat">
              <a:solidFill>
                <a:srgbClr val="3E3A39"/>
              </a:solidFill>
              <a:custDash>
                <a:ds d="224250" sp="224250"/>
              </a:custDash>
              <a:miter/>
            </a:ln>
          </p:spPr>
          <p:txBody>
            <a:bodyPr rtlCol="0" anchor="ctr"/>
            <a:lstStyle/>
            <a:p>
              <a:endParaRPr lang="zh-CN" altLang="en-US"/>
            </a:p>
          </p:txBody>
        </p:sp>
        <p:sp>
          <p:nvSpPr>
            <p:cNvPr id="95" name="任意多边形: 形状 196">
              <a:extLst>
                <a:ext uri="{FF2B5EF4-FFF2-40B4-BE49-F238E27FC236}">
                  <a16:creationId xmlns:a16="http://schemas.microsoft.com/office/drawing/2014/main" id="{E78196E1-9D33-5C0D-822C-7D3D75BE54D0}"/>
                </a:ext>
              </a:extLst>
            </p:cNvPr>
            <p:cNvSpPr/>
            <p:nvPr/>
          </p:nvSpPr>
          <p:spPr>
            <a:xfrm>
              <a:off x="4548525" y="4715334"/>
              <a:ext cx="504254" cy="11809"/>
            </a:xfrm>
            <a:custGeom>
              <a:avLst/>
              <a:gdLst>
                <a:gd name="connsiteX0" fmla="*/ 0 w 406717"/>
                <a:gd name="connsiteY0" fmla="*/ 0 h 9525"/>
                <a:gd name="connsiteX1" fmla="*/ 406718 w 406717"/>
                <a:gd name="connsiteY1" fmla="*/ 0 h 9525"/>
              </a:gdLst>
              <a:ahLst/>
              <a:cxnLst>
                <a:cxn ang="0">
                  <a:pos x="connsiteX0" y="connsiteY0"/>
                </a:cxn>
                <a:cxn ang="0">
                  <a:pos x="connsiteX1" y="connsiteY1"/>
                </a:cxn>
              </a:cxnLst>
              <a:rect l="l" t="t" r="r" b="b"/>
              <a:pathLst>
                <a:path w="406717" h="9525">
                  <a:moveTo>
                    <a:pt x="0" y="0"/>
                  </a:moveTo>
                  <a:lnTo>
                    <a:pt x="406718" y="0"/>
                  </a:lnTo>
                </a:path>
              </a:pathLst>
            </a:custGeom>
            <a:ln w="9525" cap="flat">
              <a:noFill/>
              <a:prstDash val="solid"/>
              <a:miter/>
            </a:ln>
          </p:spPr>
          <p:txBody>
            <a:bodyPr rtlCol="0" anchor="ctr"/>
            <a:lstStyle/>
            <a:p>
              <a:endParaRPr lang="zh-CN" altLang="en-US"/>
            </a:p>
          </p:txBody>
        </p:sp>
        <p:sp>
          <p:nvSpPr>
            <p:cNvPr id="96" name="任意多边形: 形状 197">
              <a:extLst>
                <a:ext uri="{FF2B5EF4-FFF2-40B4-BE49-F238E27FC236}">
                  <a16:creationId xmlns:a16="http://schemas.microsoft.com/office/drawing/2014/main" id="{5CC2754A-F086-2897-034B-DE286EEBA4DC}"/>
                </a:ext>
              </a:extLst>
            </p:cNvPr>
            <p:cNvSpPr/>
            <p:nvPr/>
          </p:nvSpPr>
          <p:spPr>
            <a:xfrm>
              <a:off x="4548525" y="4715334"/>
              <a:ext cx="504254" cy="11809"/>
            </a:xfrm>
            <a:custGeom>
              <a:avLst/>
              <a:gdLst>
                <a:gd name="connsiteX0" fmla="*/ 0 w 406717"/>
                <a:gd name="connsiteY0" fmla="*/ 0 h 9525"/>
                <a:gd name="connsiteX1" fmla="*/ 406718 w 406717"/>
                <a:gd name="connsiteY1" fmla="*/ 0 h 9525"/>
              </a:gdLst>
              <a:ahLst/>
              <a:cxnLst>
                <a:cxn ang="0">
                  <a:pos x="connsiteX0" y="connsiteY0"/>
                </a:cxn>
                <a:cxn ang="0">
                  <a:pos x="connsiteX1" y="connsiteY1"/>
                </a:cxn>
              </a:cxnLst>
              <a:rect l="l" t="t" r="r" b="b"/>
              <a:pathLst>
                <a:path w="406717" h="9525">
                  <a:moveTo>
                    <a:pt x="0" y="0"/>
                  </a:moveTo>
                  <a:lnTo>
                    <a:pt x="406718" y="0"/>
                  </a:lnTo>
                </a:path>
              </a:pathLst>
            </a:custGeom>
            <a:ln w="9525" cap="flat">
              <a:solidFill>
                <a:srgbClr val="000000"/>
              </a:solidFill>
              <a:prstDash val="solid"/>
              <a:miter/>
            </a:ln>
          </p:spPr>
          <p:txBody>
            <a:bodyPr rtlCol="0" anchor="ctr"/>
            <a:lstStyle/>
            <a:p>
              <a:endParaRPr lang="zh-CN" altLang="en-US"/>
            </a:p>
          </p:txBody>
        </p:sp>
        <p:sp>
          <p:nvSpPr>
            <p:cNvPr id="97" name="任意多边形: 形状 198">
              <a:extLst>
                <a:ext uri="{FF2B5EF4-FFF2-40B4-BE49-F238E27FC236}">
                  <a16:creationId xmlns:a16="http://schemas.microsoft.com/office/drawing/2014/main" id="{52A93B64-665B-B26A-BF82-13308D25AC04}"/>
                </a:ext>
              </a:extLst>
            </p:cNvPr>
            <p:cNvSpPr/>
            <p:nvPr/>
          </p:nvSpPr>
          <p:spPr>
            <a:xfrm>
              <a:off x="5027153" y="4691480"/>
              <a:ext cx="151512" cy="47590"/>
            </a:xfrm>
            <a:custGeom>
              <a:avLst/>
              <a:gdLst>
                <a:gd name="connsiteX0" fmla="*/ 0 w 122205"/>
                <a:gd name="connsiteY0" fmla="*/ 38386 h 38385"/>
                <a:gd name="connsiteX1" fmla="*/ 122206 w 122205"/>
                <a:gd name="connsiteY1" fmla="*/ 19241 h 38385"/>
                <a:gd name="connsiteX2" fmla="*/ 0 w 122205"/>
                <a:gd name="connsiteY2" fmla="*/ 0 h 38385"/>
                <a:gd name="connsiteX3" fmla="*/ 0 w 122205"/>
                <a:gd name="connsiteY3" fmla="*/ 38386 h 38385"/>
              </a:gdLst>
              <a:ahLst/>
              <a:cxnLst>
                <a:cxn ang="0">
                  <a:pos x="connsiteX0" y="connsiteY0"/>
                </a:cxn>
                <a:cxn ang="0">
                  <a:pos x="connsiteX1" y="connsiteY1"/>
                </a:cxn>
                <a:cxn ang="0">
                  <a:pos x="connsiteX2" y="connsiteY2"/>
                </a:cxn>
                <a:cxn ang="0">
                  <a:pos x="connsiteX3" y="connsiteY3"/>
                </a:cxn>
              </a:cxnLst>
              <a:rect l="l" t="t" r="r" b="b"/>
              <a:pathLst>
                <a:path w="122205" h="38385">
                  <a:moveTo>
                    <a:pt x="0" y="38386"/>
                  </a:moveTo>
                  <a:lnTo>
                    <a:pt x="122206" y="19241"/>
                  </a:lnTo>
                  <a:lnTo>
                    <a:pt x="0" y="0"/>
                  </a:lnTo>
                  <a:lnTo>
                    <a:pt x="0" y="38386"/>
                  </a:lnTo>
                  <a:close/>
                </a:path>
              </a:pathLst>
            </a:custGeom>
            <a:solidFill>
              <a:srgbClr val="000000"/>
            </a:solidFill>
            <a:ln w="9525" cap="flat">
              <a:noFill/>
              <a:prstDash val="solid"/>
              <a:miter/>
            </a:ln>
          </p:spPr>
          <p:txBody>
            <a:bodyPr rtlCol="0" anchor="ctr"/>
            <a:lstStyle/>
            <a:p>
              <a:endParaRPr lang="zh-CN" altLang="en-US"/>
            </a:p>
          </p:txBody>
        </p:sp>
        <p:sp>
          <p:nvSpPr>
            <p:cNvPr id="98" name="任意多边形: 形状 199">
              <a:extLst>
                <a:ext uri="{FF2B5EF4-FFF2-40B4-BE49-F238E27FC236}">
                  <a16:creationId xmlns:a16="http://schemas.microsoft.com/office/drawing/2014/main" id="{EFC288D6-E1FB-D039-7DDA-9D8BA932BBEB}"/>
                </a:ext>
              </a:extLst>
            </p:cNvPr>
            <p:cNvSpPr/>
            <p:nvPr/>
          </p:nvSpPr>
          <p:spPr>
            <a:xfrm>
              <a:off x="5027153" y="4691480"/>
              <a:ext cx="151512" cy="47590"/>
            </a:xfrm>
            <a:custGeom>
              <a:avLst/>
              <a:gdLst>
                <a:gd name="connsiteX0" fmla="*/ 0 w 122205"/>
                <a:gd name="connsiteY0" fmla="*/ 38386 h 38385"/>
                <a:gd name="connsiteX1" fmla="*/ 122206 w 122205"/>
                <a:gd name="connsiteY1" fmla="*/ 19241 h 38385"/>
                <a:gd name="connsiteX2" fmla="*/ 0 w 122205"/>
                <a:gd name="connsiteY2" fmla="*/ 0 h 38385"/>
                <a:gd name="connsiteX3" fmla="*/ 0 w 122205"/>
                <a:gd name="connsiteY3" fmla="*/ 38386 h 38385"/>
              </a:gdLst>
              <a:ahLst/>
              <a:cxnLst>
                <a:cxn ang="0">
                  <a:pos x="connsiteX0" y="connsiteY0"/>
                </a:cxn>
                <a:cxn ang="0">
                  <a:pos x="connsiteX1" y="connsiteY1"/>
                </a:cxn>
                <a:cxn ang="0">
                  <a:pos x="connsiteX2" y="connsiteY2"/>
                </a:cxn>
                <a:cxn ang="0">
                  <a:pos x="connsiteX3" y="connsiteY3"/>
                </a:cxn>
              </a:cxnLst>
              <a:rect l="l" t="t" r="r" b="b"/>
              <a:pathLst>
                <a:path w="122205" h="38385">
                  <a:moveTo>
                    <a:pt x="0" y="38386"/>
                  </a:moveTo>
                  <a:lnTo>
                    <a:pt x="122206" y="19241"/>
                  </a:lnTo>
                  <a:lnTo>
                    <a:pt x="0" y="0"/>
                  </a:lnTo>
                  <a:lnTo>
                    <a:pt x="0" y="38386"/>
                  </a:lnTo>
                  <a:close/>
                </a:path>
              </a:pathLst>
            </a:custGeom>
            <a:noFill/>
            <a:ln w="9525" cap="flat">
              <a:solidFill>
                <a:srgbClr val="000000"/>
              </a:solidFill>
              <a:prstDash val="solid"/>
              <a:miter/>
            </a:ln>
          </p:spPr>
          <p:txBody>
            <a:bodyPr rtlCol="0" anchor="ctr"/>
            <a:lstStyle/>
            <a:p>
              <a:endParaRPr lang="zh-CN" altLang="en-US"/>
            </a:p>
          </p:txBody>
        </p:sp>
        <p:sp>
          <p:nvSpPr>
            <p:cNvPr id="99" name="文本框 98">
              <a:extLst>
                <a:ext uri="{FF2B5EF4-FFF2-40B4-BE49-F238E27FC236}">
                  <a16:creationId xmlns:a16="http://schemas.microsoft.com/office/drawing/2014/main" id="{43394B8C-0906-7668-E24D-5D32E958F3FF}"/>
                </a:ext>
              </a:extLst>
            </p:cNvPr>
            <p:cNvSpPr txBox="1"/>
            <p:nvPr/>
          </p:nvSpPr>
          <p:spPr>
            <a:xfrm>
              <a:off x="2213490" y="4146538"/>
              <a:ext cx="1624163" cy="400110"/>
            </a:xfrm>
            <a:prstGeom prst="rect">
              <a:avLst/>
            </a:prstGeom>
            <a:noFill/>
          </p:spPr>
          <p:txBody>
            <a:bodyPr wrap="none" rtlCol="0">
              <a:spAutoFit/>
            </a:bodyPr>
            <a:lstStyle/>
            <a:p>
              <a:pPr algn="l"/>
              <a:r>
                <a:rPr lang="en-US" altLang="zh-CN" sz="2000" spc="0" baseline="0" dirty="0" err="1">
                  <a:ln/>
                  <a:solidFill>
                    <a:srgbClr val="000000"/>
                  </a:solidFill>
                  <a:latin typeface="Arial"/>
                  <a:cs typeface="Arial"/>
                  <a:sym typeface="Arial"/>
                  <a:rtl val="0"/>
                </a:rPr>
                <a:t>NodeFormer</a:t>
              </a:r>
              <a:endParaRPr lang="zh-CN" altLang="en-US" sz="2000" spc="0" baseline="0" dirty="0">
                <a:ln/>
                <a:solidFill>
                  <a:srgbClr val="000000"/>
                </a:solidFill>
                <a:latin typeface="Arial"/>
                <a:cs typeface="Arial"/>
                <a:sym typeface="Arial"/>
                <a:rtl val="0"/>
              </a:endParaRPr>
            </a:p>
          </p:txBody>
        </p:sp>
      </p:grpSp>
      <p:grpSp>
        <p:nvGrpSpPr>
          <p:cNvPr id="100" name="组合 99">
            <a:extLst>
              <a:ext uri="{FF2B5EF4-FFF2-40B4-BE49-F238E27FC236}">
                <a16:creationId xmlns:a16="http://schemas.microsoft.com/office/drawing/2014/main" id="{87F77C41-CA09-551D-7C29-0A994C412226}"/>
              </a:ext>
            </a:extLst>
          </p:cNvPr>
          <p:cNvGrpSpPr/>
          <p:nvPr/>
        </p:nvGrpSpPr>
        <p:grpSpPr>
          <a:xfrm>
            <a:off x="5064521" y="2064697"/>
            <a:ext cx="4143747" cy="3831408"/>
            <a:chOff x="5078909" y="-1358718"/>
            <a:chExt cx="4143747" cy="3831408"/>
          </a:xfrm>
        </p:grpSpPr>
        <p:grpSp>
          <p:nvGrpSpPr>
            <p:cNvPr id="101" name="组合 100">
              <a:extLst>
                <a:ext uri="{FF2B5EF4-FFF2-40B4-BE49-F238E27FC236}">
                  <a16:creationId xmlns:a16="http://schemas.microsoft.com/office/drawing/2014/main" id="{034920BA-9AA4-D9E4-318A-786C96CB02F7}"/>
                </a:ext>
              </a:extLst>
            </p:cNvPr>
            <p:cNvGrpSpPr/>
            <p:nvPr/>
          </p:nvGrpSpPr>
          <p:grpSpPr>
            <a:xfrm>
              <a:off x="5078909" y="-1358718"/>
              <a:ext cx="4143747" cy="3831408"/>
              <a:chOff x="5546326" y="2027953"/>
              <a:chExt cx="3342227" cy="3090303"/>
            </a:xfrm>
          </p:grpSpPr>
          <p:sp>
            <p:nvSpPr>
              <p:cNvPr id="104" name="任意多边形: 形状 142">
                <a:extLst>
                  <a:ext uri="{FF2B5EF4-FFF2-40B4-BE49-F238E27FC236}">
                    <a16:creationId xmlns:a16="http://schemas.microsoft.com/office/drawing/2014/main" id="{D42A7D49-F010-329B-E866-E146214FF464}"/>
                  </a:ext>
                </a:extLst>
              </p:cNvPr>
              <p:cNvSpPr/>
              <p:nvPr/>
            </p:nvSpPr>
            <p:spPr>
              <a:xfrm>
                <a:off x="8040734" y="2205689"/>
                <a:ext cx="38385" cy="122205"/>
              </a:xfrm>
              <a:custGeom>
                <a:avLst/>
                <a:gdLst>
                  <a:gd name="connsiteX0" fmla="*/ 0 w 38385"/>
                  <a:gd name="connsiteY0" fmla="*/ 0 h 122205"/>
                  <a:gd name="connsiteX1" fmla="*/ 19241 w 38385"/>
                  <a:gd name="connsiteY1" fmla="*/ 122206 h 122205"/>
                  <a:gd name="connsiteX2" fmla="*/ 38385 w 38385"/>
                  <a:gd name="connsiteY2" fmla="*/ 0 h 122205"/>
                  <a:gd name="connsiteX3" fmla="*/ 0 w 38385"/>
                  <a:gd name="connsiteY3" fmla="*/ 0 h 122205"/>
                </a:gdLst>
                <a:ahLst/>
                <a:cxnLst>
                  <a:cxn ang="0">
                    <a:pos x="connsiteX0" y="connsiteY0"/>
                  </a:cxn>
                  <a:cxn ang="0">
                    <a:pos x="connsiteX1" y="connsiteY1"/>
                  </a:cxn>
                  <a:cxn ang="0">
                    <a:pos x="connsiteX2" y="connsiteY2"/>
                  </a:cxn>
                  <a:cxn ang="0">
                    <a:pos x="connsiteX3" y="connsiteY3"/>
                  </a:cxn>
                </a:cxnLst>
                <a:rect l="l" t="t" r="r" b="b"/>
                <a:pathLst>
                  <a:path w="38385" h="122205">
                    <a:moveTo>
                      <a:pt x="0" y="0"/>
                    </a:moveTo>
                    <a:lnTo>
                      <a:pt x="19241" y="122206"/>
                    </a:lnTo>
                    <a:lnTo>
                      <a:pt x="38385" y="0"/>
                    </a:lnTo>
                    <a:lnTo>
                      <a:pt x="0" y="0"/>
                    </a:lnTo>
                    <a:close/>
                  </a:path>
                </a:pathLst>
              </a:custGeom>
              <a:solidFill>
                <a:srgbClr val="000000"/>
              </a:solidFill>
              <a:ln w="9525" cap="flat">
                <a:noFill/>
                <a:prstDash val="solid"/>
                <a:miter/>
              </a:ln>
            </p:spPr>
            <p:txBody>
              <a:bodyPr rtlCol="0" anchor="ctr"/>
              <a:lstStyle/>
              <a:p>
                <a:endParaRPr lang="zh-CN" altLang="en-US"/>
              </a:p>
            </p:txBody>
          </p:sp>
          <p:sp>
            <p:nvSpPr>
              <p:cNvPr id="105" name="任意多边形: 形状 143">
                <a:extLst>
                  <a:ext uri="{FF2B5EF4-FFF2-40B4-BE49-F238E27FC236}">
                    <a16:creationId xmlns:a16="http://schemas.microsoft.com/office/drawing/2014/main" id="{88C65BD8-6F19-249E-A642-F2C227AA9431}"/>
                  </a:ext>
                </a:extLst>
              </p:cNvPr>
              <p:cNvSpPr/>
              <p:nvPr/>
            </p:nvSpPr>
            <p:spPr>
              <a:xfrm>
                <a:off x="8040734" y="2205689"/>
                <a:ext cx="38385" cy="122205"/>
              </a:xfrm>
              <a:custGeom>
                <a:avLst/>
                <a:gdLst>
                  <a:gd name="connsiteX0" fmla="*/ 0 w 38385"/>
                  <a:gd name="connsiteY0" fmla="*/ 0 h 122205"/>
                  <a:gd name="connsiteX1" fmla="*/ 19241 w 38385"/>
                  <a:gd name="connsiteY1" fmla="*/ 122206 h 122205"/>
                  <a:gd name="connsiteX2" fmla="*/ 38385 w 38385"/>
                  <a:gd name="connsiteY2" fmla="*/ 0 h 122205"/>
                  <a:gd name="connsiteX3" fmla="*/ 0 w 38385"/>
                  <a:gd name="connsiteY3" fmla="*/ 0 h 122205"/>
                </a:gdLst>
                <a:ahLst/>
                <a:cxnLst>
                  <a:cxn ang="0">
                    <a:pos x="connsiteX0" y="connsiteY0"/>
                  </a:cxn>
                  <a:cxn ang="0">
                    <a:pos x="connsiteX1" y="connsiteY1"/>
                  </a:cxn>
                  <a:cxn ang="0">
                    <a:pos x="connsiteX2" y="connsiteY2"/>
                  </a:cxn>
                  <a:cxn ang="0">
                    <a:pos x="connsiteX3" y="connsiteY3"/>
                  </a:cxn>
                </a:cxnLst>
                <a:rect l="l" t="t" r="r" b="b"/>
                <a:pathLst>
                  <a:path w="38385" h="122205">
                    <a:moveTo>
                      <a:pt x="0" y="0"/>
                    </a:moveTo>
                    <a:lnTo>
                      <a:pt x="19241" y="122206"/>
                    </a:lnTo>
                    <a:lnTo>
                      <a:pt x="38385" y="0"/>
                    </a:lnTo>
                    <a:lnTo>
                      <a:pt x="0" y="0"/>
                    </a:lnTo>
                    <a:close/>
                  </a:path>
                </a:pathLst>
              </a:custGeom>
              <a:noFill/>
              <a:ln w="9525" cap="flat">
                <a:solidFill>
                  <a:srgbClr val="000000"/>
                </a:solidFill>
                <a:prstDash val="solid"/>
                <a:miter/>
              </a:ln>
            </p:spPr>
            <p:txBody>
              <a:bodyPr rtlCol="0" anchor="ctr"/>
              <a:lstStyle/>
              <a:p>
                <a:endParaRPr lang="zh-CN" altLang="en-US" dirty="0"/>
              </a:p>
            </p:txBody>
          </p:sp>
          <p:sp>
            <p:nvSpPr>
              <p:cNvPr id="106" name="任意多边形: 形状 144">
                <a:extLst>
                  <a:ext uri="{FF2B5EF4-FFF2-40B4-BE49-F238E27FC236}">
                    <a16:creationId xmlns:a16="http://schemas.microsoft.com/office/drawing/2014/main" id="{D4BD3053-973D-1A54-07B7-EC92C07EB307}"/>
                  </a:ext>
                </a:extLst>
              </p:cNvPr>
              <p:cNvSpPr/>
              <p:nvPr/>
            </p:nvSpPr>
            <p:spPr>
              <a:xfrm>
                <a:off x="5546326" y="2027953"/>
                <a:ext cx="3342227" cy="3050478"/>
              </a:xfrm>
              <a:custGeom>
                <a:avLst/>
                <a:gdLst>
                  <a:gd name="connsiteX0" fmla="*/ 2946654 w 3342227"/>
                  <a:gd name="connsiteY0" fmla="*/ 3050477 h 3050478"/>
                  <a:gd name="connsiteX1" fmla="*/ 392716 w 3342227"/>
                  <a:gd name="connsiteY1" fmla="*/ 3048000 h 3050478"/>
                  <a:gd name="connsiteX2" fmla="*/ 0 w 3342227"/>
                  <a:gd name="connsiteY2" fmla="*/ 2637092 h 3050478"/>
                  <a:gd name="connsiteX3" fmla="*/ 2096 w 3342227"/>
                  <a:gd name="connsiteY3" fmla="*/ 410147 h 3050478"/>
                  <a:gd name="connsiteX4" fmla="*/ 395573 w 3342227"/>
                  <a:gd name="connsiteY4" fmla="*/ 0 h 3050478"/>
                  <a:gd name="connsiteX5" fmla="*/ 2949512 w 3342227"/>
                  <a:gd name="connsiteY5" fmla="*/ 2477 h 3050478"/>
                  <a:gd name="connsiteX6" fmla="*/ 3342228 w 3342227"/>
                  <a:gd name="connsiteY6" fmla="*/ 413385 h 3050478"/>
                  <a:gd name="connsiteX7" fmla="*/ 3340132 w 3342227"/>
                  <a:gd name="connsiteY7" fmla="*/ 2640902 h 3050478"/>
                  <a:gd name="connsiteX8" fmla="*/ 2946654 w 3342227"/>
                  <a:gd name="connsiteY8" fmla="*/ 3050477 h 3050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2227" h="3050478">
                    <a:moveTo>
                      <a:pt x="2946654" y="3050477"/>
                    </a:moveTo>
                    <a:lnTo>
                      <a:pt x="392716" y="3048000"/>
                    </a:lnTo>
                    <a:cubicBezTo>
                      <a:pt x="175641" y="3048000"/>
                      <a:pt x="-190" y="2863882"/>
                      <a:pt x="0" y="2637092"/>
                    </a:cubicBezTo>
                    <a:lnTo>
                      <a:pt x="2096" y="410147"/>
                    </a:lnTo>
                    <a:cubicBezTo>
                      <a:pt x="2096" y="183357"/>
                      <a:pt x="178499" y="-285"/>
                      <a:pt x="395573" y="0"/>
                    </a:cubicBezTo>
                    <a:lnTo>
                      <a:pt x="2949512" y="2477"/>
                    </a:lnTo>
                    <a:cubicBezTo>
                      <a:pt x="3166682" y="2477"/>
                      <a:pt x="3342418" y="186595"/>
                      <a:pt x="3342228" y="413385"/>
                    </a:cubicBezTo>
                    <a:lnTo>
                      <a:pt x="3340132" y="2640902"/>
                    </a:lnTo>
                    <a:cubicBezTo>
                      <a:pt x="3339942" y="2867406"/>
                      <a:pt x="3163729" y="3051048"/>
                      <a:pt x="2946654" y="3050477"/>
                    </a:cubicBezTo>
                    <a:close/>
                  </a:path>
                </a:pathLst>
              </a:custGeom>
              <a:noFill/>
              <a:ln w="7144" cap="flat">
                <a:solidFill>
                  <a:srgbClr val="3E3A39"/>
                </a:solidFill>
                <a:custDash>
                  <a:ds d="375000" sp="225000"/>
                </a:custDash>
                <a:miter/>
              </a:ln>
            </p:spPr>
            <p:txBody>
              <a:bodyPr rtlCol="0" anchor="ctr"/>
              <a:lstStyle/>
              <a:p>
                <a:endParaRPr lang="zh-CN" altLang="en-US"/>
              </a:p>
            </p:txBody>
          </p:sp>
          <p:grpSp>
            <p:nvGrpSpPr>
              <p:cNvPr id="107" name="组合 106">
                <a:extLst>
                  <a:ext uri="{FF2B5EF4-FFF2-40B4-BE49-F238E27FC236}">
                    <a16:creationId xmlns:a16="http://schemas.microsoft.com/office/drawing/2014/main" id="{B25ABA00-BA5F-2754-94B7-8459DEEB2A3E}"/>
                  </a:ext>
                </a:extLst>
              </p:cNvPr>
              <p:cNvGrpSpPr/>
              <p:nvPr/>
            </p:nvGrpSpPr>
            <p:grpSpPr>
              <a:xfrm>
                <a:off x="5625858" y="2063578"/>
                <a:ext cx="3215163" cy="3054678"/>
                <a:chOff x="5626718" y="2083484"/>
                <a:chExt cx="3215163" cy="3054678"/>
              </a:xfrm>
            </p:grpSpPr>
            <p:sp>
              <p:nvSpPr>
                <p:cNvPr id="108" name="文本框 107">
                  <a:extLst>
                    <a:ext uri="{FF2B5EF4-FFF2-40B4-BE49-F238E27FC236}">
                      <a16:creationId xmlns:a16="http://schemas.microsoft.com/office/drawing/2014/main" id="{A050F390-5DA4-E6E1-0A0D-9AF3F2966992}"/>
                    </a:ext>
                  </a:extLst>
                </p:cNvPr>
                <p:cNvSpPr txBox="1"/>
                <p:nvPr/>
              </p:nvSpPr>
              <p:spPr>
                <a:xfrm>
                  <a:off x="6609626" y="4815445"/>
                  <a:ext cx="1298367" cy="322717"/>
                </a:xfrm>
                <a:prstGeom prst="rect">
                  <a:avLst/>
                </a:prstGeom>
                <a:noFill/>
              </p:spPr>
              <p:txBody>
                <a:bodyPr wrap="none" rtlCol="0">
                  <a:spAutoFit/>
                </a:bodyPr>
                <a:lstStyle/>
                <a:p>
                  <a:pPr algn="l"/>
                  <a:r>
                    <a:rPr lang="zh-CN" altLang="en-US" sz="2000" spc="0" baseline="0" dirty="0">
                      <a:ln/>
                      <a:solidFill>
                        <a:srgbClr val="000000"/>
                      </a:solidFill>
                      <a:latin typeface="Arial"/>
                      <a:cs typeface="Arial"/>
                      <a:sym typeface="Arial"/>
                      <a:rtl val="0"/>
                    </a:rPr>
                    <a:t>Edge</a:t>
                  </a:r>
                  <a:r>
                    <a:rPr lang="en-US" altLang="zh-CN" sz="2000" spc="0" baseline="0" dirty="0">
                      <a:ln/>
                      <a:solidFill>
                        <a:srgbClr val="000000"/>
                      </a:solidFill>
                      <a:latin typeface="Arial"/>
                      <a:cs typeface="Arial"/>
                      <a:sym typeface="Arial"/>
                      <a:rtl val="0"/>
                    </a:rPr>
                    <a:t>Former</a:t>
                  </a:r>
                  <a:endParaRPr lang="zh-CN" altLang="en-US" sz="2000" spc="0" baseline="0" dirty="0">
                    <a:ln/>
                    <a:solidFill>
                      <a:srgbClr val="000000"/>
                    </a:solidFill>
                    <a:latin typeface="Arial"/>
                    <a:cs typeface="Arial"/>
                    <a:sym typeface="Arial"/>
                    <a:rtl val="0"/>
                  </a:endParaRPr>
                </a:p>
              </p:txBody>
            </p:sp>
            <p:sp>
              <p:nvSpPr>
                <p:cNvPr id="109" name="任意多边形: 形状 32">
                  <a:extLst>
                    <a:ext uri="{FF2B5EF4-FFF2-40B4-BE49-F238E27FC236}">
                      <a16:creationId xmlns:a16="http://schemas.microsoft.com/office/drawing/2014/main" id="{B02538A3-78E1-44C4-8662-D8051DE6744E}"/>
                    </a:ext>
                  </a:extLst>
                </p:cNvPr>
                <p:cNvSpPr/>
                <p:nvPr/>
              </p:nvSpPr>
              <p:spPr>
                <a:xfrm>
                  <a:off x="5697298" y="4168506"/>
                  <a:ext cx="154400" cy="154400"/>
                </a:xfrm>
                <a:custGeom>
                  <a:avLst/>
                  <a:gdLst>
                    <a:gd name="connsiteX0" fmla="*/ 0 w 154400"/>
                    <a:gd name="connsiteY0" fmla="*/ 0 h 154400"/>
                    <a:gd name="connsiteX1" fmla="*/ 154400 w 154400"/>
                    <a:gd name="connsiteY1" fmla="*/ 0 h 154400"/>
                    <a:gd name="connsiteX2" fmla="*/ 154400 w 154400"/>
                    <a:gd name="connsiteY2" fmla="*/ 154400 h 154400"/>
                    <a:gd name="connsiteX3" fmla="*/ 0 w 154400"/>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154400" h="154400">
                      <a:moveTo>
                        <a:pt x="0" y="0"/>
                      </a:moveTo>
                      <a:lnTo>
                        <a:pt x="154400" y="0"/>
                      </a:lnTo>
                      <a:lnTo>
                        <a:pt x="154400" y="154400"/>
                      </a:lnTo>
                      <a:lnTo>
                        <a:pt x="0" y="154400"/>
                      </a:lnTo>
                      <a:close/>
                    </a:path>
                  </a:pathLst>
                </a:custGeom>
                <a:solidFill>
                  <a:srgbClr val="969696"/>
                </a:solidFill>
                <a:ln w="9525" cap="flat">
                  <a:noFill/>
                  <a:prstDash val="solid"/>
                  <a:miter/>
                </a:ln>
              </p:spPr>
              <p:txBody>
                <a:bodyPr rtlCol="0" anchor="ctr"/>
                <a:lstStyle/>
                <a:p>
                  <a:endParaRPr lang="zh-CN" altLang="en-US"/>
                </a:p>
              </p:txBody>
            </p:sp>
            <p:sp>
              <p:nvSpPr>
                <p:cNvPr id="110" name="任意多边形: 形状 33">
                  <a:extLst>
                    <a:ext uri="{FF2B5EF4-FFF2-40B4-BE49-F238E27FC236}">
                      <a16:creationId xmlns:a16="http://schemas.microsoft.com/office/drawing/2014/main" id="{BD34DAC9-4993-0185-2CB9-B6E7A4F238E4}"/>
                    </a:ext>
                  </a:extLst>
                </p:cNvPr>
                <p:cNvSpPr/>
                <p:nvPr/>
              </p:nvSpPr>
              <p:spPr>
                <a:xfrm>
                  <a:off x="5697298" y="4168506"/>
                  <a:ext cx="154400" cy="154400"/>
                </a:xfrm>
                <a:custGeom>
                  <a:avLst/>
                  <a:gdLst>
                    <a:gd name="connsiteX0" fmla="*/ 0 w 154400"/>
                    <a:gd name="connsiteY0" fmla="*/ 0 h 154400"/>
                    <a:gd name="connsiteX1" fmla="*/ 154400 w 154400"/>
                    <a:gd name="connsiteY1" fmla="*/ 0 h 154400"/>
                    <a:gd name="connsiteX2" fmla="*/ 154400 w 154400"/>
                    <a:gd name="connsiteY2" fmla="*/ 154400 h 154400"/>
                    <a:gd name="connsiteX3" fmla="*/ 0 w 154400"/>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154400" h="154400">
                      <a:moveTo>
                        <a:pt x="0" y="0"/>
                      </a:moveTo>
                      <a:lnTo>
                        <a:pt x="154400" y="0"/>
                      </a:lnTo>
                      <a:lnTo>
                        <a:pt x="154400" y="154400"/>
                      </a:lnTo>
                      <a:lnTo>
                        <a:pt x="0" y="154400"/>
                      </a:lnTo>
                      <a:close/>
                    </a:path>
                  </a:pathLst>
                </a:custGeom>
                <a:noFill/>
                <a:ln w="9525" cap="flat">
                  <a:solidFill>
                    <a:srgbClr val="000000"/>
                  </a:solidFill>
                  <a:prstDash val="solid"/>
                  <a:miter/>
                </a:ln>
              </p:spPr>
              <p:txBody>
                <a:bodyPr rtlCol="0" anchor="ctr"/>
                <a:lstStyle/>
                <a:p>
                  <a:endParaRPr lang="zh-CN" altLang="en-US"/>
                </a:p>
              </p:txBody>
            </p:sp>
            <p:sp>
              <p:nvSpPr>
                <p:cNvPr id="111" name="任意多边形: 形状 34">
                  <a:extLst>
                    <a:ext uri="{FF2B5EF4-FFF2-40B4-BE49-F238E27FC236}">
                      <a16:creationId xmlns:a16="http://schemas.microsoft.com/office/drawing/2014/main" id="{A7528DD8-D154-05D3-8A84-4769AC12B475}"/>
                    </a:ext>
                  </a:extLst>
                </p:cNvPr>
                <p:cNvSpPr/>
                <p:nvPr/>
              </p:nvSpPr>
              <p:spPr>
                <a:xfrm>
                  <a:off x="5697298" y="4168506"/>
                  <a:ext cx="154400" cy="154400"/>
                </a:xfrm>
                <a:custGeom>
                  <a:avLst/>
                  <a:gdLst>
                    <a:gd name="connsiteX0" fmla="*/ 0 w 154400"/>
                    <a:gd name="connsiteY0" fmla="*/ 0 h 154400"/>
                    <a:gd name="connsiteX1" fmla="*/ 154400 w 154400"/>
                    <a:gd name="connsiteY1" fmla="*/ 0 h 154400"/>
                    <a:gd name="connsiteX2" fmla="*/ 154400 w 154400"/>
                    <a:gd name="connsiteY2" fmla="*/ 154400 h 154400"/>
                    <a:gd name="connsiteX3" fmla="*/ 0 w 154400"/>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154400" h="154400">
                      <a:moveTo>
                        <a:pt x="0" y="0"/>
                      </a:moveTo>
                      <a:lnTo>
                        <a:pt x="154400" y="0"/>
                      </a:lnTo>
                      <a:lnTo>
                        <a:pt x="154400" y="154400"/>
                      </a:lnTo>
                      <a:lnTo>
                        <a:pt x="0" y="154400"/>
                      </a:lnTo>
                      <a:close/>
                    </a:path>
                  </a:pathLst>
                </a:custGeom>
                <a:noFill/>
                <a:ln w="9525" cap="flat">
                  <a:solidFill>
                    <a:srgbClr val="000000"/>
                  </a:solidFill>
                  <a:prstDash val="solid"/>
                  <a:miter/>
                </a:ln>
              </p:spPr>
              <p:txBody>
                <a:bodyPr rtlCol="0" anchor="ctr"/>
                <a:lstStyle/>
                <a:p>
                  <a:endParaRPr lang="zh-CN" altLang="en-US"/>
                </a:p>
              </p:txBody>
            </p:sp>
            <p:sp>
              <p:nvSpPr>
                <p:cNvPr id="112" name="任意多边形: 形状 35">
                  <a:extLst>
                    <a:ext uri="{FF2B5EF4-FFF2-40B4-BE49-F238E27FC236}">
                      <a16:creationId xmlns:a16="http://schemas.microsoft.com/office/drawing/2014/main" id="{BCB52A9D-579A-06E1-9F74-1AED7837D97D}"/>
                    </a:ext>
                  </a:extLst>
                </p:cNvPr>
                <p:cNvSpPr/>
                <p:nvPr/>
              </p:nvSpPr>
              <p:spPr>
                <a:xfrm>
                  <a:off x="5697298" y="4481593"/>
                  <a:ext cx="154400" cy="154400"/>
                </a:xfrm>
                <a:custGeom>
                  <a:avLst/>
                  <a:gdLst>
                    <a:gd name="connsiteX0" fmla="*/ 0 w 154400"/>
                    <a:gd name="connsiteY0" fmla="*/ 0 h 154400"/>
                    <a:gd name="connsiteX1" fmla="*/ 154400 w 154400"/>
                    <a:gd name="connsiteY1" fmla="*/ 0 h 154400"/>
                    <a:gd name="connsiteX2" fmla="*/ 154400 w 154400"/>
                    <a:gd name="connsiteY2" fmla="*/ 154400 h 154400"/>
                    <a:gd name="connsiteX3" fmla="*/ 0 w 154400"/>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154400" h="154400">
                      <a:moveTo>
                        <a:pt x="0" y="0"/>
                      </a:moveTo>
                      <a:lnTo>
                        <a:pt x="154400" y="0"/>
                      </a:lnTo>
                      <a:lnTo>
                        <a:pt x="154400" y="154400"/>
                      </a:lnTo>
                      <a:lnTo>
                        <a:pt x="0" y="154400"/>
                      </a:lnTo>
                      <a:close/>
                    </a:path>
                  </a:pathLst>
                </a:custGeom>
                <a:solidFill>
                  <a:srgbClr val="969696"/>
                </a:solidFill>
                <a:ln w="9525" cap="flat">
                  <a:noFill/>
                  <a:prstDash val="solid"/>
                  <a:miter/>
                </a:ln>
              </p:spPr>
              <p:txBody>
                <a:bodyPr rtlCol="0" anchor="ctr"/>
                <a:lstStyle/>
                <a:p>
                  <a:endParaRPr lang="zh-CN" altLang="en-US"/>
                </a:p>
              </p:txBody>
            </p:sp>
            <p:sp>
              <p:nvSpPr>
                <p:cNvPr id="113" name="任意多边形: 形状 36">
                  <a:extLst>
                    <a:ext uri="{FF2B5EF4-FFF2-40B4-BE49-F238E27FC236}">
                      <a16:creationId xmlns:a16="http://schemas.microsoft.com/office/drawing/2014/main" id="{8D497A21-C2DF-553D-D0DA-FBA5948618DF}"/>
                    </a:ext>
                  </a:extLst>
                </p:cNvPr>
                <p:cNvSpPr/>
                <p:nvPr/>
              </p:nvSpPr>
              <p:spPr>
                <a:xfrm>
                  <a:off x="5697298" y="4481593"/>
                  <a:ext cx="154400" cy="154400"/>
                </a:xfrm>
                <a:custGeom>
                  <a:avLst/>
                  <a:gdLst>
                    <a:gd name="connsiteX0" fmla="*/ 0 w 154400"/>
                    <a:gd name="connsiteY0" fmla="*/ 0 h 154400"/>
                    <a:gd name="connsiteX1" fmla="*/ 154400 w 154400"/>
                    <a:gd name="connsiteY1" fmla="*/ 0 h 154400"/>
                    <a:gd name="connsiteX2" fmla="*/ 154400 w 154400"/>
                    <a:gd name="connsiteY2" fmla="*/ 154400 h 154400"/>
                    <a:gd name="connsiteX3" fmla="*/ 0 w 154400"/>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154400" h="154400">
                      <a:moveTo>
                        <a:pt x="0" y="0"/>
                      </a:moveTo>
                      <a:lnTo>
                        <a:pt x="154400" y="0"/>
                      </a:lnTo>
                      <a:lnTo>
                        <a:pt x="154400" y="154400"/>
                      </a:lnTo>
                      <a:lnTo>
                        <a:pt x="0" y="154400"/>
                      </a:lnTo>
                      <a:close/>
                    </a:path>
                  </a:pathLst>
                </a:custGeom>
                <a:noFill/>
                <a:ln w="9525" cap="flat">
                  <a:solidFill>
                    <a:srgbClr val="000000"/>
                  </a:solidFill>
                  <a:prstDash val="solid"/>
                  <a:miter/>
                </a:ln>
              </p:spPr>
              <p:txBody>
                <a:bodyPr rtlCol="0" anchor="ctr"/>
                <a:lstStyle/>
                <a:p>
                  <a:endParaRPr lang="zh-CN" altLang="en-US"/>
                </a:p>
              </p:txBody>
            </p:sp>
            <p:grpSp>
              <p:nvGrpSpPr>
                <p:cNvPr id="114" name="图形 8">
                  <a:extLst>
                    <a:ext uri="{FF2B5EF4-FFF2-40B4-BE49-F238E27FC236}">
                      <a16:creationId xmlns:a16="http://schemas.microsoft.com/office/drawing/2014/main" id="{1B865948-A447-278B-5C17-3166D10A28FB}"/>
                    </a:ext>
                  </a:extLst>
                </p:cNvPr>
                <p:cNvGrpSpPr/>
                <p:nvPr/>
              </p:nvGrpSpPr>
              <p:grpSpPr>
                <a:xfrm>
                  <a:off x="5626718" y="2362852"/>
                  <a:ext cx="3215163" cy="2396775"/>
                  <a:chOff x="5626718" y="2362852"/>
                  <a:chExt cx="3215163" cy="2396775"/>
                </a:xfrm>
              </p:grpSpPr>
              <p:sp>
                <p:nvSpPr>
                  <p:cNvPr id="141" name="任意多边形: 形状 38">
                    <a:extLst>
                      <a:ext uri="{FF2B5EF4-FFF2-40B4-BE49-F238E27FC236}">
                        <a16:creationId xmlns:a16="http://schemas.microsoft.com/office/drawing/2014/main" id="{23F75572-520E-AEFA-15C8-9CBEBA4582DF}"/>
                      </a:ext>
                    </a:extLst>
                  </p:cNvPr>
                  <p:cNvSpPr/>
                  <p:nvPr/>
                </p:nvSpPr>
                <p:spPr>
                  <a:xfrm>
                    <a:off x="5771592" y="3643679"/>
                    <a:ext cx="54102" cy="54102"/>
                  </a:xfrm>
                  <a:custGeom>
                    <a:avLst/>
                    <a:gdLst>
                      <a:gd name="connsiteX0" fmla="*/ 27147 w 54102"/>
                      <a:gd name="connsiteY0" fmla="*/ 54102 h 54102"/>
                      <a:gd name="connsiteX1" fmla="*/ 0 w 54102"/>
                      <a:gd name="connsiteY1" fmla="*/ 27146 h 54102"/>
                      <a:gd name="connsiteX2" fmla="*/ 26956 w 54102"/>
                      <a:gd name="connsiteY2" fmla="*/ 0 h 54102"/>
                      <a:gd name="connsiteX3" fmla="*/ 54102 w 54102"/>
                      <a:gd name="connsiteY3" fmla="*/ 26956 h 54102"/>
                      <a:gd name="connsiteX4" fmla="*/ 54102 w 54102"/>
                      <a:gd name="connsiteY4" fmla="*/ 27146 h 54102"/>
                      <a:gd name="connsiteX5" fmla="*/ 27147 w 54102"/>
                      <a:gd name="connsiteY5" fmla="*/ 54102 h 54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02" h="54102">
                        <a:moveTo>
                          <a:pt x="27147" y="54102"/>
                        </a:moveTo>
                        <a:cubicBezTo>
                          <a:pt x="12211" y="54159"/>
                          <a:pt x="57" y="42082"/>
                          <a:pt x="0" y="27146"/>
                        </a:cubicBezTo>
                        <a:cubicBezTo>
                          <a:pt x="-57" y="12211"/>
                          <a:pt x="12021" y="57"/>
                          <a:pt x="26956" y="0"/>
                        </a:cubicBezTo>
                        <a:cubicBezTo>
                          <a:pt x="41891" y="-47"/>
                          <a:pt x="54045" y="12021"/>
                          <a:pt x="54102" y="26956"/>
                        </a:cubicBezTo>
                        <a:cubicBezTo>
                          <a:pt x="54102" y="27023"/>
                          <a:pt x="54102" y="27080"/>
                          <a:pt x="54102" y="27146"/>
                        </a:cubicBezTo>
                        <a:cubicBezTo>
                          <a:pt x="54045" y="42015"/>
                          <a:pt x="42015" y="54055"/>
                          <a:pt x="27147" y="54102"/>
                        </a:cubicBezTo>
                      </a:path>
                    </a:pathLst>
                  </a:custGeom>
                  <a:solidFill>
                    <a:srgbClr val="000000"/>
                  </a:solidFill>
                  <a:ln w="9525" cap="flat">
                    <a:noFill/>
                    <a:prstDash val="solid"/>
                    <a:miter/>
                  </a:ln>
                </p:spPr>
                <p:txBody>
                  <a:bodyPr rtlCol="0" anchor="ctr"/>
                  <a:lstStyle/>
                  <a:p>
                    <a:endParaRPr lang="zh-CN" altLang="en-US"/>
                  </a:p>
                </p:txBody>
              </p:sp>
              <p:sp>
                <p:nvSpPr>
                  <p:cNvPr id="142" name="任意多边形: 形状 39">
                    <a:extLst>
                      <a:ext uri="{FF2B5EF4-FFF2-40B4-BE49-F238E27FC236}">
                        <a16:creationId xmlns:a16="http://schemas.microsoft.com/office/drawing/2014/main" id="{02B900C9-D9D2-73F0-384A-5C90740EAD23}"/>
                      </a:ext>
                    </a:extLst>
                  </p:cNvPr>
                  <p:cNvSpPr/>
                  <p:nvPr/>
                </p:nvSpPr>
                <p:spPr>
                  <a:xfrm>
                    <a:off x="5771592" y="3643679"/>
                    <a:ext cx="54102" cy="54102"/>
                  </a:xfrm>
                  <a:custGeom>
                    <a:avLst/>
                    <a:gdLst>
                      <a:gd name="connsiteX0" fmla="*/ 27147 w 54102"/>
                      <a:gd name="connsiteY0" fmla="*/ 54102 h 54102"/>
                      <a:gd name="connsiteX1" fmla="*/ 0 w 54102"/>
                      <a:gd name="connsiteY1" fmla="*/ 27146 h 54102"/>
                      <a:gd name="connsiteX2" fmla="*/ 26956 w 54102"/>
                      <a:gd name="connsiteY2" fmla="*/ 0 h 54102"/>
                      <a:gd name="connsiteX3" fmla="*/ 54102 w 54102"/>
                      <a:gd name="connsiteY3" fmla="*/ 26956 h 54102"/>
                      <a:gd name="connsiteX4" fmla="*/ 54102 w 54102"/>
                      <a:gd name="connsiteY4" fmla="*/ 27146 h 54102"/>
                      <a:gd name="connsiteX5" fmla="*/ 27147 w 54102"/>
                      <a:gd name="connsiteY5" fmla="*/ 54102 h 54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02" h="54102">
                        <a:moveTo>
                          <a:pt x="27147" y="54102"/>
                        </a:moveTo>
                        <a:cubicBezTo>
                          <a:pt x="12211" y="54159"/>
                          <a:pt x="57" y="42082"/>
                          <a:pt x="0" y="27146"/>
                        </a:cubicBezTo>
                        <a:cubicBezTo>
                          <a:pt x="-57" y="12211"/>
                          <a:pt x="12021" y="57"/>
                          <a:pt x="26956" y="0"/>
                        </a:cubicBezTo>
                        <a:cubicBezTo>
                          <a:pt x="41891" y="-47"/>
                          <a:pt x="54045" y="12021"/>
                          <a:pt x="54102" y="26956"/>
                        </a:cubicBezTo>
                        <a:cubicBezTo>
                          <a:pt x="54102" y="27023"/>
                          <a:pt x="54102" y="27080"/>
                          <a:pt x="54102" y="27146"/>
                        </a:cubicBezTo>
                        <a:cubicBezTo>
                          <a:pt x="54045" y="42015"/>
                          <a:pt x="42015" y="54055"/>
                          <a:pt x="27147" y="54102"/>
                        </a:cubicBezTo>
                      </a:path>
                    </a:pathLst>
                  </a:custGeom>
                  <a:noFill/>
                  <a:ln w="9525" cap="flat">
                    <a:solidFill>
                      <a:srgbClr val="000000"/>
                    </a:solidFill>
                    <a:prstDash val="solid"/>
                    <a:miter/>
                  </a:ln>
                </p:spPr>
                <p:txBody>
                  <a:bodyPr rtlCol="0" anchor="ctr"/>
                  <a:lstStyle/>
                  <a:p>
                    <a:endParaRPr lang="zh-CN" altLang="en-US"/>
                  </a:p>
                </p:txBody>
              </p:sp>
              <p:sp>
                <p:nvSpPr>
                  <p:cNvPr id="143" name="任意多边形: 形状 40">
                    <a:extLst>
                      <a:ext uri="{FF2B5EF4-FFF2-40B4-BE49-F238E27FC236}">
                        <a16:creationId xmlns:a16="http://schemas.microsoft.com/office/drawing/2014/main" id="{050523FB-5CC4-1F8F-56A8-B40B7C6BAA04}"/>
                      </a:ext>
                    </a:extLst>
                  </p:cNvPr>
                  <p:cNvSpPr/>
                  <p:nvPr/>
                </p:nvSpPr>
                <p:spPr>
                  <a:xfrm>
                    <a:off x="5767783" y="3778838"/>
                    <a:ext cx="54101" cy="54102"/>
                  </a:xfrm>
                  <a:custGeom>
                    <a:avLst/>
                    <a:gdLst>
                      <a:gd name="connsiteX0" fmla="*/ 27051 w 54101"/>
                      <a:gd name="connsiteY0" fmla="*/ 54102 h 54102"/>
                      <a:gd name="connsiteX1" fmla="*/ 0 w 54101"/>
                      <a:gd name="connsiteY1" fmla="*/ 27051 h 54102"/>
                      <a:gd name="connsiteX2" fmla="*/ 27051 w 54101"/>
                      <a:gd name="connsiteY2" fmla="*/ 0 h 54102"/>
                      <a:gd name="connsiteX3" fmla="*/ 54102 w 54101"/>
                      <a:gd name="connsiteY3" fmla="*/ 27051 h 54102"/>
                      <a:gd name="connsiteX4" fmla="*/ 27051 w 54101"/>
                      <a:gd name="connsiteY4" fmla="*/ 54102 h 54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01" h="54102">
                        <a:moveTo>
                          <a:pt x="27051" y="54102"/>
                        </a:moveTo>
                        <a:cubicBezTo>
                          <a:pt x="12116" y="54102"/>
                          <a:pt x="0" y="41986"/>
                          <a:pt x="0" y="27051"/>
                        </a:cubicBezTo>
                        <a:cubicBezTo>
                          <a:pt x="0" y="12116"/>
                          <a:pt x="12116" y="0"/>
                          <a:pt x="27051" y="0"/>
                        </a:cubicBezTo>
                        <a:cubicBezTo>
                          <a:pt x="41986" y="0"/>
                          <a:pt x="54102" y="12116"/>
                          <a:pt x="54102" y="27051"/>
                        </a:cubicBezTo>
                        <a:cubicBezTo>
                          <a:pt x="54102" y="41986"/>
                          <a:pt x="41986" y="54102"/>
                          <a:pt x="27051" y="54102"/>
                        </a:cubicBezTo>
                      </a:path>
                    </a:pathLst>
                  </a:custGeom>
                  <a:solidFill>
                    <a:srgbClr val="000000"/>
                  </a:solidFill>
                  <a:ln w="9525" cap="flat">
                    <a:noFill/>
                    <a:prstDash val="solid"/>
                    <a:miter/>
                  </a:ln>
                </p:spPr>
                <p:txBody>
                  <a:bodyPr rtlCol="0" anchor="ctr"/>
                  <a:lstStyle/>
                  <a:p>
                    <a:endParaRPr lang="zh-CN" altLang="en-US"/>
                  </a:p>
                </p:txBody>
              </p:sp>
              <p:sp>
                <p:nvSpPr>
                  <p:cNvPr id="144" name="任意多边形: 形状 41">
                    <a:extLst>
                      <a:ext uri="{FF2B5EF4-FFF2-40B4-BE49-F238E27FC236}">
                        <a16:creationId xmlns:a16="http://schemas.microsoft.com/office/drawing/2014/main" id="{4E60DA6D-16B1-E2F5-86F3-21309FAA60E5}"/>
                      </a:ext>
                    </a:extLst>
                  </p:cNvPr>
                  <p:cNvSpPr/>
                  <p:nvPr/>
                </p:nvSpPr>
                <p:spPr>
                  <a:xfrm>
                    <a:off x="5767783" y="3778838"/>
                    <a:ext cx="54101" cy="54102"/>
                  </a:xfrm>
                  <a:custGeom>
                    <a:avLst/>
                    <a:gdLst>
                      <a:gd name="connsiteX0" fmla="*/ 27051 w 54101"/>
                      <a:gd name="connsiteY0" fmla="*/ 54102 h 54102"/>
                      <a:gd name="connsiteX1" fmla="*/ 0 w 54101"/>
                      <a:gd name="connsiteY1" fmla="*/ 27051 h 54102"/>
                      <a:gd name="connsiteX2" fmla="*/ 27051 w 54101"/>
                      <a:gd name="connsiteY2" fmla="*/ 0 h 54102"/>
                      <a:gd name="connsiteX3" fmla="*/ 54102 w 54101"/>
                      <a:gd name="connsiteY3" fmla="*/ 27051 h 54102"/>
                      <a:gd name="connsiteX4" fmla="*/ 27051 w 54101"/>
                      <a:gd name="connsiteY4" fmla="*/ 54102 h 54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01" h="54102">
                        <a:moveTo>
                          <a:pt x="27051" y="54102"/>
                        </a:moveTo>
                        <a:cubicBezTo>
                          <a:pt x="12116" y="54102"/>
                          <a:pt x="0" y="41986"/>
                          <a:pt x="0" y="27051"/>
                        </a:cubicBezTo>
                        <a:cubicBezTo>
                          <a:pt x="0" y="12116"/>
                          <a:pt x="12116" y="0"/>
                          <a:pt x="27051" y="0"/>
                        </a:cubicBezTo>
                        <a:cubicBezTo>
                          <a:pt x="41986" y="0"/>
                          <a:pt x="54102" y="12116"/>
                          <a:pt x="54102" y="27051"/>
                        </a:cubicBezTo>
                        <a:cubicBezTo>
                          <a:pt x="54102" y="41986"/>
                          <a:pt x="41986" y="54102"/>
                          <a:pt x="27051" y="54102"/>
                        </a:cubicBezTo>
                      </a:path>
                    </a:pathLst>
                  </a:custGeom>
                  <a:noFill/>
                  <a:ln w="9525" cap="flat">
                    <a:solidFill>
                      <a:srgbClr val="000000"/>
                    </a:solidFill>
                    <a:prstDash val="solid"/>
                    <a:miter/>
                  </a:ln>
                </p:spPr>
                <p:txBody>
                  <a:bodyPr rtlCol="0" anchor="ctr"/>
                  <a:lstStyle/>
                  <a:p>
                    <a:endParaRPr lang="zh-CN" altLang="en-US"/>
                  </a:p>
                </p:txBody>
              </p:sp>
              <p:sp>
                <p:nvSpPr>
                  <p:cNvPr id="145" name="任意多边形: 形状 42">
                    <a:extLst>
                      <a:ext uri="{FF2B5EF4-FFF2-40B4-BE49-F238E27FC236}">
                        <a16:creationId xmlns:a16="http://schemas.microsoft.com/office/drawing/2014/main" id="{327CAAB0-BE28-C955-A6DF-EF073F67DF21}"/>
                      </a:ext>
                    </a:extLst>
                  </p:cNvPr>
                  <p:cNvSpPr/>
                  <p:nvPr/>
                </p:nvSpPr>
                <p:spPr>
                  <a:xfrm>
                    <a:off x="5767783" y="3909903"/>
                    <a:ext cx="54101" cy="54101"/>
                  </a:xfrm>
                  <a:custGeom>
                    <a:avLst/>
                    <a:gdLst>
                      <a:gd name="connsiteX0" fmla="*/ 27051 w 54101"/>
                      <a:gd name="connsiteY0" fmla="*/ 54102 h 54101"/>
                      <a:gd name="connsiteX1" fmla="*/ 0 w 54101"/>
                      <a:gd name="connsiteY1" fmla="*/ 27051 h 54101"/>
                      <a:gd name="connsiteX2" fmla="*/ 27051 w 54101"/>
                      <a:gd name="connsiteY2" fmla="*/ 0 h 54101"/>
                      <a:gd name="connsiteX3" fmla="*/ 54102 w 54101"/>
                      <a:gd name="connsiteY3" fmla="*/ 27051 h 54101"/>
                      <a:gd name="connsiteX4" fmla="*/ 27051 w 54101"/>
                      <a:gd name="connsiteY4" fmla="*/ 54102 h 54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01" h="54101">
                        <a:moveTo>
                          <a:pt x="27051" y="54102"/>
                        </a:moveTo>
                        <a:cubicBezTo>
                          <a:pt x="12116" y="54102"/>
                          <a:pt x="0" y="41986"/>
                          <a:pt x="0" y="27051"/>
                        </a:cubicBezTo>
                        <a:cubicBezTo>
                          <a:pt x="0" y="12116"/>
                          <a:pt x="12116" y="0"/>
                          <a:pt x="27051" y="0"/>
                        </a:cubicBezTo>
                        <a:cubicBezTo>
                          <a:pt x="41986" y="0"/>
                          <a:pt x="54102" y="12116"/>
                          <a:pt x="54102" y="27051"/>
                        </a:cubicBezTo>
                        <a:cubicBezTo>
                          <a:pt x="54102" y="41986"/>
                          <a:pt x="41986" y="54102"/>
                          <a:pt x="27051" y="54102"/>
                        </a:cubicBezTo>
                      </a:path>
                    </a:pathLst>
                  </a:custGeom>
                  <a:solidFill>
                    <a:srgbClr val="000000"/>
                  </a:solidFill>
                  <a:ln w="9525" cap="flat">
                    <a:noFill/>
                    <a:prstDash val="solid"/>
                    <a:miter/>
                  </a:ln>
                </p:spPr>
                <p:txBody>
                  <a:bodyPr rtlCol="0" anchor="ctr"/>
                  <a:lstStyle/>
                  <a:p>
                    <a:endParaRPr lang="zh-CN" altLang="en-US"/>
                  </a:p>
                </p:txBody>
              </p:sp>
              <p:sp>
                <p:nvSpPr>
                  <p:cNvPr id="146" name="任意多边形: 形状 43">
                    <a:extLst>
                      <a:ext uri="{FF2B5EF4-FFF2-40B4-BE49-F238E27FC236}">
                        <a16:creationId xmlns:a16="http://schemas.microsoft.com/office/drawing/2014/main" id="{F320BEB3-BEE1-8437-A6C2-83916959CC4F}"/>
                      </a:ext>
                    </a:extLst>
                  </p:cNvPr>
                  <p:cNvSpPr/>
                  <p:nvPr/>
                </p:nvSpPr>
                <p:spPr>
                  <a:xfrm>
                    <a:off x="5767783" y="3909903"/>
                    <a:ext cx="54101" cy="54101"/>
                  </a:xfrm>
                  <a:custGeom>
                    <a:avLst/>
                    <a:gdLst>
                      <a:gd name="connsiteX0" fmla="*/ 27051 w 54101"/>
                      <a:gd name="connsiteY0" fmla="*/ 54102 h 54101"/>
                      <a:gd name="connsiteX1" fmla="*/ 0 w 54101"/>
                      <a:gd name="connsiteY1" fmla="*/ 27051 h 54101"/>
                      <a:gd name="connsiteX2" fmla="*/ 27051 w 54101"/>
                      <a:gd name="connsiteY2" fmla="*/ 0 h 54101"/>
                      <a:gd name="connsiteX3" fmla="*/ 54102 w 54101"/>
                      <a:gd name="connsiteY3" fmla="*/ 27051 h 54101"/>
                      <a:gd name="connsiteX4" fmla="*/ 27051 w 54101"/>
                      <a:gd name="connsiteY4" fmla="*/ 54102 h 54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01" h="54101">
                        <a:moveTo>
                          <a:pt x="27051" y="54102"/>
                        </a:moveTo>
                        <a:cubicBezTo>
                          <a:pt x="12116" y="54102"/>
                          <a:pt x="0" y="41986"/>
                          <a:pt x="0" y="27051"/>
                        </a:cubicBezTo>
                        <a:cubicBezTo>
                          <a:pt x="0" y="12116"/>
                          <a:pt x="12116" y="0"/>
                          <a:pt x="27051" y="0"/>
                        </a:cubicBezTo>
                        <a:cubicBezTo>
                          <a:pt x="41986" y="0"/>
                          <a:pt x="54102" y="12116"/>
                          <a:pt x="54102" y="27051"/>
                        </a:cubicBezTo>
                        <a:cubicBezTo>
                          <a:pt x="54102" y="41986"/>
                          <a:pt x="41986" y="54102"/>
                          <a:pt x="27051" y="54102"/>
                        </a:cubicBezTo>
                      </a:path>
                    </a:pathLst>
                  </a:custGeom>
                  <a:noFill/>
                  <a:ln w="9525" cap="flat">
                    <a:solidFill>
                      <a:srgbClr val="000000"/>
                    </a:solidFill>
                    <a:prstDash val="solid"/>
                    <a:miter/>
                  </a:ln>
                </p:spPr>
                <p:txBody>
                  <a:bodyPr rtlCol="0" anchor="ctr"/>
                  <a:lstStyle/>
                  <a:p>
                    <a:endParaRPr lang="zh-CN" altLang="en-US"/>
                  </a:p>
                </p:txBody>
              </p:sp>
              <p:sp>
                <p:nvSpPr>
                  <p:cNvPr id="147" name="任意多边形: 形状 44">
                    <a:extLst>
                      <a:ext uri="{FF2B5EF4-FFF2-40B4-BE49-F238E27FC236}">
                        <a16:creationId xmlns:a16="http://schemas.microsoft.com/office/drawing/2014/main" id="{3020FDEB-826C-02D5-C8AE-EBF68F9570B6}"/>
                      </a:ext>
                    </a:extLst>
                  </p:cNvPr>
                  <p:cNvSpPr/>
                  <p:nvPr/>
                </p:nvSpPr>
                <p:spPr>
                  <a:xfrm>
                    <a:off x="5721872" y="2537922"/>
                    <a:ext cx="154400" cy="154400"/>
                  </a:xfrm>
                  <a:custGeom>
                    <a:avLst/>
                    <a:gdLst>
                      <a:gd name="connsiteX0" fmla="*/ 0 w 154400"/>
                      <a:gd name="connsiteY0" fmla="*/ 0 h 154400"/>
                      <a:gd name="connsiteX1" fmla="*/ 154400 w 154400"/>
                      <a:gd name="connsiteY1" fmla="*/ 0 h 154400"/>
                      <a:gd name="connsiteX2" fmla="*/ 154400 w 154400"/>
                      <a:gd name="connsiteY2" fmla="*/ 154400 h 154400"/>
                      <a:gd name="connsiteX3" fmla="*/ 0 w 154400"/>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154400" h="154400">
                        <a:moveTo>
                          <a:pt x="0" y="0"/>
                        </a:moveTo>
                        <a:lnTo>
                          <a:pt x="154400" y="0"/>
                        </a:lnTo>
                        <a:lnTo>
                          <a:pt x="154400" y="154400"/>
                        </a:lnTo>
                        <a:lnTo>
                          <a:pt x="0" y="154400"/>
                        </a:lnTo>
                        <a:close/>
                      </a:path>
                    </a:pathLst>
                  </a:custGeom>
                  <a:solidFill>
                    <a:srgbClr val="969696"/>
                  </a:solidFill>
                  <a:ln w="9525" cap="flat">
                    <a:noFill/>
                    <a:prstDash val="solid"/>
                    <a:miter/>
                  </a:ln>
                </p:spPr>
                <p:txBody>
                  <a:bodyPr rtlCol="0" anchor="ctr"/>
                  <a:lstStyle/>
                  <a:p>
                    <a:endParaRPr lang="zh-CN" altLang="en-US"/>
                  </a:p>
                </p:txBody>
              </p:sp>
              <p:sp>
                <p:nvSpPr>
                  <p:cNvPr id="148" name="任意多边形: 形状 45">
                    <a:extLst>
                      <a:ext uri="{FF2B5EF4-FFF2-40B4-BE49-F238E27FC236}">
                        <a16:creationId xmlns:a16="http://schemas.microsoft.com/office/drawing/2014/main" id="{2FB8E7CC-FD04-D001-1C10-FE0067F58493}"/>
                      </a:ext>
                    </a:extLst>
                  </p:cNvPr>
                  <p:cNvSpPr/>
                  <p:nvPr/>
                </p:nvSpPr>
                <p:spPr>
                  <a:xfrm>
                    <a:off x="5721872" y="2537922"/>
                    <a:ext cx="154400" cy="154400"/>
                  </a:xfrm>
                  <a:custGeom>
                    <a:avLst/>
                    <a:gdLst>
                      <a:gd name="connsiteX0" fmla="*/ 0 w 154400"/>
                      <a:gd name="connsiteY0" fmla="*/ 0 h 154400"/>
                      <a:gd name="connsiteX1" fmla="*/ 154400 w 154400"/>
                      <a:gd name="connsiteY1" fmla="*/ 0 h 154400"/>
                      <a:gd name="connsiteX2" fmla="*/ 154400 w 154400"/>
                      <a:gd name="connsiteY2" fmla="*/ 154400 h 154400"/>
                      <a:gd name="connsiteX3" fmla="*/ 0 w 154400"/>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154400" h="154400">
                        <a:moveTo>
                          <a:pt x="0" y="0"/>
                        </a:moveTo>
                        <a:lnTo>
                          <a:pt x="154400" y="0"/>
                        </a:lnTo>
                        <a:lnTo>
                          <a:pt x="154400" y="154400"/>
                        </a:lnTo>
                        <a:lnTo>
                          <a:pt x="0" y="154400"/>
                        </a:lnTo>
                        <a:close/>
                      </a:path>
                    </a:pathLst>
                  </a:custGeom>
                  <a:noFill/>
                  <a:ln w="9525" cap="flat">
                    <a:solidFill>
                      <a:srgbClr val="000000"/>
                    </a:solidFill>
                    <a:prstDash val="solid"/>
                    <a:miter/>
                  </a:ln>
                </p:spPr>
                <p:txBody>
                  <a:bodyPr rtlCol="0" anchor="ctr"/>
                  <a:lstStyle/>
                  <a:p>
                    <a:endParaRPr lang="zh-CN" altLang="en-US"/>
                  </a:p>
                </p:txBody>
              </p:sp>
              <p:sp>
                <p:nvSpPr>
                  <p:cNvPr id="149" name="任意多边形: 形状 46">
                    <a:extLst>
                      <a:ext uri="{FF2B5EF4-FFF2-40B4-BE49-F238E27FC236}">
                        <a16:creationId xmlns:a16="http://schemas.microsoft.com/office/drawing/2014/main" id="{521AB55E-E1D5-9434-334A-59E95C8AFFE8}"/>
                      </a:ext>
                    </a:extLst>
                  </p:cNvPr>
                  <p:cNvSpPr/>
                  <p:nvPr/>
                </p:nvSpPr>
                <p:spPr>
                  <a:xfrm>
                    <a:off x="5721872" y="2537922"/>
                    <a:ext cx="154400" cy="154400"/>
                  </a:xfrm>
                  <a:custGeom>
                    <a:avLst/>
                    <a:gdLst>
                      <a:gd name="connsiteX0" fmla="*/ 0 w 154400"/>
                      <a:gd name="connsiteY0" fmla="*/ 0 h 154400"/>
                      <a:gd name="connsiteX1" fmla="*/ 154400 w 154400"/>
                      <a:gd name="connsiteY1" fmla="*/ 0 h 154400"/>
                      <a:gd name="connsiteX2" fmla="*/ 154400 w 154400"/>
                      <a:gd name="connsiteY2" fmla="*/ 154400 h 154400"/>
                      <a:gd name="connsiteX3" fmla="*/ 0 w 154400"/>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154400" h="154400">
                        <a:moveTo>
                          <a:pt x="0" y="0"/>
                        </a:moveTo>
                        <a:lnTo>
                          <a:pt x="154400" y="0"/>
                        </a:lnTo>
                        <a:lnTo>
                          <a:pt x="154400" y="154400"/>
                        </a:lnTo>
                        <a:lnTo>
                          <a:pt x="0" y="154400"/>
                        </a:lnTo>
                        <a:close/>
                      </a:path>
                    </a:pathLst>
                  </a:custGeom>
                  <a:noFill/>
                  <a:ln w="9525" cap="flat">
                    <a:solidFill>
                      <a:srgbClr val="000000"/>
                    </a:solidFill>
                    <a:prstDash val="solid"/>
                    <a:miter/>
                  </a:ln>
                </p:spPr>
                <p:txBody>
                  <a:bodyPr rtlCol="0" anchor="ctr"/>
                  <a:lstStyle/>
                  <a:p>
                    <a:endParaRPr lang="zh-CN" altLang="en-US"/>
                  </a:p>
                </p:txBody>
              </p:sp>
              <p:sp>
                <p:nvSpPr>
                  <p:cNvPr id="150" name="任意多边形: 形状 47">
                    <a:extLst>
                      <a:ext uri="{FF2B5EF4-FFF2-40B4-BE49-F238E27FC236}">
                        <a16:creationId xmlns:a16="http://schemas.microsoft.com/office/drawing/2014/main" id="{A80F4976-33C1-89ED-46D3-0FFC1531FE69}"/>
                      </a:ext>
                    </a:extLst>
                  </p:cNvPr>
                  <p:cNvSpPr/>
                  <p:nvPr/>
                </p:nvSpPr>
                <p:spPr>
                  <a:xfrm>
                    <a:off x="5721872" y="2803383"/>
                    <a:ext cx="154400" cy="154400"/>
                  </a:xfrm>
                  <a:custGeom>
                    <a:avLst/>
                    <a:gdLst>
                      <a:gd name="connsiteX0" fmla="*/ 0 w 154400"/>
                      <a:gd name="connsiteY0" fmla="*/ 0 h 154400"/>
                      <a:gd name="connsiteX1" fmla="*/ 154400 w 154400"/>
                      <a:gd name="connsiteY1" fmla="*/ 0 h 154400"/>
                      <a:gd name="connsiteX2" fmla="*/ 154400 w 154400"/>
                      <a:gd name="connsiteY2" fmla="*/ 154400 h 154400"/>
                      <a:gd name="connsiteX3" fmla="*/ 0 w 154400"/>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154400" h="154400">
                        <a:moveTo>
                          <a:pt x="0" y="0"/>
                        </a:moveTo>
                        <a:lnTo>
                          <a:pt x="154400" y="0"/>
                        </a:lnTo>
                        <a:lnTo>
                          <a:pt x="154400" y="154400"/>
                        </a:lnTo>
                        <a:lnTo>
                          <a:pt x="0" y="154400"/>
                        </a:lnTo>
                        <a:close/>
                      </a:path>
                    </a:pathLst>
                  </a:custGeom>
                  <a:solidFill>
                    <a:srgbClr val="969696"/>
                  </a:solidFill>
                  <a:ln w="9525" cap="flat">
                    <a:noFill/>
                    <a:prstDash val="solid"/>
                    <a:miter/>
                  </a:ln>
                </p:spPr>
                <p:txBody>
                  <a:bodyPr rtlCol="0" anchor="ctr"/>
                  <a:lstStyle/>
                  <a:p>
                    <a:endParaRPr lang="zh-CN" altLang="en-US"/>
                  </a:p>
                </p:txBody>
              </p:sp>
              <p:sp>
                <p:nvSpPr>
                  <p:cNvPr id="151" name="任意多边形: 形状 48">
                    <a:extLst>
                      <a:ext uri="{FF2B5EF4-FFF2-40B4-BE49-F238E27FC236}">
                        <a16:creationId xmlns:a16="http://schemas.microsoft.com/office/drawing/2014/main" id="{A9AD9FB6-840C-A160-77B8-4F3ED10B9100}"/>
                      </a:ext>
                    </a:extLst>
                  </p:cNvPr>
                  <p:cNvSpPr/>
                  <p:nvPr/>
                </p:nvSpPr>
                <p:spPr>
                  <a:xfrm>
                    <a:off x="5721872" y="2803383"/>
                    <a:ext cx="154400" cy="154400"/>
                  </a:xfrm>
                  <a:custGeom>
                    <a:avLst/>
                    <a:gdLst>
                      <a:gd name="connsiteX0" fmla="*/ 0 w 154400"/>
                      <a:gd name="connsiteY0" fmla="*/ 0 h 154400"/>
                      <a:gd name="connsiteX1" fmla="*/ 154400 w 154400"/>
                      <a:gd name="connsiteY1" fmla="*/ 0 h 154400"/>
                      <a:gd name="connsiteX2" fmla="*/ 154400 w 154400"/>
                      <a:gd name="connsiteY2" fmla="*/ 154400 h 154400"/>
                      <a:gd name="connsiteX3" fmla="*/ 0 w 154400"/>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154400" h="154400">
                        <a:moveTo>
                          <a:pt x="0" y="0"/>
                        </a:moveTo>
                        <a:lnTo>
                          <a:pt x="154400" y="0"/>
                        </a:lnTo>
                        <a:lnTo>
                          <a:pt x="154400" y="154400"/>
                        </a:lnTo>
                        <a:lnTo>
                          <a:pt x="0" y="154400"/>
                        </a:lnTo>
                        <a:close/>
                      </a:path>
                    </a:pathLst>
                  </a:custGeom>
                  <a:noFill/>
                  <a:ln w="9525" cap="flat">
                    <a:solidFill>
                      <a:srgbClr val="000000"/>
                    </a:solidFill>
                    <a:prstDash val="solid"/>
                    <a:miter/>
                  </a:ln>
                </p:spPr>
                <p:txBody>
                  <a:bodyPr rtlCol="0" anchor="ctr"/>
                  <a:lstStyle/>
                  <a:p>
                    <a:endParaRPr lang="zh-CN" altLang="en-US"/>
                  </a:p>
                </p:txBody>
              </p:sp>
              <p:sp>
                <p:nvSpPr>
                  <p:cNvPr id="152" name="任意多边形: 形状 49">
                    <a:extLst>
                      <a:ext uri="{FF2B5EF4-FFF2-40B4-BE49-F238E27FC236}">
                        <a16:creationId xmlns:a16="http://schemas.microsoft.com/office/drawing/2014/main" id="{52A366AA-2641-E588-6BC9-E69ECA8F1A42}"/>
                      </a:ext>
                    </a:extLst>
                  </p:cNvPr>
                  <p:cNvSpPr/>
                  <p:nvPr/>
                </p:nvSpPr>
                <p:spPr>
                  <a:xfrm>
                    <a:off x="5721872" y="2803383"/>
                    <a:ext cx="154400" cy="154400"/>
                  </a:xfrm>
                  <a:custGeom>
                    <a:avLst/>
                    <a:gdLst>
                      <a:gd name="connsiteX0" fmla="*/ 0 w 154400"/>
                      <a:gd name="connsiteY0" fmla="*/ 0 h 154400"/>
                      <a:gd name="connsiteX1" fmla="*/ 154400 w 154400"/>
                      <a:gd name="connsiteY1" fmla="*/ 0 h 154400"/>
                      <a:gd name="connsiteX2" fmla="*/ 154400 w 154400"/>
                      <a:gd name="connsiteY2" fmla="*/ 154400 h 154400"/>
                      <a:gd name="connsiteX3" fmla="*/ 0 w 154400"/>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154400" h="154400">
                        <a:moveTo>
                          <a:pt x="0" y="0"/>
                        </a:moveTo>
                        <a:lnTo>
                          <a:pt x="154400" y="0"/>
                        </a:lnTo>
                        <a:lnTo>
                          <a:pt x="154400" y="154400"/>
                        </a:lnTo>
                        <a:lnTo>
                          <a:pt x="0" y="154400"/>
                        </a:lnTo>
                        <a:close/>
                      </a:path>
                    </a:pathLst>
                  </a:custGeom>
                  <a:noFill/>
                  <a:ln w="9525" cap="flat">
                    <a:solidFill>
                      <a:srgbClr val="000000"/>
                    </a:solidFill>
                    <a:prstDash val="solid"/>
                    <a:miter/>
                  </a:ln>
                </p:spPr>
                <p:txBody>
                  <a:bodyPr rtlCol="0" anchor="ctr"/>
                  <a:lstStyle/>
                  <a:p>
                    <a:endParaRPr lang="zh-CN" altLang="en-US"/>
                  </a:p>
                </p:txBody>
              </p:sp>
              <p:sp>
                <p:nvSpPr>
                  <p:cNvPr id="153" name="任意多边形: 形状 50">
                    <a:extLst>
                      <a:ext uri="{FF2B5EF4-FFF2-40B4-BE49-F238E27FC236}">
                        <a16:creationId xmlns:a16="http://schemas.microsoft.com/office/drawing/2014/main" id="{A3CFC5F9-D0CF-DEB2-525C-62E451D484BE}"/>
                      </a:ext>
                    </a:extLst>
                  </p:cNvPr>
                  <p:cNvSpPr/>
                  <p:nvPr/>
                </p:nvSpPr>
                <p:spPr>
                  <a:xfrm>
                    <a:off x="5721872" y="3068750"/>
                    <a:ext cx="154400" cy="154400"/>
                  </a:xfrm>
                  <a:custGeom>
                    <a:avLst/>
                    <a:gdLst>
                      <a:gd name="connsiteX0" fmla="*/ 0 w 154400"/>
                      <a:gd name="connsiteY0" fmla="*/ 0 h 154400"/>
                      <a:gd name="connsiteX1" fmla="*/ 154400 w 154400"/>
                      <a:gd name="connsiteY1" fmla="*/ 0 h 154400"/>
                      <a:gd name="connsiteX2" fmla="*/ 154400 w 154400"/>
                      <a:gd name="connsiteY2" fmla="*/ 154400 h 154400"/>
                      <a:gd name="connsiteX3" fmla="*/ 0 w 154400"/>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154400" h="154400">
                        <a:moveTo>
                          <a:pt x="0" y="0"/>
                        </a:moveTo>
                        <a:lnTo>
                          <a:pt x="154400" y="0"/>
                        </a:lnTo>
                        <a:lnTo>
                          <a:pt x="154400" y="154400"/>
                        </a:lnTo>
                        <a:lnTo>
                          <a:pt x="0" y="154400"/>
                        </a:lnTo>
                        <a:close/>
                      </a:path>
                    </a:pathLst>
                  </a:custGeom>
                  <a:solidFill>
                    <a:srgbClr val="969696"/>
                  </a:solidFill>
                  <a:ln w="9525" cap="flat">
                    <a:noFill/>
                    <a:prstDash val="solid"/>
                    <a:miter/>
                  </a:ln>
                </p:spPr>
                <p:txBody>
                  <a:bodyPr rtlCol="0" anchor="ctr"/>
                  <a:lstStyle/>
                  <a:p>
                    <a:endParaRPr lang="zh-CN" altLang="en-US"/>
                  </a:p>
                </p:txBody>
              </p:sp>
              <p:sp>
                <p:nvSpPr>
                  <p:cNvPr id="154" name="任意多边形: 形状 51">
                    <a:extLst>
                      <a:ext uri="{FF2B5EF4-FFF2-40B4-BE49-F238E27FC236}">
                        <a16:creationId xmlns:a16="http://schemas.microsoft.com/office/drawing/2014/main" id="{2219B45F-D9CB-48FB-8E83-B37C06351FB8}"/>
                      </a:ext>
                    </a:extLst>
                  </p:cNvPr>
                  <p:cNvSpPr/>
                  <p:nvPr/>
                </p:nvSpPr>
                <p:spPr>
                  <a:xfrm>
                    <a:off x="5721872" y="3068750"/>
                    <a:ext cx="154400" cy="154400"/>
                  </a:xfrm>
                  <a:custGeom>
                    <a:avLst/>
                    <a:gdLst>
                      <a:gd name="connsiteX0" fmla="*/ 0 w 154400"/>
                      <a:gd name="connsiteY0" fmla="*/ 0 h 154400"/>
                      <a:gd name="connsiteX1" fmla="*/ 154400 w 154400"/>
                      <a:gd name="connsiteY1" fmla="*/ 0 h 154400"/>
                      <a:gd name="connsiteX2" fmla="*/ 154400 w 154400"/>
                      <a:gd name="connsiteY2" fmla="*/ 154400 h 154400"/>
                      <a:gd name="connsiteX3" fmla="*/ 0 w 154400"/>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154400" h="154400">
                        <a:moveTo>
                          <a:pt x="0" y="0"/>
                        </a:moveTo>
                        <a:lnTo>
                          <a:pt x="154400" y="0"/>
                        </a:lnTo>
                        <a:lnTo>
                          <a:pt x="154400" y="154400"/>
                        </a:lnTo>
                        <a:lnTo>
                          <a:pt x="0" y="154400"/>
                        </a:lnTo>
                        <a:close/>
                      </a:path>
                    </a:pathLst>
                  </a:custGeom>
                  <a:noFill/>
                  <a:ln w="9525" cap="flat">
                    <a:solidFill>
                      <a:srgbClr val="000000"/>
                    </a:solidFill>
                    <a:prstDash val="solid"/>
                    <a:miter/>
                  </a:ln>
                </p:spPr>
                <p:txBody>
                  <a:bodyPr rtlCol="0" anchor="ctr"/>
                  <a:lstStyle/>
                  <a:p>
                    <a:endParaRPr lang="zh-CN" altLang="en-US"/>
                  </a:p>
                </p:txBody>
              </p:sp>
              <p:sp>
                <p:nvSpPr>
                  <p:cNvPr id="155" name="任意多边形: 形状 52">
                    <a:extLst>
                      <a:ext uri="{FF2B5EF4-FFF2-40B4-BE49-F238E27FC236}">
                        <a16:creationId xmlns:a16="http://schemas.microsoft.com/office/drawing/2014/main" id="{54C345EE-2837-9D62-2D59-56DB015E9697}"/>
                      </a:ext>
                    </a:extLst>
                  </p:cNvPr>
                  <p:cNvSpPr/>
                  <p:nvPr/>
                </p:nvSpPr>
                <p:spPr>
                  <a:xfrm>
                    <a:off x="5721872" y="3068750"/>
                    <a:ext cx="154400" cy="154400"/>
                  </a:xfrm>
                  <a:custGeom>
                    <a:avLst/>
                    <a:gdLst>
                      <a:gd name="connsiteX0" fmla="*/ 0 w 154400"/>
                      <a:gd name="connsiteY0" fmla="*/ 0 h 154400"/>
                      <a:gd name="connsiteX1" fmla="*/ 154400 w 154400"/>
                      <a:gd name="connsiteY1" fmla="*/ 0 h 154400"/>
                      <a:gd name="connsiteX2" fmla="*/ 154400 w 154400"/>
                      <a:gd name="connsiteY2" fmla="*/ 154400 h 154400"/>
                      <a:gd name="connsiteX3" fmla="*/ 0 w 154400"/>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154400" h="154400">
                        <a:moveTo>
                          <a:pt x="0" y="0"/>
                        </a:moveTo>
                        <a:lnTo>
                          <a:pt x="154400" y="0"/>
                        </a:lnTo>
                        <a:lnTo>
                          <a:pt x="154400" y="154400"/>
                        </a:lnTo>
                        <a:lnTo>
                          <a:pt x="0" y="154400"/>
                        </a:lnTo>
                        <a:close/>
                      </a:path>
                    </a:pathLst>
                  </a:custGeom>
                  <a:noFill/>
                  <a:ln w="9525" cap="flat">
                    <a:solidFill>
                      <a:srgbClr val="000000"/>
                    </a:solidFill>
                    <a:prstDash val="solid"/>
                    <a:miter/>
                  </a:ln>
                </p:spPr>
                <p:txBody>
                  <a:bodyPr rtlCol="0" anchor="ctr"/>
                  <a:lstStyle/>
                  <a:p>
                    <a:endParaRPr lang="zh-CN" altLang="en-US"/>
                  </a:p>
                </p:txBody>
              </p:sp>
              <p:sp>
                <p:nvSpPr>
                  <p:cNvPr id="156" name="任意多边形: 形状 53">
                    <a:extLst>
                      <a:ext uri="{FF2B5EF4-FFF2-40B4-BE49-F238E27FC236}">
                        <a16:creationId xmlns:a16="http://schemas.microsoft.com/office/drawing/2014/main" id="{003EBE04-1736-F291-4915-9AB7E4EFB321}"/>
                      </a:ext>
                    </a:extLst>
                  </p:cNvPr>
                  <p:cNvSpPr/>
                  <p:nvPr/>
                </p:nvSpPr>
                <p:spPr>
                  <a:xfrm>
                    <a:off x="5721872" y="3334212"/>
                    <a:ext cx="154400" cy="154400"/>
                  </a:xfrm>
                  <a:custGeom>
                    <a:avLst/>
                    <a:gdLst>
                      <a:gd name="connsiteX0" fmla="*/ 0 w 154400"/>
                      <a:gd name="connsiteY0" fmla="*/ 0 h 154400"/>
                      <a:gd name="connsiteX1" fmla="*/ 154400 w 154400"/>
                      <a:gd name="connsiteY1" fmla="*/ 0 h 154400"/>
                      <a:gd name="connsiteX2" fmla="*/ 154400 w 154400"/>
                      <a:gd name="connsiteY2" fmla="*/ 154400 h 154400"/>
                      <a:gd name="connsiteX3" fmla="*/ 0 w 154400"/>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154400" h="154400">
                        <a:moveTo>
                          <a:pt x="0" y="0"/>
                        </a:moveTo>
                        <a:lnTo>
                          <a:pt x="154400" y="0"/>
                        </a:lnTo>
                        <a:lnTo>
                          <a:pt x="154400" y="154400"/>
                        </a:lnTo>
                        <a:lnTo>
                          <a:pt x="0" y="154400"/>
                        </a:lnTo>
                        <a:close/>
                      </a:path>
                    </a:pathLst>
                  </a:custGeom>
                  <a:solidFill>
                    <a:srgbClr val="969696"/>
                  </a:solidFill>
                  <a:ln w="9525" cap="flat">
                    <a:noFill/>
                    <a:prstDash val="solid"/>
                    <a:miter/>
                  </a:ln>
                </p:spPr>
                <p:txBody>
                  <a:bodyPr rtlCol="0" anchor="ctr"/>
                  <a:lstStyle/>
                  <a:p>
                    <a:endParaRPr lang="zh-CN" altLang="en-US"/>
                  </a:p>
                </p:txBody>
              </p:sp>
              <p:sp>
                <p:nvSpPr>
                  <p:cNvPr id="157" name="任意多边形: 形状 54">
                    <a:extLst>
                      <a:ext uri="{FF2B5EF4-FFF2-40B4-BE49-F238E27FC236}">
                        <a16:creationId xmlns:a16="http://schemas.microsoft.com/office/drawing/2014/main" id="{E21D7A52-A329-F526-D688-C21485D55D93}"/>
                      </a:ext>
                    </a:extLst>
                  </p:cNvPr>
                  <p:cNvSpPr/>
                  <p:nvPr/>
                </p:nvSpPr>
                <p:spPr>
                  <a:xfrm>
                    <a:off x="5721872" y="3334212"/>
                    <a:ext cx="154400" cy="154400"/>
                  </a:xfrm>
                  <a:custGeom>
                    <a:avLst/>
                    <a:gdLst>
                      <a:gd name="connsiteX0" fmla="*/ 0 w 154400"/>
                      <a:gd name="connsiteY0" fmla="*/ 0 h 154400"/>
                      <a:gd name="connsiteX1" fmla="*/ 154400 w 154400"/>
                      <a:gd name="connsiteY1" fmla="*/ 0 h 154400"/>
                      <a:gd name="connsiteX2" fmla="*/ 154400 w 154400"/>
                      <a:gd name="connsiteY2" fmla="*/ 154400 h 154400"/>
                      <a:gd name="connsiteX3" fmla="*/ 0 w 154400"/>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154400" h="154400">
                        <a:moveTo>
                          <a:pt x="0" y="0"/>
                        </a:moveTo>
                        <a:lnTo>
                          <a:pt x="154400" y="0"/>
                        </a:lnTo>
                        <a:lnTo>
                          <a:pt x="154400" y="154400"/>
                        </a:lnTo>
                        <a:lnTo>
                          <a:pt x="0" y="154400"/>
                        </a:lnTo>
                        <a:close/>
                      </a:path>
                    </a:pathLst>
                  </a:custGeom>
                  <a:noFill/>
                  <a:ln w="9525" cap="flat">
                    <a:solidFill>
                      <a:srgbClr val="000000"/>
                    </a:solidFill>
                    <a:prstDash val="solid"/>
                    <a:miter/>
                  </a:ln>
                </p:spPr>
                <p:txBody>
                  <a:bodyPr rtlCol="0" anchor="ctr"/>
                  <a:lstStyle/>
                  <a:p>
                    <a:endParaRPr lang="zh-CN" altLang="en-US"/>
                  </a:p>
                </p:txBody>
              </p:sp>
              <p:sp>
                <p:nvSpPr>
                  <p:cNvPr id="158" name="任意多边形: 形状 55">
                    <a:extLst>
                      <a:ext uri="{FF2B5EF4-FFF2-40B4-BE49-F238E27FC236}">
                        <a16:creationId xmlns:a16="http://schemas.microsoft.com/office/drawing/2014/main" id="{428F91F1-E6E2-7E0E-7652-1E5E3099C3A9}"/>
                      </a:ext>
                    </a:extLst>
                  </p:cNvPr>
                  <p:cNvSpPr/>
                  <p:nvPr/>
                </p:nvSpPr>
                <p:spPr>
                  <a:xfrm>
                    <a:off x="5721872" y="3334212"/>
                    <a:ext cx="154400" cy="154400"/>
                  </a:xfrm>
                  <a:custGeom>
                    <a:avLst/>
                    <a:gdLst>
                      <a:gd name="connsiteX0" fmla="*/ 0 w 154400"/>
                      <a:gd name="connsiteY0" fmla="*/ 0 h 154400"/>
                      <a:gd name="connsiteX1" fmla="*/ 154400 w 154400"/>
                      <a:gd name="connsiteY1" fmla="*/ 0 h 154400"/>
                      <a:gd name="connsiteX2" fmla="*/ 154400 w 154400"/>
                      <a:gd name="connsiteY2" fmla="*/ 154400 h 154400"/>
                      <a:gd name="connsiteX3" fmla="*/ 0 w 154400"/>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154400" h="154400">
                        <a:moveTo>
                          <a:pt x="0" y="0"/>
                        </a:moveTo>
                        <a:lnTo>
                          <a:pt x="154400" y="0"/>
                        </a:lnTo>
                        <a:lnTo>
                          <a:pt x="154400" y="154400"/>
                        </a:lnTo>
                        <a:lnTo>
                          <a:pt x="0" y="154400"/>
                        </a:lnTo>
                        <a:close/>
                      </a:path>
                    </a:pathLst>
                  </a:custGeom>
                  <a:noFill/>
                  <a:ln w="9525" cap="flat">
                    <a:solidFill>
                      <a:srgbClr val="000000"/>
                    </a:solidFill>
                    <a:prstDash val="solid"/>
                    <a:miter/>
                  </a:ln>
                </p:spPr>
                <p:txBody>
                  <a:bodyPr rtlCol="0" anchor="ctr"/>
                  <a:lstStyle/>
                  <a:p>
                    <a:endParaRPr lang="zh-CN" altLang="en-US"/>
                  </a:p>
                </p:txBody>
              </p:sp>
              <p:sp>
                <p:nvSpPr>
                  <p:cNvPr id="159" name="任意多边形: 形状 56">
                    <a:extLst>
                      <a:ext uri="{FF2B5EF4-FFF2-40B4-BE49-F238E27FC236}">
                        <a16:creationId xmlns:a16="http://schemas.microsoft.com/office/drawing/2014/main" id="{BD3B03E0-7FCD-49E0-6F1B-AC83F8C5AEB0}"/>
                      </a:ext>
                    </a:extLst>
                  </p:cNvPr>
                  <p:cNvSpPr/>
                  <p:nvPr/>
                </p:nvSpPr>
                <p:spPr>
                  <a:xfrm>
                    <a:off x="5626718" y="2410477"/>
                    <a:ext cx="349758" cy="2310669"/>
                  </a:xfrm>
                  <a:custGeom>
                    <a:avLst/>
                    <a:gdLst>
                      <a:gd name="connsiteX0" fmla="*/ 272510 w 349758"/>
                      <a:gd name="connsiteY0" fmla="*/ 2310670 h 2310669"/>
                      <a:gd name="connsiteX1" fmla="*/ 77153 w 349758"/>
                      <a:gd name="connsiteY1" fmla="*/ 2310670 h 2310669"/>
                      <a:gd name="connsiteX2" fmla="*/ 0 w 349758"/>
                      <a:gd name="connsiteY2" fmla="*/ 2226564 h 2310669"/>
                      <a:gd name="connsiteX3" fmla="*/ 0 w 349758"/>
                      <a:gd name="connsiteY3" fmla="*/ 84106 h 2310669"/>
                      <a:gd name="connsiteX4" fmla="*/ 77153 w 349758"/>
                      <a:gd name="connsiteY4" fmla="*/ 0 h 2310669"/>
                      <a:gd name="connsiteX5" fmla="*/ 272510 w 349758"/>
                      <a:gd name="connsiteY5" fmla="*/ 0 h 2310669"/>
                      <a:gd name="connsiteX6" fmla="*/ 349758 w 349758"/>
                      <a:gd name="connsiteY6" fmla="*/ 84106 h 2310669"/>
                      <a:gd name="connsiteX7" fmla="*/ 349758 w 349758"/>
                      <a:gd name="connsiteY7" fmla="*/ 2226564 h 2310669"/>
                      <a:gd name="connsiteX8" fmla="*/ 272510 w 349758"/>
                      <a:gd name="connsiteY8" fmla="*/ 2310670 h 231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9758" h="2310669">
                        <a:moveTo>
                          <a:pt x="272510" y="2310670"/>
                        </a:moveTo>
                        <a:lnTo>
                          <a:pt x="77153" y="2310670"/>
                        </a:lnTo>
                        <a:cubicBezTo>
                          <a:pt x="34576" y="2310670"/>
                          <a:pt x="0" y="2272570"/>
                          <a:pt x="0" y="2226564"/>
                        </a:cubicBezTo>
                        <a:lnTo>
                          <a:pt x="0" y="84106"/>
                        </a:lnTo>
                        <a:cubicBezTo>
                          <a:pt x="0" y="37719"/>
                          <a:pt x="34576" y="0"/>
                          <a:pt x="77153" y="0"/>
                        </a:cubicBezTo>
                        <a:lnTo>
                          <a:pt x="272510" y="0"/>
                        </a:lnTo>
                        <a:cubicBezTo>
                          <a:pt x="315182" y="0"/>
                          <a:pt x="349758" y="38100"/>
                          <a:pt x="349758" y="84106"/>
                        </a:cubicBezTo>
                        <a:lnTo>
                          <a:pt x="349758" y="2226564"/>
                        </a:lnTo>
                        <a:cubicBezTo>
                          <a:pt x="349758" y="2272951"/>
                          <a:pt x="315182" y="2310670"/>
                          <a:pt x="272510" y="2310670"/>
                        </a:cubicBezTo>
                        <a:close/>
                      </a:path>
                    </a:pathLst>
                  </a:custGeom>
                  <a:noFill/>
                  <a:ln w="19050" cap="flat">
                    <a:solidFill>
                      <a:srgbClr val="000000"/>
                    </a:solidFill>
                    <a:prstDash val="solid"/>
                    <a:miter/>
                  </a:ln>
                </p:spPr>
                <p:txBody>
                  <a:bodyPr rtlCol="0" anchor="ctr"/>
                  <a:lstStyle/>
                  <a:p>
                    <a:endParaRPr lang="zh-CN" altLang="en-US"/>
                  </a:p>
                </p:txBody>
              </p:sp>
              <p:sp>
                <p:nvSpPr>
                  <p:cNvPr id="160" name="任意多边形: 形状 57">
                    <a:extLst>
                      <a:ext uri="{FF2B5EF4-FFF2-40B4-BE49-F238E27FC236}">
                        <a16:creationId xmlns:a16="http://schemas.microsoft.com/office/drawing/2014/main" id="{ED69811E-028A-AC4A-73AD-C7A5BFE9E572}"/>
                      </a:ext>
                    </a:extLst>
                  </p:cNvPr>
                  <p:cNvSpPr/>
                  <p:nvPr/>
                </p:nvSpPr>
                <p:spPr>
                  <a:xfrm>
                    <a:off x="6935548" y="4168506"/>
                    <a:ext cx="154400" cy="154400"/>
                  </a:xfrm>
                  <a:custGeom>
                    <a:avLst/>
                    <a:gdLst>
                      <a:gd name="connsiteX0" fmla="*/ 0 w 154400"/>
                      <a:gd name="connsiteY0" fmla="*/ 0 h 154400"/>
                      <a:gd name="connsiteX1" fmla="*/ 154400 w 154400"/>
                      <a:gd name="connsiteY1" fmla="*/ 0 h 154400"/>
                      <a:gd name="connsiteX2" fmla="*/ 154400 w 154400"/>
                      <a:gd name="connsiteY2" fmla="*/ 154400 h 154400"/>
                      <a:gd name="connsiteX3" fmla="*/ 0 w 154400"/>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154400" h="154400">
                        <a:moveTo>
                          <a:pt x="0" y="0"/>
                        </a:moveTo>
                        <a:lnTo>
                          <a:pt x="154400" y="0"/>
                        </a:lnTo>
                        <a:lnTo>
                          <a:pt x="154400" y="154400"/>
                        </a:lnTo>
                        <a:lnTo>
                          <a:pt x="0" y="154400"/>
                        </a:lnTo>
                        <a:close/>
                      </a:path>
                    </a:pathLst>
                  </a:custGeom>
                  <a:solidFill>
                    <a:srgbClr val="969696"/>
                  </a:solidFill>
                  <a:ln w="9525" cap="flat">
                    <a:noFill/>
                    <a:prstDash val="solid"/>
                    <a:miter/>
                  </a:ln>
                </p:spPr>
                <p:txBody>
                  <a:bodyPr rtlCol="0" anchor="ctr"/>
                  <a:lstStyle/>
                  <a:p>
                    <a:endParaRPr lang="zh-CN" altLang="en-US"/>
                  </a:p>
                </p:txBody>
              </p:sp>
              <p:sp>
                <p:nvSpPr>
                  <p:cNvPr id="161" name="任意多边形: 形状 58">
                    <a:extLst>
                      <a:ext uri="{FF2B5EF4-FFF2-40B4-BE49-F238E27FC236}">
                        <a16:creationId xmlns:a16="http://schemas.microsoft.com/office/drawing/2014/main" id="{9C40FF31-723E-88F4-6240-C7B70A564307}"/>
                      </a:ext>
                    </a:extLst>
                  </p:cNvPr>
                  <p:cNvSpPr/>
                  <p:nvPr/>
                </p:nvSpPr>
                <p:spPr>
                  <a:xfrm>
                    <a:off x="6935548" y="4168506"/>
                    <a:ext cx="154400" cy="154400"/>
                  </a:xfrm>
                  <a:custGeom>
                    <a:avLst/>
                    <a:gdLst>
                      <a:gd name="connsiteX0" fmla="*/ 0 w 154400"/>
                      <a:gd name="connsiteY0" fmla="*/ 0 h 154400"/>
                      <a:gd name="connsiteX1" fmla="*/ 154400 w 154400"/>
                      <a:gd name="connsiteY1" fmla="*/ 0 h 154400"/>
                      <a:gd name="connsiteX2" fmla="*/ 154400 w 154400"/>
                      <a:gd name="connsiteY2" fmla="*/ 154400 h 154400"/>
                      <a:gd name="connsiteX3" fmla="*/ 0 w 154400"/>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154400" h="154400">
                        <a:moveTo>
                          <a:pt x="0" y="0"/>
                        </a:moveTo>
                        <a:lnTo>
                          <a:pt x="154400" y="0"/>
                        </a:lnTo>
                        <a:lnTo>
                          <a:pt x="154400" y="154400"/>
                        </a:lnTo>
                        <a:lnTo>
                          <a:pt x="0" y="154400"/>
                        </a:lnTo>
                        <a:close/>
                      </a:path>
                    </a:pathLst>
                  </a:custGeom>
                  <a:noFill/>
                  <a:ln w="9525" cap="flat">
                    <a:solidFill>
                      <a:srgbClr val="000000"/>
                    </a:solidFill>
                    <a:prstDash val="solid"/>
                    <a:miter/>
                  </a:ln>
                </p:spPr>
                <p:txBody>
                  <a:bodyPr rtlCol="0" anchor="ctr"/>
                  <a:lstStyle/>
                  <a:p>
                    <a:endParaRPr lang="zh-CN" altLang="en-US"/>
                  </a:p>
                </p:txBody>
              </p:sp>
              <p:sp>
                <p:nvSpPr>
                  <p:cNvPr id="162" name="任意多边形: 形状 59">
                    <a:extLst>
                      <a:ext uri="{FF2B5EF4-FFF2-40B4-BE49-F238E27FC236}">
                        <a16:creationId xmlns:a16="http://schemas.microsoft.com/office/drawing/2014/main" id="{110DFC21-C40D-AF4D-77AC-6EF1EB8EDB78}"/>
                      </a:ext>
                    </a:extLst>
                  </p:cNvPr>
                  <p:cNvSpPr/>
                  <p:nvPr/>
                </p:nvSpPr>
                <p:spPr>
                  <a:xfrm>
                    <a:off x="6935548" y="4168506"/>
                    <a:ext cx="154400" cy="154400"/>
                  </a:xfrm>
                  <a:custGeom>
                    <a:avLst/>
                    <a:gdLst>
                      <a:gd name="connsiteX0" fmla="*/ 0 w 154400"/>
                      <a:gd name="connsiteY0" fmla="*/ 0 h 154400"/>
                      <a:gd name="connsiteX1" fmla="*/ 154400 w 154400"/>
                      <a:gd name="connsiteY1" fmla="*/ 0 h 154400"/>
                      <a:gd name="connsiteX2" fmla="*/ 154400 w 154400"/>
                      <a:gd name="connsiteY2" fmla="*/ 154400 h 154400"/>
                      <a:gd name="connsiteX3" fmla="*/ 0 w 154400"/>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154400" h="154400">
                        <a:moveTo>
                          <a:pt x="0" y="0"/>
                        </a:moveTo>
                        <a:lnTo>
                          <a:pt x="154400" y="0"/>
                        </a:lnTo>
                        <a:lnTo>
                          <a:pt x="154400" y="154400"/>
                        </a:lnTo>
                        <a:lnTo>
                          <a:pt x="0" y="154400"/>
                        </a:lnTo>
                        <a:close/>
                      </a:path>
                    </a:pathLst>
                  </a:custGeom>
                  <a:noFill/>
                  <a:ln w="9525" cap="flat">
                    <a:solidFill>
                      <a:srgbClr val="000000"/>
                    </a:solidFill>
                    <a:prstDash val="solid"/>
                    <a:miter/>
                  </a:ln>
                </p:spPr>
                <p:txBody>
                  <a:bodyPr rtlCol="0" anchor="ctr"/>
                  <a:lstStyle/>
                  <a:p>
                    <a:endParaRPr lang="zh-CN" altLang="en-US"/>
                  </a:p>
                </p:txBody>
              </p:sp>
              <p:sp>
                <p:nvSpPr>
                  <p:cNvPr id="163" name="任意多边形: 形状 60">
                    <a:extLst>
                      <a:ext uri="{FF2B5EF4-FFF2-40B4-BE49-F238E27FC236}">
                        <a16:creationId xmlns:a16="http://schemas.microsoft.com/office/drawing/2014/main" id="{AE8600F5-82EA-4958-1149-60AC3CB443CD}"/>
                      </a:ext>
                    </a:extLst>
                  </p:cNvPr>
                  <p:cNvSpPr/>
                  <p:nvPr/>
                </p:nvSpPr>
                <p:spPr>
                  <a:xfrm>
                    <a:off x="6935548" y="4481593"/>
                    <a:ext cx="154400" cy="154400"/>
                  </a:xfrm>
                  <a:custGeom>
                    <a:avLst/>
                    <a:gdLst>
                      <a:gd name="connsiteX0" fmla="*/ 0 w 154400"/>
                      <a:gd name="connsiteY0" fmla="*/ 0 h 154400"/>
                      <a:gd name="connsiteX1" fmla="*/ 154400 w 154400"/>
                      <a:gd name="connsiteY1" fmla="*/ 0 h 154400"/>
                      <a:gd name="connsiteX2" fmla="*/ 154400 w 154400"/>
                      <a:gd name="connsiteY2" fmla="*/ 154400 h 154400"/>
                      <a:gd name="connsiteX3" fmla="*/ 0 w 154400"/>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154400" h="154400">
                        <a:moveTo>
                          <a:pt x="0" y="0"/>
                        </a:moveTo>
                        <a:lnTo>
                          <a:pt x="154400" y="0"/>
                        </a:lnTo>
                        <a:lnTo>
                          <a:pt x="154400" y="154400"/>
                        </a:lnTo>
                        <a:lnTo>
                          <a:pt x="0" y="154400"/>
                        </a:lnTo>
                        <a:close/>
                      </a:path>
                    </a:pathLst>
                  </a:custGeom>
                  <a:solidFill>
                    <a:srgbClr val="969696"/>
                  </a:solidFill>
                  <a:ln w="9525" cap="flat">
                    <a:noFill/>
                    <a:prstDash val="solid"/>
                    <a:miter/>
                  </a:ln>
                </p:spPr>
                <p:txBody>
                  <a:bodyPr rtlCol="0" anchor="ctr"/>
                  <a:lstStyle/>
                  <a:p>
                    <a:endParaRPr lang="zh-CN" altLang="en-US"/>
                  </a:p>
                </p:txBody>
              </p:sp>
              <p:sp>
                <p:nvSpPr>
                  <p:cNvPr id="164" name="任意多边形: 形状 61">
                    <a:extLst>
                      <a:ext uri="{FF2B5EF4-FFF2-40B4-BE49-F238E27FC236}">
                        <a16:creationId xmlns:a16="http://schemas.microsoft.com/office/drawing/2014/main" id="{D6527182-FFE0-CDF5-4F3D-1CC0304806DB}"/>
                      </a:ext>
                    </a:extLst>
                  </p:cNvPr>
                  <p:cNvSpPr/>
                  <p:nvPr/>
                </p:nvSpPr>
                <p:spPr>
                  <a:xfrm>
                    <a:off x="6935548" y="4481593"/>
                    <a:ext cx="154400" cy="154400"/>
                  </a:xfrm>
                  <a:custGeom>
                    <a:avLst/>
                    <a:gdLst>
                      <a:gd name="connsiteX0" fmla="*/ 0 w 154400"/>
                      <a:gd name="connsiteY0" fmla="*/ 0 h 154400"/>
                      <a:gd name="connsiteX1" fmla="*/ 154400 w 154400"/>
                      <a:gd name="connsiteY1" fmla="*/ 0 h 154400"/>
                      <a:gd name="connsiteX2" fmla="*/ 154400 w 154400"/>
                      <a:gd name="connsiteY2" fmla="*/ 154400 h 154400"/>
                      <a:gd name="connsiteX3" fmla="*/ 0 w 154400"/>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154400" h="154400">
                        <a:moveTo>
                          <a:pt x="0" y="0"/>
                        </a:moveTo>
                        <a:lnTo>
                          <a:pt x="154400" y="0"/>
                        </a:lnTo>
                        <a:lnTo>
                          <a:pt x="154400" y="154400"/>
                        </a:lnTo>
                        <a:lnTo>
                          <a:pt x="0" y="154400"/>
                        </a:lnTo>
                        <a:close/>
                      </a:path>
                    </a:pathLst>
                  </a:custGeom>
                  <a:noFill/>
                  <a:ln w="9525" cap="flat">
                    <a:solidFill>
                      <a:srgbClr val="000000"/>
                    </a:solidFill>
                    <a:prstDash val="solid"/>
                    <a:miter/>
                  </a:ln>
                </p:spPr>
                <p:txBody>
                  <a:bodyPr rtlCol="0" anchor="ctr"/>
                  <a:lstStyle/>
                  <a:p>
                    <a:endParaRPr lang="zh-CN" altLang="en-US"/>
                  </a:p>
                </p:txBody>
              </p:sp>
              <p:sp>
                <p:nvSpPr>
                  <p:cNvPr id="165" name="任意多边形: 形状 62">
                    <a:extLst>
                      <a:ext uri="{FF2B5EF4-FFF2-40B4-BE49-F238E27FC236}">
                        <a16:creationId xmlns:a16="http://schemas.microsoft.com/office/drawing/2014/main" id="{A768B682-DB97-6238-E50C-96F892427B26}"/>
                      </a:ext>
                    </a:extLst>
                  </p:cNvPr>
                  <p:cNvSpPr/>
                  <p:nvPr/>
                </p:nvSpPr>
                <p:spPr>
                  <a:xfrm>
                    <a:off x="6990793" y="3643679"/>
                    <a:ext cx="54102" cy="54102"/>
                  </a:xfrm>
                  <a:custGeom>
                    <a:avLst/>
                    <a:gdLst>
                      <a:gd name="connsiteX0" fmla="*/ 27146 w 54102"/>
                      <a:gd name="connsiteY0" fmla="*/ 54102 h 54102"/>
                      <a:gd name="connsiteX1" fmla="*/ 0 w 54102"/>
                      <a:gd name="connsiteY1" fmla="*/ 27146 h 54102"/>
                      <a:gd name="connsiteX2" fmla="*/ 26955 w 54102"/>
                      <a:gd name="connsiteY2" fmla="*/ 0 h 54102"/>
                      <a:gd name="connsiteX3" fmla="*/ 54102 w 54102"/>
                      <a:gd name="connsiteY3" fmla="*/ 26956 h 54102"/>
                      <a:gd name="connsiteX4" fmla="*/ 54102 w 54102"/>
                      <a:gd name="connsiteY4" fmla="*/ 27146 h 54102"/>
                      <a:gd name="connsiteX5" fmla="*/ 27146 w 54102"/>
                      <a:gd name="connsiteY5" fmla="*/ 54102 h 54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02" h="54102">
                        <a:moveTo>
                          <a:pt x="27146" y="54102"/>
                        </a:moveTo>
                        <a:cubicBezTo>
                          <a:pt x="12211" y="54159"/>
                          <a:pt x="57" y="42082"/>
                          <a:pt x="0" y="27146"/>
                        </a:cubicBezTo>
                        <a:cubicBezTo>
                          <a:pt x="-48" y="12211"/>
                          <a:pt x="12020" y="57"/>
                          <a:pt x="26955" y="0"/>
                        </a:cubicBezTo>
                        <a:cubicBezTo>
                          <a:pt x="41900" y="-47"/>
                          <a:pt x="54045" y="12021"/>
                          <a:pt x="54102" y="26956"/>
                        </a:cubicBezTo>
                        <a:cubicBezTo>
                          <a:pt x="54102" y="27023"/>
                          <a:pt x="54102" y="27080"/>
                          <a:pt x="54102" y="27146"/>
                        </a:cubicBezTo>
                        <a:cubicBezTo>
                          <a:pt x="54054" y="42015"/>
                          <a:pt x="42014" y="54055"/>
                          <a:pt x="27146" y="54102"/>
                        </a:cubicBezTo>
                      </a:path>
                    </a:pathLst>
                  </a:custGeom>
                  <a:solidFill>
                    <a:srgbClr val="000000"/>
                  </a:solidFill>
                  <a:ln w="9525" cap="flat">
                    <a:noFill/>
                    <a:prstDash val="solid"/>
                    <a:miter/>
                  </a:ln>
                </p:spPr>
                <p:txBody>
                  <a:bodyPr rtlCol="0" anchor="ctr"/>
                  <a:lstStyle/>
                  <a:p>
                    <a:endParaRPr lang="zh-CN" altLang="en-US"/>
                  </a:p>
                </p:txBody>
              </p:sp>
              <p:sp>
                <p:nvSpPr>
                  <p:cNvPr id="166" name="任意多边形: 形状 63">
                    <a:extLst>
                      <a:ext uri="{FF2B5EF4-FFF2-40B4-BE49-F238E27FC236}">
                        <a16:creationId xmlns:a16="http://schemas.microsoft.com/office/drawing/2014/main" id="{2CCA2FBC-D797-135A-5EFA-65B350335A97}"/>
                      </a:ext>
                    </a:extLst>
                  </p:cNvPr>
                  <p:cNvSpPr/>
                  <p:nvPr/>
                </p:nvSpPr>
                <p:spPr>
                  <a:xfrm>
                    <a:off x="6990793" y="3643679"/>
                    <a:ext cx="54102" cy="54102"/>
                  </a:xfrm>
                  <a:custGeom>
                    <a:avLst/>
                    <a:gdLst>
                      <a:gd name="connsiteX0" fmla="*/ 27146 w 54102"/>
                      <a:gd name="connsiteY0" fmla="*/ 54102 h 54102"/>
                      <a:gd name="connsiteX1" fmla="*/ 0 w 54102"/>
                      <a:gd name="connsiteY1" fmla="*/ 27146 h 54102"/>
                      <a:gd name="connsiteX2" fmla="*/ 26955 w 54102"/>
                      <a:gd name="connsiteY2" fmla="*/ 0 h 54102"/>
                      <a:gd name="connsiteX3" fmla="*/ 54102 w 54102"/>
                      <a:gd name="connsiteY3" fmla="*/ 26956 h 54102"/>
                      <a:gd name="connsiteX4" fmla="*/ 54102 w 54102"/>
                      <a:gd name="connsiteY4" fmla="*/ 27146 h 54102"/>
                      <a:gd name="connsiteX5" fmla="*/ 27146 w 54102"/>
                      <a:gd name="connsiteY5" fmla="*/ 54102 h 54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02" h="54102">
                        <a:moveTo>
                          <a:pt x="27146" y="54102"/>
                        </a:moveTo>
                        <a:cubicBezTo>
                          <a:pt x="12211" y="54159"/>
                          <a:pt x="57" y="42082"/>
                          <a:pt x="0" y="27146"/>
                        </a:cubicBezTo>
                        <a:cubicBezTo>
                          <a:pt x="-48" y="12211"/>
                          <a:pt x="12020" y="57"/>
                          <a:pt x="26955" y="0"/>
                        </a:cubicBezTo>
                        <a:cubicBezTo>
                          <a:pt x="41900" y="-47"/>
                          <a:pt x="54045" y="12021"/>
                          <a:pt x="54102" y="26956"/>
                        </a:cubicBezTo>
                        <a:cubicBezTo>
                          <a:pt x="54102" y="27023"/>
                          <a:pt x="54102" y="27080"/>
                          <a:pt x="54102" y="27146"/>
                        </a:cubicBezTo>
                        <a:cubicBezTo>
                          <a:pt x="54054" y="42015"/>
                          <a:pt x="42014" y="54055"/>
                          <a:pt x="27146" y="54102"/>
                        </a:cubicBezTo>
                      </a:path>
                    </a:pathLst>
                  </a:custGeom>
                  <a:noFill/>
                  <a:ln w="9525" cap="flat">
                    <a:solidFill>
                      <a:srgbClr val="000000"/>
                    </a:solidFill>
                    <a:prstDash val="solid"/>
                    <a:miter/>
                  </a:ln>
                </p:spPr>
                <p:txBody>
                  <a:bodyPr rtlCol="0" anchor="ctr"/>
                  <a:lstStyle/>
                  <a:p>
                    <a:endParaRPr lang="zh-CN" altLang="en-US"/>
                  </a:p>
                </p:txBody>
              </p:sp>
              <p:sp>
                <p:nvSpPr>
                  <p:cNvPr id="167" name="任意多边形: 形状 64">
                    <a:extLst>
                      <a:ext uri="{FF2B5EF4-FFF2-40B4-BE49-F238E27FC236}">
                        <a16:creationId xmlns:a16="http://schemas.microsoft.com/office/drawing/2014/main" id="{9FDC97AF-98BD-6621-DE3C-EE1BCFB95E69}"/>
                      </a:ext>
                    </a:extLst>
                  </p:cNvPr>
                  <p:cNvSpPr/>
                  <p:nvPr/>
                </p:nvSpPr>
                <p:spPr>
                  <a:xfrm>
                    <a:off x="6986983" y="3778838"/>
                    <a:ext cx="54101" cy="54102"/>
                  </a:xfrm>
                  <a:custGeom>
                    <a:avLst/>
                    <a:gdLst>
                      <a:gd name="connsiteX0" fmla="*/ 27051 w 54101"/>
                      <a:gd name="connsiteY0" fmla="*/ 54102 h 54102"/>
                      <a:gd name="connsiteX1" fmla="*/ 0 w 54101"/>
                      <a:gd name="connsiteY1" fmla="*/ 27051 h 54102"/>
                      <a:gd name="connsiteX2" fmla="*/ 27051 w 54101"/>
                      <a:gd name="connsiteY2" fmla="*/ 0 h 54102"/>
                      <a:gd name="connsiteX3" fmla="*/ 54102 w 54101"/>
                      <a:gd name="connsiteY3" fmla="*/ 27051 h 54102"/>
                      <a:gd name="connsiteX4" fmla="*/ 27051 w 54101"/>
                      <a:gd name="connsiteY4" fmla="*/ 54102 h 54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01" h="54102">
                        <a:moveTo>
                          <a:pt x="27051" y="54102"/>
                        </a:moveTo>
                        <a:cubicBezTo>
                          <a:pt x="12116" y="54102"/>
                          <a:pt x="0" y="41986"/>
                          <a:pt x="0" y="27051"/>
                        </a:cubicBezTo>
                        <a:cubicBezTo>
                          <a:pt x="0" y="12116"/>
                          <a:pt x="12106" y="0"/>
                          <a:pt x="27051" y="0"/>
                        </a:cubicBezTo>
                        <a:cubicBezTo>
                          <a:pt x="41996" y="0"/>
                          <a:pt x="54102" y="12116"/>
                          <a:pt x="54102" y="27051"/>
                        </a:cubicBezTo>
                        <a:cubicBezTo>
                          <a:pt x="54102" y="41986"/>
                          <a:pt x="41996" y="54102"/>
                          <a:pt x="27051" y="54102"/>
                        </a:cubicBezTo>
                      </a:path>
                    </a:pathLst>
                  </a:custGeom>
                  <a:solidFill>
                    <a:srgbClr val="000000"/>
                  </a:solidFill>
                  <a:ln w="9525" cap="flat">
                    <a:noFill/>
                    <a:prstDash val="solid"/>
                    <a:miter/>
                  </a:ln>
                </p:spPr>
                <p:txBody>
                  <a:bodyPr rtlCol="0" anchor="ctr"/>
                  <a:lstStyle/>
                  <a:p>
                    <a:endParaRPr lang="zh-CN" altLang="en-US"/>
                  </a:p>
                </p:txBody>
              </p:sp>
              <p:sp>
                <p:nvSpPr>
                  <p:cNvPr id="168" name="任意多边形: 形状 65">
                    <a:extLst>
                      <a:ext uri="{FF2B5EF4-FFF2-40B4-BE49-F238E27FC236}">
                        <a16:creationId xmlns:a16="http://schemas.microsoft.com/office/drawing/2014/main" id="{A9DB33EF-185B-8723-69FD-340110F16079}"/>
                      </a:ext>
                    </a:extLst>
                  </p:cNvPr>
                  <p:cNvSpPr/>
                  <p:nvPr/>
                </p:nvSpPr>
                <p:spPr>
                  <a:xfrm>
                    <a:off x="6986983" y="3778838"/>
                    <a:ext cx="54101" cy="54102"/>
                  </a:xfrm>
                  <a:custGeom>
                    <a:avLst/>
                    <a:gdLst>
                      <a:gd name="connsiteX0" fmla="*/ 27051 w 54101"/>
                      <a:gd name="connsiteY0" fmla="*/ 54102 h 54102"/>
                      <a:gd name="connsiteX1" fmla="*/ 0 w 54101"/>
                      <a:gd name="connsiteY1" fmla="*/ 27051 h 54102"/>
                      <a:gd name="connsiteX2" fmla="*/ 27051 w 54101"/>
                      <a:gd name="connsiteY2" fmla="*/ 0 h 54102"/>
                      <a:gd name="connsiteX3" fmla="*/ 54102 w 54101"/>
                      <a:gd name="connsiteY3" fmla="*/ 27051 h 54102"/>
                      <a:gd name="connsiteX4" fmla="*/ 27051 w 54101"/>
                      <a:gd name="connsiteY4" fmla="*/ 54102 h 54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01" h="54102">
                        <a:moveTo>
                          <a:pt x="27051" y="54102"/>
                        </a:moveTo>
                        <a:cubicBezTo>
                          <a:pt x="12116" y="54102"/>
                          <a:pt x="0" y="41986"/>
                          <a:pt x="0" y="27051"/>
                        </a:cubicBezTo>
                        <a:cubicBezTo>
                          <a:pt x="0" y="12116"/>
                          <a:pt x="12106" y="0"/>
                          <a:pt x="27051" y="0"/>
                        </a:cubicBezTo>
                        <a:cubicBezTo>
                          <a:pt x="41996" y="0"/>
                          <a:pt x="54102" y="12116"/>
                          <a:pt x="54102" y="27051"/>
                        </a:cubicBezTo>
                        <a:cubicBezTo>
                          <a:pt x="54102" y="41986"/>
                          <a:pt x="41996" y="54102"/>
                          <a:pt x="27051" y="54102"/>
                        </a:cubicBezTo>
                      </a:path>
                    </a:pathLst>
                  </a:custGeom>
                  <a:noFill/>
                  <a:ln w="9525" cap="flat">
                    <a:solidFill>
                      <a:srgbClr val="000000"/>
                    </a:solidFill>
                    <a:prstDash val="solid"/>
                    <a:miter/>
                  </a:ln>
                </p:spPr>
                <p:txBody>
                  <a:bodyPr rtlCol="0" anchor="ctr"/>
                  <a:lstStyle/>
                  <a:p>
                    <a:endParaRPr lang="zh-CN" altLang="en-US"/>
                  </a:p>
                </p:txBody>
              </p:sp>
              <p:sp>
                <p:nvSpPr>
                  <p:cNvPr id="169" name="任意多边形: 形状 66">
                    <a:extLst>
                      <a:ext uri="{FF2B5EF4-FFF2-40B4-BE49-F238E27FC236}">
                        <a16:creationId xmlns:a16="http://schemas.microsoft.com/office/drawing/2014/main" id="{D1868A42-58B6-23F1-6957-4B4A5CC54EA1}"/>
                      </a:ext>
                    </a:extLst>
                  </p:cNvPr>
                  <p:cNvSpPr/>
                  <p:nvPr/>
                </p:nvSpPr>
                <p:spPr>
                  <a:xfrm>
                    <a:off x="6986983" y="3909903"/>
                    <a:ext cx="54101" cy="54101"/>
                  </a:xfrm>
                  <a:custGeom>
                    <a:avLst/>
                    <a:gdLst>
                      <a:gd name="connsiteX0" fmla="*/ 27051 w 54101"/>
                      <a:gd name="connsiteY0" fmla="*/ 54102 h 54101"/>
                      <a:gd name="connsiteX1" fmla="*/ 0 w 54101"/>
                      <a:gd name="connsiteY1" fmla="*/ 27051 h 54101"/>
                      <a:gd name="connsiteX2" fmla="*/ 27051 w 54101"/>
                      <a:gd name="connsiteY2" fmla="*/ 0 h 54101"/>
                      <a:gd name="connsiteX3" fmla="*/ 54102 w 54101"/>
                      <a:gd name="connsiteY3" fmla="*/ 27051 h 54101"/>
                      <a:gd name="connsiteX4" fmla="*/ 27051 w 54101"/>
                      <a:gd name="connsiteY4" fmla="*/ 54102 h 54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01" h="54101">
                        <a:moveTo>
                          <a:pt x="27051" y="54102"/>
                        </a:moveTo>
                        <a:cubicBezTo>
                          <a:pt x="12116" y="54102"/>
                          <a:pt x="0" y="41986"/>
                          <a:pt x="0" y="27051"/>
                        </a:cubicBezTo>
                        <a:cubicBezTo>
                          <a:pt x="0" y="12116"/>
                          <a:pt x="12106" y="0"/>
                          <a:pt x="27051" y="0"/>
                        </a:cubicBezTo>
                        <a:cubicBezTo>
                          <a:pt x="41996" y="0"/>
                          <a:pt x="54102" y="12116"/>
                          <a:pt x="54102" y="27051"/>
                        </a:cubicBezTo>
                        <a:cubicBezTo>
                          <a:pt x="54102" y="41986"/>
                          <a:pt x="41996" y="54102"/>
                          <a:pt x="27051" y="54102"/>
                        </a:cubicBezTo>
                      </a:path>
                    </a:pathLst>
                  </a:custGeom>
                  <a:solidFill>
                    <a:srgbClr val="000000"/>
                  </a:solidFill>
                  <a:ln w="9525" cap="flat">
                    <a:noFill/>
                    <a:prstDash val="solid"/>
                    <a:miter/>
                  </a:ln>
                </p:spPr>
                <p:txBody>
                  <a:bodyPr rtlCol="0" anchor="ctr"/>
                  <a:lstStyle/>
                  <a:p>
                    <a:endParaRPr lang="zh-CN" altLang="en-US"/>
                  </a:p>
                </p:txBody>
              </p:sp>
              <p:sp>
                <p:nvSpPr>
                  <p:cNvPr id="170" name="任意多边形: 形状 67">
                    <a:extLst>
                      <a:ext uri="{FF2B5EF4-FFF2-40B4-BE49-F238E27FC236}">
                        <a16:creationId xmlns:a16="http://schemas.microsoft.com/office/drawing/2014/main" id="{81F2D1AE-BC37-6301-44D0-DC5BDE7885B0}"/>
                      </a:ext>
                    </a:extLst>
                  </p:cNvPr>
                  <p:cNvSpPr/>
                  <p:nvPr/>
                </p:nvSpPr>
                <p:spPr>
                  <a:xfrm>
                    <a:off x="6986983" y="3909903"/>
                    <a:ext cx="54101" cy="54101"/>
                  </a:xfrm>
                  <a:custGeom>
                    <a:avLst/>
                    <a:gdLst>
                      <a:gd name="connsiteX0" fmla="*/ 27051 w 54101"/>
                      <a:gd name="connsiteY0" fmla="*/ 54102 h 54101"/>
                      <a:gd name="connsiteX1" fmla="*/ 0 w 54101"/>
                      <a:gd name="connsiteY1" fmla="*/ 27051 h 54101"/>
                      <a:gd name="connsiteX2" fmla="*/ 27051 w 54101"/>
                      <a:gd name="connsiteY2" fmla="*/ 0 h 54101"/>
                      <a:gd name="connsiteX3" fmla="*/ 54102 w 54101"/>
                      <a:gd name="connsiteY3" fmla="*/ 27051 h 54101"/>
                      <a:gd name="connsiteX4" fmla="*/ 27051 w 54101"/>
                      <a:gd name="connsiteY4" fmla="*/ 54102 h 54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01" h="54101">
                        <a:moveTo>
                          <a:pt x="27051" y="54102"/>
                        </a:moveTo>
                        <a:cubicBezTo>
                          <a:pt x="12116" y="54102"/>
                          <a:pt x="0" y="41986"/>
                          <a:pt x="0" y="27051"/>
                        </a:cubicBezTo>
                        <a:cubicBezTo>
                          <a:pt x="0" y="12116"/>
                          <a:pt x="12106" y="0"/>
                          <a:pt x="27051" y="0"/>
                        </a:cubicBezTo>
                        <a:cubicBezTo>
                          <a:pt x="41996" y="0"/>
                          <a:pt x="54102" y="12116"/>
                          <a:pt x="54102" y="27051"/>
                        </a:cubicBezTo>
                        <a:cubicBezTo>
                          <a:pt x="54102" y="41986"/>
                          <a:pt x="41996" y="54102"/>
                          <a:pt x="27051" y="54102"/>
                        </a:cubicBezTo>
                      </a:path>
                    </a:pathLst>
                  </a:custGeom>
                  <a:noFill/>
                  <a:ln w="9525" cap="flat">
                    <a:solidFill>
                      <a:srgbClr val="000000"/>
                    </a:solidFill>
                    <a:prstDash val="solid"/>
                    <a:miter/>
                  </a:ln>
                </p:spPr>
                <p:txBody>
                  <a:bodyPr rtlCol="0" anchor="ctr"/>
                  <a:lstStyle/>
                  <a:p>
                    <a:endParaRPr lang="zh-CN" altLang="en-US"/>
                  </a:p>
                </p:txBody>
              </p:sp>
              <p:sp>
                <p:nvSpPr>
                  <p:cNvPr id="171" name="任意多边形: 形状 68">
                    <a:extLst>
                      <a:ext uri="{FF2B5EF4-FFF2-40B4-BE49-F238E27FC236}">
                        <a16:creationId xmlns:a16="http://schemas.microsoft.com/office/drawing/2014/main" id="{8B501397-2669-62AC-6DF0-E1D0FD83B0A0}"/>
                      </a:ext>
                    </a:extLst>
                  </p:cNvPr>
                  <p:cNvSpPr/>
                  <p:nvPr/>
                </p:nvSpPr>
                <p:spPr>
                  <a:xfrm>
                    <a:off x="7524193" y="3643679"/>
                    <a:ext cx="54102" cy="54102"/>
                  </a:xfrm>
                  <a:custGeom>
                    <a:avLst/>
                    <a:gdLst>
                      <a:gd name="connsiteX0" fmla="*/ 27146 w 54102"/>
                      <a:gd name="connsiteY0" fmla="*/ 54102 h 54102"/>
                      <a:gd name="connsiteX1" fmla="*/ 0 w 54102"/>
                      <a:gd name="connsiteY1" fmla="*/ 27146 h 54102"/>
                      <a:gd name="connsiteX2" fmla="*/ 26955 w 54102"/>
                      <a:gd name="connsiteY2" fmla="*/ 0 h 54102"/>
                      <a:gd name="connsiteX3" fmla="*/ 54102 w 54102"/>
                      <a:gd name="connsiteY3" fmla="*/ 26956 h 54102"/>
                      <a:gd name="connsiteX4" fmla="*/ 54102 w 54102"/>
                      <a:gd name="connsiteY4" fmla="*/ 27146 h 54102"/>
                      <a:gd name="connsiteX5" fmla="*/ 27146 w 54102"/>
                      <a:gd name="connsiteY5" fmla="*/ 54102 h 54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02" h="54102">
                        <a:moveTo>
                          <a:pt x="27146" y="54102"/>
                        </a:moveTo>
                        <a:cubicBezTo>
                          <a:pt x="12211" y="54159"/>
                          <a:pt x="57" y="42082"/>
                          <a:pt x="0" y="27146"/>
                        </a:cubicBezTo>
                        <a:cubicBezTo>
                          <a:pt x="-48" y="12211"/>
                          <a:pt x="12020" y="57"/>
                          <a:pt x="26955" y="0"/>
                        </a:cubicBezTo>
                        <a:cubicBezTo>
                          <a:pt x="41900" y="-47"/>
                          <a:pt x="54045" y="12021"/>
                          <a:pt x="54102" y="26956"/>
                        </a:cubicBezTo>
                        <a:cubicBezTo>
                          <a:pt x="54102" y="27023"/>
                          <a:pt x="54102" y="27080"/>
                          <a:pt x="54102" y="27146"/>
                        </a:cubicBezTo>
                        <a:cubicBezTo>
                          <a:pt x="54054" y="42015"/>
                          <a:pt x="42014" y="54055"/>
                          <a:pt x="27146" y="54102"/>
                        </a:cubicBezTo>
                      </a:path>
                    </a:pathLst>
                  </a:custGeom>
                  <a:solidFill>
                    <a:srgbClr val="000000"/>
                  </a:solidFill>
                  <a:ln w="9525" cap="flat">
                    <a:noFill/>
                    <a:prstDash val="solid"/>
                    <a:miter/>
                  </a:ln>
                </p:spPr>
                <p:txBody>
                  <a:bodyPr rtlCol="0" anchor="ctr"/>
                  <a:lstStyle/>
                  <a:p>
                    <a:endParaRPr lang="zh-CN" altLang="en-US"/>
                  </a:p>
                </p:txBody>
              </p:sp>
              <p:sp>
                <p:nvSpPr>
                  <p:cNvPr id="172" name="任意多边形: 形状 69">
                    <a:extLst>
                      <a:ext uri="{FF2B5EF4-FFF2-40B4-BE49-F238E27FC236}">
                        <a16:creationId xmlns:a16="http://schemas.microsoft.com/office/drawing/2014/main" id="{2B92AA47-709B-89B0-241A-C5A3C5BA4FCB}"/>
                      </a:ext>
                    </a:extLst>
                  </p:cNvPr>
                  <p:cNvSpPr/>
                  <p:nvPr/>
                </p:nvSpPr>
                <p:spPr>
                  <a:xfrm>
                    <a:off x="7524193" y="3643679"/>
                    <a:ext cx="54102" cy="54102"/>
                  </a:xfrm>
                  <a:custGeom>
                    <a:avLst/>
                    <a:gdLst>
                      <a:gd name="connsiteX0" fmla="*/ 27146 w 54102"/>
                      <a:gd name="connsiteY0" fmla="*/ 54102 h 54102"/>
                      <a:gd name="connsiteX1" fmla="*/ 0 w 54102"/>
                      <a:gd name="connsiteY1" fmla="*/ 27146 h 54102"/>
                      <a:gd name="connsiteX2" fmla="*/ 26955 w 54102"/>
                      <a:gd name="connsiteY2" fmla="*/ 0 h 54102"/>
                      <a:gd name="connsiteX3" fmla="*/ 54102 w 54102"/>
                      <a:gd name="connsiteY3" fmla="*/ 26956 h 54102"/>
                      <a:gd name="connsiteX4" fmla="*/ 54102 w 54102"/>
                      <a:gd name="connsiteY4" fmla="*/ 27146 h 54102"/>
                      <a:gd name="connsiteX5" fmla="*/ 27146 w 54102"/>
                      <a:gd name="connsiteY5" fmla="*/ 54102 h 54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02" h="54102">
                        <a:moveTo>
                          <a:pt x="27146" y="54102"/>
                        </a:moveTo>
                        <a:cubicBezTo>
                          <a:pt x="12211" y="54159"/>
                          <a:pt x="57" y="42082"/>
                          <a:pt x="0" y="27146"/>
                        </a:cubicBezTo>
                        <a:cubicBezTo>
                          <a:pt x="-48" y="12211"/>
                          <a:pt x="12020" y="57"/>
                          <a:pt x="26955" y="0"/>
                        </a:cubicBezTo>
                        <a:cubicBezTo>
                          <a:pt x="41900" y="-47"/>
                          <a:pt x="54045" y="12021"/>
                          <a:pt x="54102" y="26956"/>
                        </a:cubicBezTo>
                        <a:cubicBezTo>
                          <a:pt x="54102" y="27023"/>
                          <a:pt x="54102" y="27080"/>
                          <a:pt x="54102" y="27146"/>
                        </a:cubicBezTo>
                        <a:cubicBezTo>
                          <a:pt x="54054" y="42015"/>
                          <a:pt x="42014" y="54055"/>
                          <a:pt x="27146" y="54102"/>
                        </a:cubicBezTo>
                      </a:path>
                    </a:pathLst>
                  </a:custGeom>
                  <a:noFill/>
                  <a:ln w="9525" cap="flat">
                    <a:solidFill>
                      <a:srgbClr val="000000"/>
                    </a:solidFill>
                    <a:prstDash val="solid"/>
                    <a:miter/>
                  </a:ln>
                </p:spPr>
                <p:txBody>
                  <a:bodyPr rtlCol="0" anchor="ctr"/>
                  <a:lstStyle/>
                  <a:p>
                    <a:endParaRPr lang="zh-CN" altLang="en-US"/>
                  </a:p>
                </p:txBody>
              </p:sp>
              <p:sp>
                <p:nvSpPr>
                  <p:cNvPr id="173" name="任意多边形: 形状 70">
                    <a:extLst>
                      <a:ext uri="{FF2B5EF4-FFF2-40B4-BE49-F238E27FC236}">
                        <a16:creationId xmlns:a16="http://schemas.microsoft.com/office/drawing/2014/main" id="{5CF488DA-BA04-F2E9-FDEC-AAAD555A5A5C}"/>
                      </a:ext>
                    </a:extLst>
                  </p:cNvPr>
                  <p:cNvSpPr/>
                  <p:nvPr/>
                </p:nvSpPr>
                <p:spPr>
                  <a:xfrm>
                    <a:off x="7520383" y="3778838"/>
                    <a:ext cx="54101" cy="54102"/>
                  </a:xfrm>
                  <a:custGeom>
                    <a:avLst/>
                    <a:gdLst>
                      <a:gd name="connsiteX0" fmla="*/ 27051 w 54101"/>
                      <a:gd name="connsiteY0" fmla="*/ 54102 h 54102"/>
                      <a:gd name="connsiteX1" fmla="*/ 0 w 54101"/>
                      <a:gd name="connsiteY1" fmla="*/ 27051 h 54102"/>
                      <a:gd name="connsiteX2" fmla="*/ 27051 w 54101"/>
                      <a:gd name="connsiteY2" fmla="*/ 0 h 54102"/>
                      <a:gd name="connsiteX3" fmla="*/ 54102 w 54101"/>
                      <a:gd name="connsiteY3" fmla="*/ 27051 h 54102"/>
                      <a:gd name="connsiteX4" fmla="*/ 27051 w 54101"/>
                      <a:gd name="connsiteY4" fmla="*/ 54102 h 54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01" h="54102">
                        <a:moveTo>
                          <a:pt x="27051" y="54102"/>
                        </a:moveTo>
                        <a:cubicBezTo>
                          <a:pt x="12116" y="54102"/>
                          <a:pt x="0" y="41986"/>
                          <a:pt x="0" y="27051"/>
                        </a:cubicBezTo>
                        <a:cubicBezTo>
                          <a:pt x="0" y="12116"/>
                          <a:pt x="12106" y="0"/>
                          <a:pt x="27051" y="0"/>
                        </a:cubicBezTo>
                        <a:cubicBezTo>
                          <a:pt x="41996" y="0"/>
                          <a:pt x="54102" y="12116"/>
                          <a:pt x="54102" y="27051"/>
                        </a:cubicBezTo>
                        <a:cubicBezTo>
                          <a:pt x="54102" y="41986"/>
                          <a:pt x="41996" y="54102"/>
                          <a:pt x="27051" y="54102"/>
                        </a:cubicBezTo>
                      </a:path>
                    </a:pathLst>
                  </a:custGeom>
                  <a:solidFill>
                    <a:srgbClr val="000000"/>
                  </a:solidFill>
                  <a:ln w="9525" cap="flat">
                    <a:noFill/>
                    <a:prstDash val="solid"/>
                    <a:miter/>
                  </a:ln>
                </p:spPr>
                <p:txBody>
                  <a:bodyPr rtlCol="0" anchor="ctr"/>
                  <a:lstStyle/>
                  <a:p>
                    <a:endParaRPr lang="zh-CN" altLang="en-US"/>
                  </a:p>
                </p:txBody>
              </p:sp>
              <p:sp>
                <p:nvSpPr>
                  <p:cNvPr id="174" name="任意多边形: 形状 71">
                    <a:extLst>
                      <a:ext uri="{FF2B5EF4-FFF2-40B4-BE49-F238E27FC236}">
                        <a16:creationId xmlns:a16="http://schemas.microsoft.com/office/drawing/2014/main" id="{09A12B83-BAC3-24F4-07ED-24124075E58B}"/>
                      </a:ext>
                    </a:extLst>
                  </p:cNvPr>
                  <p:cNvSpPr/>
                  <p:nvPr/>
                </p:nvSpPr>
                <p:spPr>
                  <a:xfrm>
                    <a:off x="7520383" y="3778838"/>
                    <a:ext cx="54101" cy="54102"/>
                  </a:xfrm>
                  <a:custGeom>
                    <a:avLst/>
                    <a:gdLst>
                      <a:gd name="connsiteX0" fmla="*/ 27051 w 54101"/>
                      <a:gd name="connsiteY0" fmla="*/ 54102 h 54102"/>
                      <a:gd name="connsiteX1" fmla="*/ 0 w 54101"/>
                      <a:gd name="connsiteY1" fmla="*/ 27051 h 54102"/>
                      <a:gd name="connsiteX2" fmla="*/ 27051 w 54101"/>
                      <a:gd name="connsiteY2" fmla="*/ 0 h 54102"/>
                      <a:gd name="connsiteX3" fmla="*/ 54102 w 54101"/>
                      <a:gd name="connsiteY3" fmla="*/ 27051 h 54102"/>
                      <a:gd name="connsiteX4" fmla="*/ 27051 w 54101"/>
                      <a:gd name="connsiteY4" fmla="*/ 54102 h 54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01" h="54102">
                        <a:moveTo>
                          <a:pt x="27051" y="54102"/>
                        </a:moveTo>
                        <a:cubicBezTo>
                          <a:pt x="12116" y="54102"/>
                          <a:pt x="0" y="41986"/>
                          <a:pt x="0" y="27051"/>
                        </a:cubicBezTo>
                        <a:cubicBezTo>
                          <a:pt x="0" y="12116"/>
                          <a:pt x="12106" y="0"/>
                          <a:pt x="27051" y="0"/>
                        </a:cubicBezTo>
                        <a:cubicBezTo>
                          <a:pt x="41996" y="0"/>
                          <a:pt x="54102" y="12116"/>
                          <a:pt x="54102" y="27051"/>
                        </a:cubicBezTo>
                        <a:cubicBezTo>
                          <a:pt x="54102" y="41986"/>
                          <a:pt x="41996" y="54102"/>
                          <a:pt x="27051" y="54102"/>
                        </a:cubicBezTo>
                      </a:path>
                    </a:pathLst>
                  </a:custGeom>
                  <a:noFill/>
                  <a:ln w="9525" cap="flat">
                    <a:solidFill>
                      <a:srgbClr val="000000"/>
                    </a:solidFill>
                    <a:prstDash val="solid"/>
                    <a:miter/>
                  </a:ln>
                </p:spPr>
                <p:txBody>
                  <a:bodyPr rtlCol="0" anchor="ctr"/>
                  <a:lstStyle/>
                  <a:p>
                    <a:endParaRPr lang="zh-CN" altLang="en-US"/>
                  </a:p>
                </p:txBody>
              </p:sp>
              <p:sp>
                <p:nvSpPr>
                  <p:cNvPr id="175" name="任意多边形: 形状 72">
                    <a:extLst>
                      <a:ext uri="{FF2B5EF4-FFF2-40B4-BE49-F238E27FC236}">
                        <a16:creationId xmlns:a16="http://schemas.microsoft.com/office/drawing/2014/main" id="{99D48B8B-C60E-3542-1FCC-6FA0A2B438E2}"/>
                      </a:ext>
                    </a:extLst>
                  </p:cNvPr>
                  <p:cNvSpPr/>
                  <p:nvPr/>
                </p:nvSpPr>
                <p:spPr>
                  <a:xfrm>
                    <a:off x="7520383" y="3909903"/>
                    <a:ext cx="54101" cy="54101"/>
                  </a:xfrm>
                  <a:custGeom>
                    <a:avLst/>
                    <a:gdLst>
                      <a:gd name="connsiteX0" fmla="*/ 27051 w 54101"/>
                      <a:gd name="connsiteY0" fmla="*/ 54102 h 54101"/>
                      <a:gd name="connsiteX1" fmla="*/ 0 w 54101"/>
                      <a:gd name="connsiteY1" fmla="*/ 27051 h 54101"/>
                      <a:gd name="connsiteX2" fmla="*/ 27051 w 54101"/>
                      <a:gd name="connsiteY2" fmla="*/ 0 h 54101"/>
                      <a:gd name="connsiteX3" fmla="*/ 54102 w 54101"/>
                      <a:gd name="connsiteY3" fmla="*/ 27051 h 54101"/>
                      <a:gd name="connsiteX4" fmla="*/ 27051 w 54101"/>
                      <a:gd name="connsiteY4" fmla="*/ 54102 h 54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01" h="54101">
                        <a:moveTo>
                          <a:pt x="27051" y="54102"/>
                        </a:moveTo>
                        <a:cubicBezTo>
                          <a:pt x="12116" y="54102"/>
                          <a:pt x="0" y="41986"/>
                          <a:pt x="0" y="27051"/>
                        </a:cubicBezTo>
                        <a:cubicBezTo>
                          <a:pt x="0" y="12116"/>
                          <a:pt x="12106" y="0"/>
                          <a:pt x="27051" y="0"/>
                        </a:cubicBezTo>
                        <a:cubicBezTo>
                          <a:pt x="41996" y="0"/>
                          <a:pt x="54102" y="12116"/>
                          <a:pt x="54102" y="27051"/>
                        </a:cubicBezTo>
                        <a:cubicBezTo>
                          <a:pt x="54102" y="41986"/>
                          <a:pt x="41996" y="54102"/>
                          <a:pt x="27051" y="54102"/>
                        </a:cubicBezTo>
                      </a:path>
                    </a:pathLst>
                  </a:custGeom>
                  <a:solidFill>
                    <a:srgbClr val="000000"/>
                  </a:solidFill>
                  <a:ln w="9525" cap="flat">
                    <a:noFill/>
                    <a:prstDash val="solid"/>
                    <a:miter/>
                  </a:ln>
                </p:spPr>
                <p:txBody>
                  <a:bodyPr rtlCol="0" anchor="ctr"/>
                  <a:lstStyle/>
                  <a:p>
                    <a:endParaRPr lang="zh-CN" altLang="en-US"/>
                  </a:p>
                </p:txBody>
              </p:sp>
              <p:sp>
                <p:nvSpPr>
                  <p:cNvPr id="176" name="任意多边形: 形状 73">
                    <a:extLst>
                      <a:ext uri="{FF2B5EF4-FFF2-40B4-BE49-F238E27FC236}">
                        <a16:creationId xmlns:a16="http://schemas.microsoft.com/office/drawing/2014/main" id="{7D08A58A-3C7B-C5CB-EA0C-78A19C154197}"/>
                      </a:ext>
                    </a:extLst>
                  </p:cNvPr>
                  <p:cNvSpPr/>
                  <p:nvPr/>
                </p:nvSpPr>
                <p:spPr>
                  <a:xfrm>
                    <a:off x="7520383" y="3909903"/>
                    <a:ext cx="54101" cy="54101"/>
                  </a:xfrm>
                  <a:custGeom>
                    <a:avLst/>
                    <a:gdLst>
                      <a:gd name="connsiteX0" fmla="*/ 27051 w 54101"/>
                      <a:gd name="connsiteY0" fmla="*/ 54102 h 54101"/>
                      <a:gd name="connsiteX1" fmla="*/ 0 w 54101"/>
                      <a:gd name="connsiteY1" fmla="*/ 27051 h 54101"/>
                      <a:gd name="connsiteX2" fmla="*/ 27051 w 54101"/>
                      <a:gd name="connsiteY2" fmla="*/ 0 h 54101"/>
                      <a:gd name="connsiteX3" fmla="*/ 54102 w 54101"/>
                      <a:gd name="connsiteY3" fmla="*/ 27051 h 54101"/>
                      <a:gd name="connsiteX4" fmla="*/ 27051 w 54101"/>
                      <a:gd name="connsiteY4" fmla="*/ 54102 h 54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01" h="54101">
                        <a:moveTo>
                          <a:pt x="27051" y="54102"/>
                        </a:moveTo>
                        <a:cubicBezTo>
                          <a:pt x="12116" y="54102"/>
                          <a:pt x="0" y="41986"/>
                          <a:pt x="0" y="27051"/>
                        </a:cubicBezTo>
                        <a:cubicBezTo>
                          <a:pt x="0" y="12116"/>
                          <a:pt x="12106" y="0"/>
                          <a:pt x="27051" y="0"/>
                        </a:cubicBezTo>
                        <a:cubicBezTo>
                          <a:pt x="41996" y="0"/>
                          <a:pt x="54102" y="12116"/>
                          <a:pt x="54102" y="27051"/>
                        </a:cubicBezTo>
                        <a:cubicBezTo>
                          <a:pt x="54102" y="41986"/>
                          <a:pt x="41996" y="54102"/>
                          <a:pt x="27051" y="54102"/>
                        </a:cubicBezTo>
                      </a:path>
                    </a:pathLst>
                  </a:custGeom>
                  <a:noFill/>
                  <a:ln w="9525" cap="flat">
                    <a:solidFill>
                      <a:srgbClr val="000000"/>
                    </a:solidFill>
                    <a:prstDash val="solid"/>
                    <a:miter/>
                  </a:ln>
                </p:spPr>
                <p:txBody>
                  <a:bodyPr rtlCol="0" anchor="ctr"/>
                  <a:lstStyle/>
                  <a:p>
                    <a:endParaRPr lang="zh-CN" altLang="en-US"/>
                  </a:p>
                </p:txBody>
              </p:sp>
              <p:sp>
                <p:nvSpPr>
                  <p:cNvPr id="177" name="任意多边形: 形状 74">
                    <a:extLst>
                      <a:ext uri="{FF2B5EF4-FFF2-40B4-BE49-F238E27FC236}">
                        <a16:creationId xmlns:a16="http://schemas.microsoft.com/office/drawing/2014/main" id="{E5470D27-59A1-C7E3-0DD2-561291BEC7B5}"/>
                      </a:ext>
                    </a:extLst>
                  </p:cNvPr>
                  <p:cNvSpPr/>
                  <p:nvPr/>
                </p:nvSpPr>
                <p:spPr>
                  <a:xfrm>
                    <a:off x="6941072" y="2537922"/>
                    <a:ext cx="154400" cy="154400"/>
                  </a:xfrm>
                  <a:custGeom>
                    <a:avLst/>
                    <a:gdLst>
                      <a:gd name="connsiteX0" fmla="*/ 0 w 154400"/>
                      <a:gd name="connsiteY0" fmla="*/ 0 h 154400"/>
                      <a:gd name="connsiteX1" fmla="*/ 154400 w 154400"/>
                      <a:gd name="connsiteY1" fmla="*/ 0 h 154400"/>
                      <a:gd name="connsiteX2" fmla="*/ 154400 w 154400"/>
                      <a:gd name="connsiteY2" fmla="*/ 154400 h 154400"/>
                      <a:gd name="connsiteX3" fmla="*/ 0 w 154400"/>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154400" h="154400">
                        <a:moveTo>
                          <a:pt x="0" y="0"/>
                        </a:moveTo>
                        <a:lnTo>
                          <a:pt x="154400" y="0"/>
                        </a:lnTo>
                        <a:lnTo>
                          <a:pt x="154400" y="154400"/>
                        </a:lnTo>
                        <a:lnTo>
                          <a:pt x="0" y="154400"/>
                        </a:lnTo>
                        <a:close/>
                      </a:path>
                    </a:pathLst>
                  </a:custGeom>
                  <a:solidFill>
                    <a:srgbClr val="969696"/>
                  </a:solidFill>
                  <a:ln w="9525" cap="flat">
                    <a:noFill/>
                    <a:prstDash val="solid"/>
                    <a:miter/>
                  </a:ln>
                </p:spPr>
                <p:txBody>
                  <a:bodyPr rtlCol="0" anchor="ctr"/>
                  <a:lstStyle/>
                  <a:p>
                    <a:endParaRPr lang="zh-CN" altLang="en-US"/>
                  </a:p>
                </p:txBody>
              </p:sp>
              <p:sp>
                <p:nvSpPr>
                  <p:cNvPr id="178" name="任意多边形: 形状 75">
                    <a:extLst>
                      <a:ext uri="{FF2B5EF4-FFF2-40B4-BE49-F238E27FC236}">
                        <a16:creationId xmlns:a16="http://schemas.microsoft.com/office/drawing/2014/main" id="{8FC2D339-C72A-E648-E60C-850C6264126B}"/>
                      </a:ext>
                    </a:extLst>
                  </p:cNvPr>
                  <p:cNvSpPr/>
                  <p:nvPr/>
                </p:nvSpPr>
                <p:spPr>
                  <a:xfrm>
                    <a:off x="6941072" y="2537922"/>
                    <a:ext cx="154400" cy="154400"/>
                  </a:xfrm>
                  <a:custGeom>
                    <a:avLst/>
                    <a:gdLst>
                      <a:gd name="connsiteX0" fmla="*/ 0 w 154400"/>
                      <a:gd name="connsiteY0" fmla="*/ 0 h 154400"/>
                      <a:gd name="connsiteX1" fmla="*/ 154400 w 154400"/>
                      <a:gd name="connsiteY1" fmla="*/ 0 h 154400"/>
                      <a:gd name="connsiteX2" fmla="*/ 154400 w 154400"/>
                      <a:gd name="connsiteY2" fmla="*/ 154400 h 154400"/>
                      <a:gd name="connsiteX3" fmla="*/ 0 w 154400"/>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154400" h="154400">
                        <a:moveTo>
                          <a:pt x="0" y="0"/>
                        </a:moveTo>
                        <a:lnTo>
                          <a:pt x="154400" y="0"/>
                        </a:lnTo>
                        <a:lnTo>
                          <a:pt x="154400" y="154400"/>
                        </a:lnTo>
                        <a:lnTo>
                          <a:pt x="0" y="154400"/>
                        </a:lnTo>
                        <a:close/>
                      </a:path>
                    </a:pathLst>
                  </a:custGeom>
                  <a:noFill/>
                  <a:ln w="9525" cap="flat">
                    <a:solidFill>
                      <a:srgbClr val="000000"/>
                    </a:solidFill>
                    <a:prstDash val="solid"/>
                    <a:miter/>
                  </a:ln>
                </p:spPr>
                <p:txBody>
                  <a:bodyPr rtlCol="0" anchor="ctr"/>
                  <a:lstStyle/>
                  <a:p>
                    <a:endParaRPr lang="zh-CN" altLang="en-US"/>
                  </a:p>
                </p:txBody>
              </p:sp>
              <p:sp>
                <p:nvSpPr>
                  <p:cNvPr id="179" name="任意多边形: 形状 76">
                    <a:extLst>
                      <a:ext uri="{FF2B5EF4-FFF2-40B4-BE49-F238E27FC236}">
                        <a16:creationId xmlns:a16="http://schemas.microsoft.com/office/drawing/2014/main" id="{A175163F-3247-4602-5357-52309FDDB778}"/>
                      </a:ext>
                    </a:extLst>
                  </p:cNvPr>
                  <p:cNvSpPr/>
                  <p:nvPr/>
                </p:nvSpPr>
                <p:spPr>
                  <a:xfrm>
                    <a:off x="6941072" y="2537922"/>
                    <a:ext cx="154400" cy="154400"/>
                  </a:xfrm>
                  <a:custGeom>
                    <a:avLst/>
                    <a:gdLst>
                      <a:gd name="connsiteX0" fmla="*/ 0 w 154400"/>
                      <a:gd name="connsiteY0" fmla="*/ 0 h 154400"/>
                      <a:gd name="connsiteX1" fmla="*/ 154400 w 154400"/>
                      <a:gd name="connsiteY1" fmla="*/ 0 h 154400"/>
                      <a:gd name="connsiteX2" fmla="*/ 154400 w 154400"/>
                      <a:gd name="connsiteY2" fmla="*/ 154400 h 154400"/>
                      <a:gd name="connsiteX3" fmla="*/ 0 w 154400"/>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154400" h="154400">
                        <a:moveTo>
                          <a:pt x="0" y="0"/>
                        </a:moveTo>
                        <a:lnTo>
                          <a:pt x="154400" y="0"/>
                        </a:lnTo>
                        <a:lnTo>
                          <a:pt x="154400" y="154400"/>
                        </a:lnTo>
                        <a:lnTo>
                          <a:pt x="0" y="154400"/>
                        </a:lnTo>
                        <a:close/>
                      </a:path>
                    </a:pathLst>
                  </a:custGeom>
                  <a:noFill/>
                  <a:ln w="9525" cap="flat">
                    <a:solidFill>
                      <a:srgbClr val="000000"/>
                    </a:solidFill>
                    <a:prstDash val="solid"/>
                    <a:miter/>
                  </a:ln>
                </p:spPr>
                <p:txBody>
                  <a:bodyPr rtlCol="0" anchor="ctr"/>
                  <a:lstStyle/>
                  <a:p>
                    <a:endParaRPr lang="zh-CN" altLang="en-US"/>
                  </a:p>
                </p:txBody>
              </p:sp>
              <p:sp>
                <p:nvSpPr>
                  <p:cNvPr id="180" name="任意多边形: 形状 77">
                    <a:extLst>
                      <a:ext uri="{FF2B5EF4-FFF2-40B4-BE49-F238E27FC236}">
                        <a16:creationId xmlns:a16="http://schemas.microsoft.com/office/drawing/2014/main" id="{4124099D-75AB-56D3-6CDB-A28119DB5939}"/>
                      </a:ext>
                    </a:extLst>
                  </p:cNvPr>
                  <p:cNvSpPr/>
                  <p:nvPr/>
                </p:nvSpPr>
                <p:spPr>
                  <a:xfrm>
                    <a:off x="6941072" y="2803383"/>
                    <a:ext cx="154400" cy="154400"/>
                  </a:xfrm>
                  <a:custGeom>
                    <a:avLst/>
                    <a:gdLst>
                      <a:gd name="connsiteX0" fmla="*/ 0 w 154400"/>
                      <a:gd name="connsiteY0" fmla="*/ 0 h 154400"/>
                      <a:gd name="connsiteX1" fmla="*/ 154400 w 154400"/>
                      <a:gd name="connsiteY1" fmla="*/ 0 h 154400"/>
                      <a:gd name="connsiteX2" fmla="*/ 154400 w 154400"/>
                      <a:gd name="connsiteY2" fmla="*/ 154400 h 154400"/>
                      <a:gd name="connsiteX3" fmla="*/ 0 w 154400"/>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154400" h="154400">
                        <a:moveTo>
                          <a:pt x="0" y="0"/>
                        </a:moveTo>
                        <a:lnTo>
                          <a:pt x="154400" y="0"/>
                        </a:lnTo>
                        <a:lnTo>
                          <a:pt x="154400" y="154400"/>
                        </a:lnTo>
                        <a:lnTo>
                          <a:pt x="0" y="154400"/>
                        </a:lnTo>
                        <a:close/>
                      </a:path>
                    </a:pathLst>
                  </a:custGeom>
                  <a:solidFill>
                    <a:srgbClr val="969696"/>
                  </a:solidFill>
                  <a:ln w="9525" cap="flat">
                    <a:noFill/>
                    <a:prstDash val="solid"/>
                    <a:miter/>
                  </a:ln>
                </p:spPr>
                <p:txBody>
                  <a:bodyPr rtlCol="0" anchor="ctr"/>
                  <a:lstStyle/>
                  <a:p>
                    <a:endParaRPr lang="zh-CN" altLang="en-US"/>
                  </a:p>
                </p:txBody>
              </p:sp>
              <p:sp>
                <p:nvSpPr>
                  <p:cNvPr id="181" name="任意多边形: 形状 78">
                    <a:extLst>
                      <a:ext uri="{FF2B5EF4-FFF2-40B4-BE49-F238E27FC236}">
                        <a16:creationId xmlns:a16="http://schemas.microsoft.com/office/drawing/2014/main" id="{0F5A44DE-46ED-8C3E-2626-E1E0E5856F8B}"/>
                      </a:ext>
                    </a:extLst>
                  </p:cNvPr>
                  <p:cNvSpPr/>
                  <p:nvPr/>
                </p:nvSpPr>
                <p:spPr>
                  <a:xfrm>
                    <a:off x="6941072" y="2803383"/>
                    <a:ext cx="154400" cy="154400"/>
                  </a:xfrm>
                  <a:custGeom>
                    <a:avLst/>
                    <a:gdLst>
                      <a:gd name="connsiteX0" fmla="*/ 0 w 154400"/>
                      <a:gd name="connsiteY0" fmla="*/ 0 h 154400"/>
                      <a:gd name="connsiteX1" fmla="*/ 154400 w 154400"/>
                      <a:gd name="connsiteY1" fmla="*/ 0 h 154400"/>
                      <a:gd name="connsiteX2" fmla="*/ 154400 w 154400"/>
                      <a:gd name="connsiteY2" fmla="*/ 154400 h 154400"/>
                      <a:gd name="connsiteX3" fmla="*/ 0 w 154400"/>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154400" h="154400">
                        <a:moveTo>
                          <a:pt x="0" y="0"/>
                        </a:moveTo>
                        <a:lnTo>
                          <a:pt x="154400" y="0"/>
                        </a:lnTo>
                        <a:lnTo>
                          <a:pt x="154400" y="154400"/>
                        </a:lnTo>
                        <a:lnTo>
                          <a:pt x="0" y="154400"/>
                        </a:lnTo>
                        <a:close/>
                      </a:path>
                    </a:pathLst>
                  </a:custGeom>
                  <a:noFill/>
                  <a:ln w="9525" cap="flat">
                    <a:solidFill>
                      <a:srgbClr val="000000"/>
                    </a:solidFill>
                    <a:prstDash val="solid"/>
                    <a:miter/>
                  </a:ln>
                </p:spPr>
                <p:txBody>
                  <a:bodyPr rtlCol="0" anchor="ctr"/>
                  <a:lstStyle/>
                  <a:p>
                    <a:endParaRPr lang="zh-CN" altLang="en-US"/>
                  </a:p>
                </p:txBody>
              </p:sp>
              <p:sp>
                <p:nvSpPr>
                  <p:cNvPr id="182" name="任意多边形: 形状 79">
                    <a:extLst>
                      <a:ext uri="{FF2B5EF4-FFF2-40B4-BE49-F238E27FC236}">
                        <a16:creationId xmlns:a16="http://schemas.microsoft.com/office/drawing/2014/main" id="{9A9FA118-B5B8-2280-3FD4-1DAFA78B7AC1}"/>
                      </a:ext>
                    </a:extLst>
                  </p:cNvPr>
                  <p:cNvSpPr/>
                  <p:nvPr/>
                </p:nvSpPr>
                <p:spPr>
                  <a:xfrm>
                    <a:off x="6941072" y="2803383"/>
                    <a:ext cx="154400" cy="154400"/>
                  </a:xfrm>
                  <a:custGeom>
                    <a:avLst/>
                    <a:gdLst>
                      <a:gd name="connsiteX0" fmla="*/ 0 w 154400"/>
                      <a:gd name="connsiteY0" fmla="*/ 0 h 154400"/>
                      <a:gd name="connsiteX1" fmla="*/ 154400 w 154400"/>
                      <a:gd name="connsiteY1" fmla="*/ 0 h 154400"/>
                      <a:gd name="connsiteX2" fmla="*/ 154400 w 154400"/>
                      <a:gd name="connsiteY2" fmla="*/ 154400 h 154400"/>
                      <a:gd name="connsiteX3" fmla="*/ 0 w 154400"/>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154400" h="154400">
                        <a:moveTo>
                          <a:pt x="0" y="0"/>
                        </a:moveTo>
                        <a:lnTo>
                          <a:pt x="154400" y="0"/>
                        </a:lnTo>
                        <a:lnTo>
                          <a:pt x="154400" y="154400"/>
                        </a:lnTo>
                        <a:lnTo>
                          <a:pt x="0" y="154400"/>
                        </a:lnTo>
                        <a:close/>
                      </a:path>
                    </a:pathLst>
                  </a:custGeom>
                  <a:noFill/>
                  <a:ln w="9525" cap="flat">
                    <a:solidFill>
                      <a:srgbClr val="000000"/>
                    </a:solidFill>
                    <a:prstDash val="solid"/>
                    <a:miter/>
                  </a:ln>
                </p:spPr>
                <p:txBody>
                  <a:bodyPr rtlCol="0" anchor="ctr"/>
                  <a:lstStyle/>
                  <a:p>
                    <a:endParaRPr lang="zh-CN" altLang="en-US"/>
                  </a:p>
                </p:txBody>
              </p:sp>
              <p:sp>
                <p:nvSpPr>
                  <p:cNvPr id="183" name="任意多边形: 形状 80">
                    <a:extLst>
                      <a:ext uri="{FF2B5EF4-FFF2-40B4-BE49-F238E27FC236}">
                        <a16:creationId xmlns:a16="http://schemas.microsoft.com/office/drawing/2014/main" id="{8B223E29-C4B7-24B5-C111-03AE182A1C0B}"/>
                      </a:ext>
                    </a:extLst>
                  </p:cNvPr>
                  <p:cNvSpPr/>
                  <p:nvPr/>
                </p:nvSpPr>
                <p:spPr>
                  <a:xfrm>
                    <a:off x="6941072" y="3068750"/>
                    <a:ext cx="154400" cy="154400"/>
                  </a:xfrm>
                  <a:custGeom>
                    <a:avLst/>
                    <a:gdLst>
                      <a:gd name="connsiteX0" fmla="*/ 0 w 154400"/>
                      <a:gd name="connsiteY0" fmla="*/ 0 h 154400"/>
                      <a:gd name="connsiteX1" fmla="*/ 154400 w 154400"/>
                      <a:gd name="connsiteY1" fmla="*/ 0 h 154400"/>
                      <a:gd name="connsiteX2" fmla="*/ 154400 w 154400"/>
                      <a:gd name="connsiteY2" fmla="*/ 154400 h 154400"/>
                      <a:gd name="connsiteX3" fmla="*/ 0 w 154400"/>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154400" h="154400">
                        <a:moveTo>
                          <a:pt x="0" y="0"/>
                        </a:moveTo>
                        <a:lnTo>
                          <a:pt x="154400" y="0"/>
                        </a:lnTo>
                        <a:lnTo>
                          <a:pt x="154400" y="154400"/>
                        </a:lnTo>
                        <a:lnTo>
                          <a:pt x="0" y="154400"/>
                        </a:lnTo>
                        <a:close/>
                      </a:path>
                    </a:pathLst>
                  </a:custGeom>
                  <a:solidFill>
                    <a:srgbClr val="969696"/>
                  </a:solidFill>
                  <a:ln w="9525" cap="flat">
                    <a:noFill/>
                    <a:prstDash val="solid"/>
                    <a:miter/>
                  </a:ln>
                </p:spPr>
                <p:txBody>
                  <a:bodyPr rtlCol="0" anchor="ctr"/>
                  <a:lstStyle/>
                  <a:p>
                    <a:endParaRPr lang="zh-CN" altLang="en-US"/>
                  </a:p>
                </p:txBody>
              </p:sp>
              <p:sp>
                <p:nvSpPr>
                  <p:cNvPr id="184" name="任意多边形: 形状 81">
                    <a:extLst>
                      <a:ext uri="{FF2B5EF4-FFF2-40B4-BE49-F238E27FC236}">
                        <a16:creationId xmlns:a16="http://schemas.microsoft.com/office/drawing/2014/main" id="{7D585620-CFE3-0859-60B4-2BE67289ACC2}"/>
                      </a:ext>
                    </a:extLst>
                  </p:cNvPr>
                  <p:cNvSpPr/>
                  <p:nvPr/>
                </p:nvSpPr>
                <p:spPr>
                  <a:xfrm>
                    <a:off x="6941072" y="3068750"/>
                    <a:ext cx="154400" cy="154400"/>
                  </a:xfrm>
                  <a:custGeom>
                    <a:avLst/>
                    <a:gdLst>
                      <a:gd name="connsiteX0" fmla="*/ 0 w 154400"/>
                      <a:gd name="connsiteY0" fmla="*/ 0 h 154400"/>
                      <a:gd name="connsiteX1" fmla="*/ 154400 w 154400"/>
                      <a:gd name="connsiteY1" fmla="*/ 0 h 154400"/>
                      <a:gd name="connsiteX2" fmla="*/ 154400 w 154400"/>
                      <a:gd name="connsiteY2" fmla="*/ 154400 h 154400"/>
                      <a:gd name="connsiteX3" fmla="*/ 0 w 154400"/>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154400" h="154400">
                        <a:moveTo>
                          <a:pt x="0" y="0"/>
                        </a:moveTo>
                        <a:lnTo>
                          <a:pt x="154400" y="0"/>
                        </a:lnTo>
                        <a:lnTo>
                          <a:pt x="154400" y="154400"/>
                        </a:lnTo>
                        <a:lnTo>
                          <a:pt x="0" y="154400"/>
                        </a:lnTo>
                        <a:close/>
                      </a:path>
                    </a:pathLst>
                  </a:custGeom>
                  <a:noFill/>
                  <a:ln w="9525" cap="flat">
                    <a:solidFill>
                      <a:srgbClr val="000000"/>
                    </a:solidFill>
                    <a:prstDash val="solid"/>
                    <a:miter/>
                  </a:ln>
                </p:spPr>
                <p:txBody>
                  <a:bodyPr rtlCol="0" anchor="ctr"/>
                  <a:lstStyle/>
                  <a:p>
                    <a:endParaRPr lang="zh-CN" altLang="en-US"/>
                  </a:p>
                </p:txBody>
              </p:sp>
              <p:sp>
                <p:nvSpPr>
                  <p:cNvPr id="185" name="任意多边形: 形状 82">
                    <a:extLst>
                      <a:ext uri="{FF2B5EF4-FFF2-40B4-BE49-F238E27FC236}">
                        <a16:creationId xmlns:a16="http://schemas.microsoft.com/office/drawing/2014/main" id="{E62E5C23-EC50-E2F1-E92F-8F2FCAF4014F}"/>
                      </a:ext>
                    </a:extLst>
                  </p:cNvPr>
                  <p:cNvSpPr/>
                  <p:nvPr/>
                </p:nvSpPr>
                <p:spPr>
                  <a:xfrm>
                    <a:off x="6941072" y="3068750"/>
                    <a:ext cx="154400" cy="154400"/>
                  </a:xfrm>
                  <a:custGeom>
                    <a:avLst/>
                    <a:gdLst>
                      <a:gd name="connsiteX0" fmla="*/ 0 w 154400"/>
                      <a:gd name="connsiteY0" fmla="*/ 0 h 154400"/>
                      <a:gd name="connsiteX1" fmla="*/ 154400 w 154400"/>
                      <a:gd name="connsiteY1" fmla="*/ 0 h 154400"/>
                      <a:gd name="connsiteX2" fmla="*/ 154400 w 154400"/>
                      <a:gd name="connsiteY2" fmla="*/ 154400 h 154400"/>
                      <a:gd name="connsiteX3" fmla="*/ 0 w 154400"/>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154400" h="154400">
                        <a:moveTo>
                          <a:pt x="0" y="0"/>
                        </a:moveTo>
                        <a:lnTo>
                          <a:pt x="154400" y="0"/>
                        </a:lnTo>
                        <a:lnTo>
                          <a:pt x="154400" y="154400"/>
                        </a:lnTo>
                        <a:lnTo>
                          <a:pt x="0" y="154400"/>
                        </a:lnTo>
                        <a:close/>
                      </a:path>
                    </a:pathLst>
                  </a:custGeom>
                  <a:noFill/>
                  <a:ln w="9525" cap="flat">
                    <a:solidFill>
                      <a:srgbClr val="000000"/>
                    </a:solidFill>
                    <a:prstDash val="solid"/>
                    <a:miter/>
                  </a:ln>
                </p:spPr>
                <p:txBody>
                  <a:bodyPr rtlCol="0" anchor="ctr"/>
                  <a:lstStyle/>
                  <a:p>
                    <a:endParaRPr lang="zh-CN" altLang="en-US"/>
                  </a:p>
                </p:txBody>
              </p:sp>
              <p:sp>
                <p:nvSpPr>
                  <p:cNvPr id="186" name="任意多边形: 形状 83">
                    <a:extLst>
                      <a:ext uri="{FF2B5EF4-FFF2-40B4-BE49-F238E27FC236}">
                        <a16:creationId xmlns:a16="http://schemas.microsoft.com/office/drawing/2014/main" id="{D8EAD949-5849-B930-F606-DAA010CEAFDF}"/>
                      </a:ext>
                    </a:extLst>
                  </p:cNvPr>
                  <p:cNvSpPr/>
                  <p:nvPr/>
                </p:nvSpPr>
                <p:spPr>
                  <a:xfrm>
                    <a:off x="6941072" y="3334212"/>
                    <a:ext cx="154400" cy="154400"/>
                  </a:xfrm>
                  <a:custGeom>
                    <a:avLst/>
                    <a:gdLst>
                      <a:gd name="connsiteX0" fmla="*/ 0 w 154400"/>
                      <a:gd name="connsiteY0" fmla="*/ 0 h 154400"/>
                      <a:gd name="connsiteX1" fmla="*/ 154400 w 154400"/>
                      <a:gd name="connsiteY1" fmla="*/ 0 h 154400"/>
                      <a:gd name="connsiteX2" fmla="*/ 154400 w 154400"/>
                      <a:gd name="connsiteY2" fmla="*/ 154400 h 154400"/>
                      <a:gd name="connsiteX3" fmla="*/ 0 w 154400"/>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154400" h="154400">
                        <a:moveTo>
                          <a:pt x="0" y="0"/>
                        </a:moveTo>
                        <a:lnTo>
                          <a:pt x="154400" y="0"/>
                        </a:lnTo>
                        <a:lnTo>
                          <a:pt x="154400" y="154400"/>
                        </a:lnTo>
                        <a:lnTo>
                          <a:pt x="0" y="154400"/>
                        </a:lnTo>
                        <a:close/>
                      </a:path>
                    </a:pathLst>
                  </a:custGeom>
                  <a:solidFill>
                    <a:srgbClr val="969696"/>
                  </a:solidFill>
                  <a:ln w="9525" cap="flat">
                    <a:noFill/>
                    <a:prstDash val="solid"/>
                    <a:miter/>
                  </a:ln>
                </p:spPr>
                <p:txBody>
                  <a:bodyPr rtlCol="0" anchor="ctr"/>
                  <a:lstStyle/>
                  <a:p>
                    <a:endParaRPr lang="zh-CN" altLang="en-US"/>
                  </a:p>
                </p:txBody>
              </p:sp>
              <p:sp>
                <p:nvSpPr>
                  <p:cNvPr id="187" name="任意多边形: 形状 84">
                    <a:extLst>
                      <a:ext uri="{FF2B5EF4-FFF2-40B4-BE49-F238E27FC236}">
                        <a16:creationId xmlns:a16="http://schemas.microsoft.com/office/drawing/2014/main" id="{361B9B5E-B735-3CA2-FF80-1F341A58FFFD}"/>
                      </a:ext>
                    </a:extLst>
                  </p:cNvPr>
                  <p:cNvSpPr/>
                  <p:nvPr/>
                </p:nvSpPr>
                <p:spPr>
                  <a:xfrm>
                    <a:off x="6941072" y="3334212"/>
                    <a:ext cx="154400" cy="154400"/>
                  </a:xfrm>
                  <a:custGeom>
                    <a:avLst/>
                    <a:gdLst>
                      <a:gd name="connsiteX0" fmla="*/ 0 w 154400"/>
                      <a:gd name="connsiteY0" fmla="*/ 0 h 154400"/>
                      <a:gd name="connsiteX1" fmla="*/ 154400 w 154400"/>
                      <a:gd name="connsiteY1" fmla="*/ 0 h 154400"/>
                      <a:gd name="connsiteX2" fmla="*/ 154400 w 154400"/>
                      <a:gd name="connsiteY2" fmla="*/ 154400 h 154400"/>
                      <a:gd name="connsiteX3" fmla="*/ 0 w 154400"/>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154400" h="154400">
                        <a:moveTo>
                          <a:pt x="0" y="0"/>
                        </a:moveTo>
                        <a:lnTo>
                          <a:pt x="154400" y="0"/>
                        </a:lnTo>
                        <a:lnTo>
                          <a:pt x="154400" y="154400"/>
                        </a:lnTo>
                        <a:lnTo>
                          <a:pt x="0" y="154400"/>
                        </a:lnTo>
                        <a:close/>
                      </a:path>
                    </a:pathLst>
                  </a:custGeom>
                  <a:noFill/>
                  <a:ln w="9525" cap="flat">
                    <a:solidFill>
                      <a:srgbClr val="000000"/>
                    </a:solidFill>
                    <a:prstDash val="solid"/>
                    <a:miter/>
                  </a:ln>
                </p:spPr>
                <p:txBody>
                  <a:bodyPr rtlCol="0" anchor="ctr"/>
                  <a:lstStyle/>
                  <a:p>
                    <a:endParaRPr lang="zh-CN" altLang="en-US"/>
                  </a:p>
                </p:txBody>
              </p:sp>
              <p:sp>
                <p:nvSpPr>
                  <p:cNvPr id="188" name="任意多边形: 形状 85">
                    <a:extLst>
                      <a:ext uri="{FF2B5EF4-FFF2-40B4-BE49-F238E27FC236}">
                        <a16:creationId xmlns:a16="http://schemas.microsoft.com/office/drawing/2014/main" id="{6D3A9C1D-BF39-31DC-D1A6-450254F25B8E}"/>
                      </a:ext>
                    </a:extLst>
                  </p:cNvPr>
                  <p:cNvSpPr/>
                  <p:nvPr/>
                </p:nvSpPr>
                <p:spPr>
                  <a:xfrm>
                    <a:off x="6941072" y="3334212"/>
                    <a:ext cx="154400" cy="154400"/>
                  </a:xfrm>
                  <a:custGeom>
                    <a:avLst/>
                    <a:gdLst>
                      <a:gd name="connsiteX0" fmla="*/ 0 w 154400"/>
                      <a:gd name="connsiteY0" fmla="*/ 0 h 154400"/>
                      <a:gd name="connsiteX1" fmla="*/ 154400 w 154400"/>
                      <a:gd name="connsiteY1" fmla="*/ 0 h 154400"/>
                      <a:gd name="connsiteX2" fmla="*/ 154400 w 154400"/>
                      <a:gd name="connsiteY2" fmla="*/ 154400 h 154400"/>
                      <a:gd name="connsiteX3" fmla="*/ 0 w 154400"/>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154400" h="154400">
                        <a:moveTo>
                          <a:pt x="0" y="0"/>
                        </a:moveTo>
                        <a:lnTo>
                          <a:pt x="154400" y="0"/>
                        </a:lnTo>
                        <a:lnTo>
                          <a:pt x="154400" y="154400"/>
                        </a:lnTo>
                        <a:lnTo>
                          <a:pt x="0" y="154400"/>
                        </a:lnTo>
                        <a:close/>
                      </a:path>
                    </a:pathLst>
                  </a:custGeom>
                  <a:noFill/>
                  <a:ln w="9525" cap="flat">
                    <a:solidFill>
                      <a:srgbClr val="000000"/>
                    </a:solidFill>
                    <a:prstDash val="solid"/>
                    <a:miter/>
                  </a:ln>
                </p:spPr>
                <p:txBody>
                  <a:bodyPr rtlCol="0" anchor="ctr"/>
                  <a:lstStyle/>
                  <a:p>
                    <a:endParaRPr lang="zh-CN" altLang="en-US"/>
                  </a:p>
                </p:txBody>
              </p:sp>
              <p:sp>
                <p:nvSpPr>
                  <p:cNvPr id="189" name="任意多边形: 形状 86">
                    <a:extLst>
                      <a:ext uri="{FF2B5EF4-FFF2-40B4-BE49-F238E27FC236}">
                        <a16:creationId xmlns:a16="http://schemas.microsoft.com/office/drawing/2014/main" id="{90A66061-8663-3408-A605-63C2F7AA1BCA}"/>
                      </a:ext>
                    </a:extLst>
                  </p:cNvPr>
                  <p:cNvSpPr/>
                  <p:nvPr/>
                </p:nvSpPr>
                <p:spPr>
                  <a:xfrm>
                    <a:off x="6845918" y="2410477"/>
                    <a:ext cx="349757" cy="2310669"/>
                  </a:xfrm>
                  <a:custGeom>
                    <a:avLst/>
                    <a:gdLst>
                      <a:gd name="connsiteX0" fmla="*/ 272510 w 349757"/>
                      <a:gd name="connsiteY0" fmla="*/ 2310670 h 2310669"/>
                      <a:gd name="connsiteX1" fmla="*/ 77153 w 349757"/>
                      <a:gd name="connsiteY1" fmla="*/ 2310670 h 2310669"/>
                      <a:gd name="connsiteX2" fmla="*/ 0 w 349757"/>
                      <a:gd name="connsiteY2" fmla="*/ 2226564 h 2310669"/>
                      <a:gd name="connsiteX3" fmla="*/ 0 w 349757"/>
                      <a:gd name="connsiteY3" fmla="*/ 84106 h 2310669"/>
                      <a:gd name="connsiteX4" fmla="*/ 77153 w 349757"/>
                      <a:gd name="connsiteY4" fmla="*/ 0 h 2310669"/>
                      <a:gd name="connsiteX5" fmla="*/ 272510 w 349757"/>
                      <a:gd name="connsiteY5" fmla="*/ 0 h 2310669"/>
                      <a:gd name="connsiteX6" fmla="*/ 349758 w 349757"/>
                      <a:gd name="connsiteY6" fmla="*/ 84106 h 2310669"/>
                      <a:gd name="connsiteX7" fmla="*/ 349758 w 349757"/>
                      <a:gd name="connsiteY7" fmla="*/ 2226564 h 2310669"/>
                      <a:gd name="connsiteX8" fmla="*/ 272510 w 349757"/>
                      <a:gd name="connsiteY8" fmla="*/ 2310670 h 231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9757" h="2310669">
                        <a:moveTo>
                          <a:pt x="272510" y="2310670"/>
                        </a:moveTo>
                        <a:lnTo>
                          <a:pt x="77153" y="2310670"/>
                        </a:lnTo>
                        <a:cubicBezTo>
                          <a:pt x="34576" y="2310670"/>
                          <a:pt x="0" y="2272570"/>
                          <a:pt x="0" y="2226564"/>
                        </a:cubicBezTo>
                        <a:lnTo>
                          <a:pt x="0" y="84106"/>
                        </a:lnTo>
                        <a:cubicBezTo>
                          <a:pt x="0" y="37719"/>
                          <a:pt x="34576" y="0"/>
                          <a:pt x="77153" y="0"/>
                        </a:cubicBezTo>
                        <a:lnTo>
                          <a:pt x="272510" y="0"/>
                        </a:lnTo>
                        <a:cubicBezTo>
                          <a:pt x="315183" y="0"/>
                          <a:pt x="349758" y="38100"/>
                          <a:pt x="349758" y="84106"/>
                        </a:cubicBezTo>
                        <a:lnTo>
                          <a:pt x="349758" y="2226564"/>
                        </a:lnTo>
                        <a:cubicBezTo>
                          <a:pt x="349758" y="2272951"/>
                          <a:pt x="315183" y="2310670"/>
                          <a:pt x="272510" y="2310670"/>
                        </a:cubicBezTo>
                        <a:close/>
                      </a:path>
                    </a:pathLst>
                  </a:custGeom>
                  <a:noFill/>
                  <a:ln w="19050" cap="flat">
                    <a:solidFill>
                      <a:srgbClr val="000000"/>
                    </a:solidFill>
                    <a:prstDash val="solid"/>
                    <a:miter/>
                  </a:ln>
                </p:spPr>
                <p:txBody>
                  <a:bodyPr rtlCol="0" anchor="ctr"/>
                  <a:lstStyle/>
                  <a:p>
                    <a:endParaRPr lang="zh-CN" altLang="en-US"/>
                  </a:p>
                </p:txBody>
              </p:sp>
              <p:sp>
                <p:nvSpPr>
                  <p:cNvPr id="190" name="任意多边形: 形状 87">
                    <a:extLst>
                      <a:ext uri="{FF2B5EF4-FFF2-40B4-BE49-F238E27FC236}">
                        <a16:creationId xmlns:a16="http://schemas.microsoft.com/office/drawing/2014/main" id="{F5839248-6378-D6A3-FBE0-00CFE53ADC21}"/>
                      </a:ext>
                    </a:extLst>
                  </p:cNvPr>
                  <p:cNvSpPr/>
                  <p:nvPr/>
                </p:nvSpPr>
                <p:spPr>
                  <a:xfrm>
                    <a:off x="8492123" y="2410953"/>
                    <a:ext cx="349757" cy="2321813"/>
                  </a:xfrm>
                  <a:custGeom>
                    <a:avLst/>
                    <a:gdLst>
                      <a:gd name="connsiteX0" fmla="*/ 272510 w 349757"/>
                      <a:gd name="connsiteY0" fmla="*/ 2321814 h 2321813"/>
                      <a:gd name="connsiteX1" fmla="*/ 77152 w 349757"/>
                      <a:gd name="connsiteY1" fmla="*/ 2321814 h 2321813"/>
                      <a:gd name="connsiteX2" fmla="*/ 0 w 349757"/>
                      <a:gd name="connsiteY2" fmla="*/ 2237232 h 2321813"/>
                      <a:gd name="connsiteX3" fmla="*/ 0 w 349757"/>
                      <a:gd name="connsiteY3" fmla="*/ 84582 h 2321813"/>
                      <a:gd name="connsiteX4" fmla="*/ 77152 w 349757"/>
                      <a:gd name="connsiteY4" fmla="*/ 0 h 2321813"/>
                      <a:gd name="connsiteX5" fmla="*/ 272510 w 349757"/>
                      <a:gd name="connsiteY5" fmla="*/ 0 h 2321813"/>
                      <a:gd name="connsiteX6" fmla="*/ 349758 w 349757"/>
                      <a:gd name="connsiteY6" fmla="*/ 84582 h 2321813"/>
                      <a:gd name="connsiteX7" fmla="*/ 349758 w 349757"/>
                      <a:gd name="connsiteY7" fmla="*/ 2237232 h 2321813"/>
                      <a:gd name="connsiteX8" fmla="*/ 272510 w 349757"/>
                      <a:gd name="connsiteY8" fmla="*/ 2321814 h 232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9757" h="2321813">
                        <a:moveTo>
                          <a:pt x="272510" y="2321814"/>
                        </a:moveTo>
                        <a:lnTo>
                          <a:pt x="77152" y="2321814"/>
                        </a:lnTo>
                        <a:cubicBezTo>
                          <a:pt x="34480" y="2321814"/>
                          <a:pt x="0" y="2283714"/>
                          <a:pt x="0" y="2237232"/>
                        </a:cubicBezTo>
                        <a:lnTo>
                          <a:pt x="0" y="84582"/>
                        </a:lnTo>
                        <a:cubicBezTo>
                          <a:pt x="0" y="37909"/>
                          <a:pt x="34480" y="0"/>
                          <a:pt x="77152" y="0"/>
                        </a:cubicBezTo>
                        <a:lnTo>
                          <a:pt x="272510" y="0"/>
                        </a:lnTo>
                        <a:cubicBezTo>
                          <a:pt x="315182" y="0"/>
                          <a:pt x="349758" y="38100"/>
                          <a:pt x="349758" y="84582"/>
                        </a:cubicBezTo>
                        <a:lnTo>
                          <a:pt x="349758" y="2237232"/>
                        </a:lnTo>
                        <a:cubicBezTo>
                          <a:pt x="349758" y="2284000"/>
                          <a:pt x="315182" y="2321814"/>
                          <a:pt x="272510" y="2321814"/>
                        </a:cubicBezTo>
                        <a:close/>
                      </a:path>
                    </a:pathLst>
                  </a:custGeom>
                  <a:noFill/>
                  <a:ln w="19050" cap="flat">
                    <a:solidFill>
                      <a:srgbClr val="000000"/>
                    </a:solidFill>
                    <a:prstDash val="solid"/>
                    <a:miter/>
                  </a:ln>
                </p:spPr>
                <p:txBody>
                  <a:bodyPr rtlCol="0" anchor="ctr"/>
                  <a:lstStyle/>
                  <a:p>
                    <a:endParaRPr lang="zh-CN" altLang="en-US"/>
                  </a:p>
                </p:txBody>
              </p:sp>
              <p:sp>
                <p:nvSpPr>
                  <p:cNvPr id="191" name="任意多边形: 形状 88">
                    <a:extLst>
                      <a:ext uri="{FF2B5EF4-FFF2-40B4-BE49-F238E27FC236}">
                        <a16:creationId xmlns:a16="http://schemas.microsoft.com/office/drawing/2014/main" id="{6A54265A-66DD-BD28-FBF4-236C6844E35A}"/>
                      </a:ext>
                    </a:extLst>
                  </p:cNvPr>
                  <p:cNvSpPr/>
                  <p:nvPr/>
                </p:nvSpPr>
                <p:spPr>
                  <a:xfrm>
                    <a:off x="8630433" y="3758366"/>
                    <a:ext cx="77146" cy="77148"/>
                  </a:xfrm>
                  <a:custGeom>
                    <a:avLst/>
                    <a:gdLst>
                      <a:gd name="connsiteX0" fmla="*/ 39046 w 77146"/>
                      <a:gd name="connsiteY0" fmla="*/ 77146 h 77148"/>
                      <a:gd name="connsiteX1" fmla="*/ 3 w 77146"/>
                      <a:gd name="connsiteY1" fmla="*/ 39046 h 77148"/>
                      <a:gd name="connsiteX2" fmla="*/ 38103 w 77146"/>
                      <a:gd name="connsiteY2" fmla="*/ 3 h 77148"/>
                      <a:gd name="connsiteX3" fmla="*/ 77146 w 77146"/>
                      <a:gd name="connsiteY3" fmla="*/ 38103 h 77148"/>
                      <a:gd name="connsiteX4" fmla="*/ 77146 w 77146"/>
                      <a:gd name="connsiteY4" fmla="*/ 39046 h 77148"/>
                      <a:gd name="connsiteX5" fmla="*/ 39046 w 77146"/>
                      <a:gd name="connsiteY5" fmla="*/ 77146 h 7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146" h="77148">
                        <a:moveTo>
                          <a:pt x="39046" y="77146"/>
                        </a:moveTo>
                        <a:cubicBezTo>
                          <a:pt x="17739" y="77403"/>
                          <a:pt x="260" y="60353"/>
                          <a:pt x="3" y="39046"/>
                        </a:cubicBezTo>
                        <a:cubicBezTo>
                          <a:pt x="-264" y="17739"/>
                          <a:pt x="16796" y="260"/>
                          <a:pt x="38103" y="3"/>
                        </a:cubicBezTo>
                        <a:cubicBezTo>
                          <a:pt x="59401" y="-264"/>
                          <a:pt x="76889" y="16796"/>
                          <a:pt x="77146" y="38103"/>
                        </a:cubicBezTo>
                        <a:cubicBezTo>
                          <a:pt x="77146" y="38417"/>
                          <a:pt x="77146" y="38732"/>
                          <a:pt x="77146" y="39046"/>
                        </a:cubicBezTo>
                        <a:cubicBezTo>
                          <a:pt x="76889" y="59982"/>
                          <a:pt x="59982" y="76889"/>
                          <a:pt x="39046" y="77146"/>
                        </a:cubicBezTo>
                      </a:path>
                    </a:pathLst>
                  </a:custGeom>
                  <a:solidFill>
                    <a:srgbClr val="000000"/>
                  </a:solidFill>
                  <a:ln w="9525" cap="flat">
                    <a:noFill/>
                    <a:prstDash val="solid"/>
                    <a:miter/>
                  </a:ln>
                </p:spPr>
                <p:txBody>
                  <a:bodyPr rtlCol="0" anchor="ctr"/>
                  <a:lstStyle/>
                  <a:p>
                    <a:endParaRPr lang="zh-CN" altLang="en-US"/>
                  </a:p>
                </p:txBody>
              </p:sp>
              <p:sp>
                <p:nvSpPr>
                  <p:cNvPr id="192" name="任意多边形: 形状 89">
                    <a:extLst>
                      <a:ext uri="{FF2B5EF4-FFF2-40B4-BE49-F238E27FC236}">
                        <a16:creationId xmlns:a16="http://schemas.microsoft.com/office/drawing/2014/main" id="{658C0784-9488-2D32-3BAC-E629CCB640C0}"/>
                      </a:ext>
                    </a:extLst>
                  </p:cNvPr>
                  <p:cNvSpPr/>
                  <p:nvPr/>
                </p:nvSpPr>
                <p:spPr>
                  <a:xfrm>
                    <a:off x="8630433" y="3758366"/>
                    <a:ext cx="77146" cy="77148"/>
                  </a:xfrm>
                  <a:custGeom>
                    <a:avLst/>
                    <a:gdLst>
                      <a:gd name="connsiteX0" fmla="*/ 39046 w 77146"/>
                      <a:gd name="connsiteY0" fmla="*/ 77146 h 77148"/>
                      <a:gd name="connsiteX1" fmla="*/ 3 w 77146"/>
                      <a:gd name="connsiteY1" fmla="*/ 39046 h 77148"/>
                      <a:gd name="connsiteX2" fmla="*/ 38103 w 77146"/>
                      <a:gd name="connsiteY2" fmla="*/ 3 h 77148"/>
                      <a:gd name="connsiteX3" fmla="*/ 77146 w 77146"/>
                      <a:gd name="connsiteY3" fmla="*/ 38103 h 77148"/>
                      <a:gd name="connsiteX4" fmla="*/ 77146 w 77146"/>
                      <a:gd name="connsiteY4" fmla="*/ 39046 h 77148"/>
                      <a:gd name="connsiteX5" fmla="*/ 39046 w 77146"/>
                      <a:gd name="connsiteY5" fmla="*/ 77146 h 7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146" h="77148">
                        <a:moveTo>
                          <a:pt x="39046" y="77146"/>
                        </a:moveTo>
                        <a:cubicBezTo>
                          <a:pt x="17739" y="77403"/>
                          <a:pt x="260" y="60353"/>
                          <a:pt x="3" y="39046"/>
                        </a:cubicBezTo>
                        <a:cubicBezTo>
                          <a:pt x="-264" y="17739"/>
                          <a:pt x="16796" y="260"/>
                          <a:pt x="38103" y="3"/>
                        </a:cubicBezTo>
                        <a:cubicBezTo>
                          <a:pt x="59401" y="-264"/>
                          <a:pt x="76889" y="16796"/>
                          <a:pt x="77146" y="38103"/>
                        </a:cubicBezTo>
                        <a:cubicBezTo>
                          <a:pt x="77146" y="38417"/>
                          <a:pt x="77146" y="38732"/>
                          <a:pt x="77146" y="39046"/>
                        </a:cubicBezTo>
                        <a:cubicBezTo>
                          <a:pt x="76889" y="59982"/>
                          <a:pt x="59982" y="76889"/>
                          <a:pt x="39046" y="77146"/>
                        </a:cubicBezTo>
                      </a:path>
                    </a:pathLst>
                  </a:custGeom>
                  <a:noFill/>
                  <a:ln w="9525" cap="flat">
                    <a:solidFill>
                      <a:srgbClr val="000000"/>
                    </a:solidFill>
                    <a:prstDash val="solid"/>
                    <a:miter/>
                  </a:ln>
                </p:spPr>
                <p:txBody>
                  <a:bodyPr rtlCol="0" anchor="ctr"/>
                  <a:lstStyle/>
                  <a:p>
                    <a:endParaRPr lang="zh-CN" altLang="en-US"/>
                  </a:p>
                </p:txBody>
              </p:sp>
              <p:sp>
                <p:nvSpPr>
                  <p:cNvPr id="193" name="任意多边形: 形状 90">
                    <a:extLst>
                      <a:ext uri="{FF2B5EF4-FFF2-40B4-BE49-F238E27FC236}">
                        <a16:creationId xmlns:a16="http://schemas.microsoft.com/office/drawing/2014/main" id="{44E13268-6267-C6C8-F76A-BC3A1416F435}"/>
                      </a:ext>
                    </a:extLst>
                  </p:cNvPr>
                  <p:cNvSpPr/>
                  <p:nvPr/>
                </p:nvSpPr>
                <p:spPr>
                  <a:xfrm>
                    <a:off x="8626426" y="3893329"/>
                    <a:ext cx="77343" cy="77343"/>
                  </a:xfrm>
                  <a:custGeom>
                    <a:avLst/>
                    <a:gdLst>
                      <a:gd name="connsiteX0" fmla="*/ 38767 w 77343"/>
                      <a:gd name="connsiteY0" fmla="*/ 77343 h 77343"/>
                      <a:gd name="connsiteX1" fmla="*/ 0 w 77343"/>
                      <a:gd name="connsiteY1" fmla="*/ 38767 h 77343"/>
                      <a:gd name="connsiteX2" fmla="*/ 38586 w 77343"/>
                      <a:gd name="connsiteY2" fmla="*/ 0 h 77343"/>
                      <a:gd name="connsiteX3" fmla="*/ 77343 w 77343"/>
                      <a:gd name="connsiteY3" fmla="*/ 38576 h 77343"/>
                      <a:gd name="connsiteX4" fmla="*/ 77343 w 77343"/>
                      <a:gd name="connsiteY4" fmla="*/ 39243 h 77343"/>
                      <a:gd name="connsiteX5" fmla="*/ 38767 w 77343"/>
                      <a:gd name="connsiteY5" fmla="*/ 77343 h 77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343" h="77343">
                        <a:moveTo>
                          <a:pt x="38767" y="77343"/>
                        </a:moveTo>
                        <a:cubicBezTo>
                          <a:pt x="17412" y="77391"/>
                          <a:pt x="57" y="60122"/>
                          <a:pt x="0" y="38767"/>
                        </a:cubicBezTo>
                        <a:cubicBezTo>
                          <a:pt x="-48" y="17402"/>
                          <a:pt x="17231" y="48"/>
                          <a:pt x="38586" y="0"/>
                        </a:cubicBezTo>
                        <a:cubicBezTo>
                          <a:pt x="59941" y="-48"/>
                          <a:pt x="77295" y="17221"/>
                          <a:pt x="77343" y="38576"/>
                        </a:cubicBezTo>
                        <a:cubicBezTo>
                          <a:pt x="77343" y="38805"/>
                          <a:pt x="77343" y="39024"/>
                          <a:pt x="77343" y="39243"/>
                        </a:cubicBezTo>
                        <a:cubicBezTo>
                          <a:pt x="77086" y="60360"/>
                          <a:pt x="59884" y="77343"/>
                          <a:pt x="38767" y="77343"/>
                        </a:cubicBezTo>
                      </a:path>
                    </a:pathLst>
                  </a:custGeom>
                  <a:solidFill>
                    <a:srgbClr val="000000"/>
                  </a:solidFill>
                  <a:ln w="9525" cap="flat">
                    <a:noFill/>
                    <a:prstDash val="solid"/>
                    <a:miter/>
                  </a:ln>
                </p:spPr>
                <p:txBody>
                  <a:bodyPr rtlCol="0" anchor="ctr"/>
                  <a:lstStyle/>
                  <a:p>
                    <a:endParaRPr lang="zh-CN" altLang="en-US"/>
                  </a:p>
                </p:txBody>
              </p:sp>
              <p:sp>
                <p:nvSpPr>
                  <p:cNvPr id="194" name="任意多边形: 形状 91">
                    <a:extLst>
                      <a:ext uri="{FF2B5EF4-FFF2-40B4-BE49-F238E27FC236}">
                        <a16:creationId xmlns:a16="http://schemas.microsoft.com/office/drawing/2014/main" id="{45172EE8-5B67-3190-9DDD-5BF953E98B31}"/>
                      </a:ext>
                    </a:extLst>
                  </p:cNvPr>
                  <p:cNvSpPr/>
                  <p:nvPr/>
                </p:nvSpPr>
                <p:spPr>
                  <a:xfrm>
                    <a:off x="8626426" y="3893329"/>
                    <a:ext cx="77343" cy="77343"/>
                  </a:xfrm>
                  <a:custGeom>
                    <a:avLst/>
                    <a:gdLst>
                      <a:gd name="connsiteX0" fmla="*/ 38767 w 77343"/>
                      <a:gd name="connsiteY0" fmla="*/ 77343 h 77343"/>
                      <a:gd name="connsiteX1" fmla="*/ 0 w 77343"/>
                      <a:gd name="connsiteY1" fmla="*/ 38767 h 77343"/>
                      <a:gd name="connsiteX2" fmla="*/ 38586 w 77343"/>
                      <a:gd name="connsiteY2" fmla="*/ 0 h 77343"/>
                      <a:gd name="connsiteX3" fmla="*/ 77343 w 77343"/>
                      <a:gd name="connsiteY3" fmla="*/ 38576 h 77343"/>
                      <a:gd name="connsiteX4" fmla="*/ 77343 w 77343"/>
                      <a:gd name="connsiteY4" fmla="*/ 39243 h 77343"/>
                      <a:gd name="connsiteX5" fmla="*/ 38767 w 77343"/>
                      <a:gd name="connsiteY5" fmla="*/ 77343 h 77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343" h="77343">
                        <a:moveTo>
                          <a:pt x="38767" y="77343"/>
                        </a:moveTo>
                        <a:cubicBezTo>
                          <a:pt x="17412" y="77391"/>
                          <a:pt x="57" y="60122"/>
                          <a:pt x="0" y="38767"/>
                        </a:cubicBezTo>
                        <a:cubicBezTo>
                          <a:pt x="-48" y="17402"/>
                          <a:pt x="17231" y="48"/>
                          <a:pt x="38586" y="0"/>
                        </a:cubicBezTo>
                        <a:cubicBezTo>
                          <a:pt x="59941" y="-48"/>
                          <a:pt x="77295" y="17221"/>
                          <a:pt x="77343" y="38576"/>
                        </a:cubicBezTo>
                        <a:cubicBezTo>
                          <a:pt x="77343" y="38805"/>
                          <a:pt x="77343" y="39024"/>
                          <a:pt x="77343" y="39243"/>
                        </a:cubicBezTo>
                        <a:cubicBezTo>
                          <a:pt x="77086" y="60360"/>
                          <a:pt x="59884" y="77343"/>
                          <a:pt x="38767" y="77343"/>
                        </a:cubicBezTo>
                      </a:path>
                    </a:pathLst>
                  </a:custGeom>
                  <a:noFill/>
                  <a:ln w="9525" cap="flat">
                    <a:solidFill>
                      <a:srgbClr val="000000"/>
                    </a:solidFill>
                    <a:prstDash val="solid"/>
                    <a:miter/>
                  </a:ln>
                </p:spPr>
                <p:txBody>
                  <a:bodyPr rtlCol="0" anchor="ctr"/>
                  <a:lstStyle/>
                  <a:p>
                    <a:endParaRPr lang="zh-CN" altLang="en-US"/>
                  </a:p>
                </p:txBody>
              </p:sp>
              <p:sp>
                <p:nvSpPr>
                  <p:cNvPr id="195" name="任意多边形: 形状 92">
                    <a:extLst>
                      <a:ext uri="{FF2B5EF4-FFF2-40B4-BE49-F238E27FC236}">
                        <a16:creationId xmlns:a16="http://schemas.microsoft.com/office/drawing/2014/main" id="{C684AC42-7FAC-6AD5-4592-E543BBC2FF88}"/>
                      </a:ext>
                    </a:extLst>
                  </p:cNvPr>
                  <p:cNvSpPr/>
                  <p:nvPr/>
                </p:nvSpPr>
                <p:spPr>
                  <a:xfrm>
                    <a:off x="8626426" y="4024583"/>
                    <a:ext cx="77343" cy="77343"/>
                  </a:xfrm>
                  <a:custGeom>
                    <a:avLst/>
                    <a:gdLst>
                      <a:gd name="connsiteX0" fmla="*/ 38767 w 77343"/>
                      <a:gd name="connsiteY0" fmla="*/ 77343 h 77343"/>
                      <a:gd name="connsiteX1" fmla="*/ 0 w 77343"/>
                      <a:gd name="connsiteY1" fmla="*/ 38767 h 77343"/>
                      <a:gd name="connsiteX2" fmla="*/ 38586 w 77343"/>
                      <a:gd name="connsiteY2" fmla="*/ 0 h 77343"/>
                      <a:gd name="connsiteX3" fmla="*/ 77343 w 77343"/>
                      <a:gd name="connsiteY3" fmla="*/ 38576 h 77343"/>
                      <a:gd name="connsiteX4" fmla="*/ 77343 w 77343"/>
                      <a:gd name="connsiteY4" fmla="*/ 39243 h 77343"/>
                      <a:gd name="connsiteX5" fmla="*/ 38767 w 77343"/>
                      <a:gd name="connsiteY5" fmla="*/ 77343 h 77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343" h="77343">
                        <a:moveTo>
                          <a:pt x="38767" y="77343"/>
                        </a:moveTo>
                        <a:cubicBezTo>
                          <a:pt x="17412" y="77391"/>
                          <a:pt x="57" y="60122"/>
                          <a:pt x="0" y="38767"/>
                        </a:cubicBezTo>
                        <a:cubicBezTo>
                          <a:pt x="-48" y="17402"/>
                          <a:pt x="17231" y="48"/>
                          <a:pt x="38586" y="0"/>
                        </a:cubicBezTo>
                        <a:cubicBezTo>
                          <a:pt x="59941" y="-48"/>
                          <a:pt x="77295" y="17221"/>
                          <a:pt x="77343" y="38576"/>
                        </a:cubicBezTo>
                        <a:cubicBezTo>
                          <a:pt x="77343" y="38805"/>
                          <a:pt x="77343" y="39024"/>
                          <a:pt x="77343" y="39243"/>
                        </a:cubicBezTo>
                        <a:cubicBezTo>
                          <a:pt x="77086" y="60360"/>
                          <a:pt x="59884" y="77343"/>
                          <a:pt x="38767" y="77343"/>
                        </a:cubicBezTo>
                      </a:path>
                    </a:pathLst>
                  </a:custGeom>
                  <a:solidFill>
                    <a:srgbClr val="000000"/>
                  </a:solidFill>
                  <a:ln w="9525" cap="flat">
                    <a:noFill/>
                    <a:prstDash val="solid"/>
                    <a:miter/>
                  </a:ln>
                </p:spPr>
                <p:txBody>
                  <a:bodyPr rtlCol="0" anchor="ctr"/>
                  <a:lstStyle/>
                  <a:p>
                    <a:endParaRPr lang="zh-CN" altLang="en-US"/>
                  </a:p>
                </p:txBody>
              </p:sp>
              <p:sp>
                <p:nvSpPr>
                  <p:cNvPr id="196" name="任意多边形: 形状 93">
                    <a:extLst>
                      <a:ext uri="{FF2B5EF4-FFF2-40B4-BE49-F238E27FC236}">
                        <a16:creationId xmlns:a16="http://schemas.microsoft.com/office/drawing/2014/main" id="{4589B6B8-EC98-1F21-8DB6-362E376A40EE}"/>
                      </a:ext>
                    </a:extLst>
                  </p:cNvPr>
                  <p:cNvSpPr/>
                  <p:nvPr/>
                </p:nvSpPr>
                <p:spPr>
                  <a:xfrm>
                    <a:off x="8626426" y="4024583"/>
                    <a:ext cx="77343" cy="77343"/>
                  </a:xfrm>
                  <a:custGeom>
                    <a:avLst/>
                    <a:gdLst>
                      <a:gd name="connsiteX0" fmla="*/ 38767 w 77343"/>
                      <a:gd name="connsiteY0" fmla="*/ 77343 h 77343"/>
                      <a:gd name="connsiteX1" fmla="*/ 0 w 77343"/>
                      <a:gd name="connsiteY1" fmla="*/ 38767 h 77343"/>
                      <a:gd name="connsiteX2" fmla="*/ 38586 w 77343"/>
                      <a:gd name="connsiteY2" fmla="*/ 0 h 77343"/>
                      <a:gd name="connsiteX3" fmla="*/ 77343 w 77343"/>
                      <a:gd name="connsiteY3" fmla="*/ 38576 h 77343"/>
                      <a:gd name="connsiteX4" fmla="*/ 77343 w 77343"/>
                      <a:gd name="connsiteY4" fmla="*/ 39243 h 77343"/>
                      <a:gd name="connsiteX5" fmla="*/ 38767 w 77343"/>
                      <a:gd name="connsiteY5" fmla="*/ 77343 h 77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343" h="77343">
                        <a:moveTo>
                          <a:pt x="38767" y="77343"/>
                        </a:moveTo>
                        <a:cubicBezTo>
                          <a:pt x="17412" y="77391"/>
                          <a:pt x="57" y="60122"/>
                          <a:pt x="0" y="38767"/>
                        </a:cubicBezTo>
                        <a:cubicBezTo>
                          <a:pt x="-48" y="17402"/>
                          <a:pt x="17231" y="48"/>
                          <a:pt x="38586" y="0"/>
                        </a:cubicBezTo>
                        <a:cubicBezTo>
                          <a:pt x="59941" y="-48"/>
                          <a:pt x="77295" y="17221"/>
                          <a:pt x="77343" y="38576"/>
                        </a:cubicBezTo>
                        <a:cubicBezTo>
                          <a:pt x="77343" y="38805"/>
                          <a:pt x="77343" y="39024"/>
                          <a:pt x="77343" y="39243"/>
                        </a:cubicBezTo>
                        <a:cubicBezTo>
                          <a:pt x="77086" y="60360"/>
                          <a:pt x="59884" y="77343"/>
                          <a:pt x="38767" y="77343"/>
                        </a:cubicBezTo>
                      </a:path>
                    </a:pathLst>
                  </a:custGeom>
                  <a:noFill/>
                  <a:ln w="9525" cap="flat">
                    <a:solidFill>
                      <a:srgbClr val="000000"/>
                    </a:solidFill>
                    <a:prstDash val="solid"/>
                    <a:miter/>
                  </a:ln>
                </p:spPr>
                <p:txBody>
                  <a:bodyPr rtlCol="0" anchor="ctr"/>
                  <a:lstStyle/>
                  <a:p>
                    <a:endParaRPr lang="zh-CN" altLang="en-US"/>
                  </a:p>
                </p:txBody>
              </p:sp>
              <p:sp>
                <p:nvSpPr>
                  <p:cNvPr id="197" name="任意多边形: 形状 94">
                    <a:extLst>
                      <a:ext uri="{FF2B5EF4-FFF2-40B4-BE49-F238E27FC236}">
                        <a16:creationId xmlns:a16="http://schemas.microsoft.com/office/drawing/2014/main" id="{D94418E8-881C-6D82-D809-87BA6976C1D4}"/>
                      </a:ext>
                    </a:extLst>
                  </p:cNvPr>
                  <p:cNvSpPr/>
                  <p:nvPr/>
                </p:nvSpPr>
                <p:spPr>
                  <a:xfrm>
                    <a:off x="8587088" y="3336498"/>
                    <a:ext cx="78105" cy="154400"/>
                  </a:xfrm>
                  <a:custGeom>
                    <a:avLst/>
                    <a:gdLst>
                      <a:gd name="connsiteX0" fmla="*/ 0 w 78105"/>
                      <a:gd name="connsiteY0" fmla="*/ 0 h 154400"/>
                      <a:gd name="connsiteX1" fmla="*/ 78105 w 78105"/>
                      <a:gd name="connsiteY1" fmla="*/ 0 h 154400"/>
                      <a:gd name="connsiteX2" fmla="*/ 78105 w 78105"/>
                      <a:gd name="connsiteY2" fmla="*/ 154400 h 154400"/>
                      <a:gd name="connsiteX3" fmla="*/ 0 w 78105"/>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78105" h="154400">
                        <a:moveTo>
                          <a:pt x="0" y="0"/>
                        </a:moveTo>
                        <a:lnTo>
                          <a:pt x="78105" y="0"/>
                        </a:lnTo>
                        <a:lnTo>
                          <a:pt x="78105" y="154400"/>
                        </a:lnTo>
                        <a:lnTo>
                          <a:pt x="0" y="154400"/>
                        </a:lnTo>
                        <a:close/>
                      </a:path>
                    </a:pathLst>
                  </a:custGeom>
                  <a:solidFill>
                    <a:srgbClr val="F2CC8F"/>
                  </a:solidFill>
                  <a:ln w="9525" cap="flat">
                    <a:noFill/>
                    <a:prstDash val="solid"/>
                    <a:miter/>
                  </a:ln>
                </p:spPr>
                <p:txBody>
                  <a:bodyPr rtlCol="0" anchor="ctr"/>
                  <a:lstStyle/>
                  <a:p>
                    <a:endParaRPr lang="zh-CN" altLang="en-US"/>
                  </a:p>
                </p:txBody>
              </p:sp>
              <p:sp>
                <p:nvSpPr>
                  <p:cNvPr id="198" name="任意多边形: 形状 95">
                    <a:extLst>
                      <a:ext uri="{FF2B5EF4-FFF2-40B4-BE49-F238E27FC236}">
                        <a16:creationId xmlns:a16="http://schemas.microsoft.com/office/drawing/2014/main" id="{988783A7-03C5-7D54-E485-F4DCF638E601}"/>
                      </a:ext>
                    </a:extLst>
                  </p:cNvPr>
                  <p:cNvSpPr/>
                  <p:nvPr/>
                </p:nvSpPr>
                <p:spPr>
                  <a:xfrm>
                    <a:off x="8587088" y="3336498"/>
                    <a:ext cx="78105" cy="154400"/>
                  </a:xfrm>
                  <a:custGeom>
                    <a:avLst/>
                    <a:gdLst>
                      <a:gd name="connsiteX0" fmla="*/ 0 w 78105"/>
                      <a:gd name="connsiteY0" fmla="*/ 0 h 154400"/>
                      <a:gd name="connsiteX1" fmla="*/ 78105 w 78105"/>
                      <a:gd name="connsiteY1" fmla="*/ 0 h 154400"/>
                      <a:gd name="connsiteX2" fmla="*/ 78105 w 78105"/>
                      <a:gd name="connsiteY2" fmla="*/ 154400 h 154400"/>
                      <a:gd name="connsiteX3" fmla="*/ 0 w 78105"/>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78105" h="154400">
                        <a:moveTo>
                          <a:pt x="0" y="0"/>
                        </a:moveTo>
                        <a:lnTo>
                          <a:pt x="78105" y="0"/>
                        </a:lnTo>
                        <a:lnTo>
                          <a:pt x="78105" y="154400"/>
                        </a:lnTo>
                        <a:lnTo>
                          <a:pt x="0" y="154400"/>
                        </a:lnTo>
                        <a:close/>
                      </a:path>
                    </a:pathLst>
                  </a:custGeom>
                  <a:noFill/>
                  <a:ln w="9525" cap="flat">
                    <a:solidFill>
                      <a:srgbClr val="000000"/>
                    </a:solidFill>
                    <a:prstDash val="solid"/>
                    <a:miter/>
                  </a:ln>
                </p:spPr>
                <p:txBody>
                  <a:bodyPr rtlCol="0" anchor="ctr"/>
                  <a:lstStyle/>
                  <a:p>
                    <a:endParaRPr lang="zh-CN" altLang="en-US"/>
                  </a:p>
                </p:txBody>
              </p:sp>
              <p:sp>
                <p:nvSpPr>
                  <p:cNvPr id="199" name="任意多边形: 形状 96">
                    <a:extLst>
                      <a:ext uri="{FF2B5EF4-FFF2-40B4-BE49-F238E27FC236}">
                        <a16:creationId xmlns:a16="http://schemas.microsoft.com/office/drawing/2014/main" id="{CC1E42C7-F149-7FB4-49DF-C4C342D30DC8}"/>
                      </a:ext>
                    </a:extLst>
                  </p:cNvPr>
                  <p:cNvSpPr/>
                  <p:nvPr/>
                </p:nvSpPr>
                <p:spPr>
                  <a:xfrm>
                    <a:off x="7466948" y="4502834"/>
                    <a:ext cx="154400" cy="154400"/>
                  </a:xfrm>
                  <a:custGeom>
                    <a:avLst/>
                    <a:gdLst>
                      <a:gd name="connsiteX0" fmla="*/ 0 w 154400"/>
                      <a:gd name="connsiteY0" fmla="*/ 0 h 154400"/>
                      <a:gd name="connsiteX1" fmla="*/ 154401 w 154400"/>
                      <a:gd name="connsiteY1" fmla="*/ 0 h 154400"/>
                      <a:gd name="connsiteX2" fmla="*/ 154401 w 154400"/>
                      <a:gd name="connsiteY2" fmla="*/ 154400 h 154400"/>
                      <a:gd name="connsiteX3" fmla="*/ 0 w 154400"/>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154400" h="154400">
                        <a:moveTo>
                          <a:pt x="0" y="0"/>
                        </a:moveTo>
                        <a:lnTo>
                          <a:pt x="154401" y="0"/>
                        </a:lnTo>
                        <a:lnTo>
                          <a:pt x="154401" y="154400"/>
                        </a:lnTo>
                        <a:lnTo>
                          <a:pt x="0" y="154400"/>
                        </a:lnTo>
                        <a:close/>
                      </a:path>
                    </a:pathLst>
                  </a:custGeom>
                  <a:solidFill>
                    <a:srgbClr val="EAB69F"/>
                  </a:solidFill>
                  <a:ln w="9525" cap="flat">
                    <a:noFill/>
                    <a:prstDash val="solid"/>
                    <a:miter/>
                  </a:ln>
                </p:spPr>
                <p:txBody>
                  <a:bodyPr rtlCol="0" anchor="ctr"/>
                  <a:lstStyle/>
                  <a:p>
                    <a:endParaRPr lang="zh-CN" altLang="en-US"/>
                  </a:p>
                </p:txBody>
              </p:sp>
              <p:sp>
                <p:nvSpPr>
                  <p:cNvPr id="200" name="任意多边形: 形状 97">
                    <a:extLst>
                      <a:ext uri="{FF2B5EF4-FFF2-40B4-BE49-F238E27FC236}">
                        <a16:creationId xmlns:a16="http://schemas.microsoft.com/office/drawing/2014/main" id="{D24880B7-7315-EC0A-60AE-223DFF6D1F7A}"/>
                      </a:ext>
                    </a:extLst>
                  </p:cNvPr>
                  <p:cNvSpPr/>
                  <p:nvPr/>
                </p:nvSpPr>
                <p:spPr>
                  <a:xfrm>
                    <a:off x="7466948" y="4502834"/>
                    <a:ext cx="154400" cy="154400"/>
                  </a:xfrm>
                  <a:custGeom>
                    <a:avLst/>
                    <a:gdLst>
                      <a:gd name="connsiteX0" fmla="*/ 0 w 154400"/>
                      <a:gd name="connsiteY0" fmla="*/ 0 h 154400"/>
                      <a:gd name="connsiteX1" fmla="*/ 154401 w 154400"/>
                      <a:gd name="connsiteY1" fmla="*/ 0 h 154400"/>
                      <a:gd name="connsiteX2" fmla="*/ 154401 w 154400"/>
                      <a:gd name="connsiteY2" fmla="*/ 154400 h 154400"/>
                      <a:gd name="connsiteX3" fmla="*/ 0 w 154400"/>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154400" h="154400">
                        <a:moveTo>
                          <a:pt x="0" y="0"/>
                        </a:moveTo>
                        <a:lnTo>
                          <a:pt x="154401" y="0"/>
                        </a:lnTo>
                        <a:lnTo>
                          <a:pt x="154401" y="154400"/>
                        </a:lnTo>
                        <a:lnTo>
                          <a:pt x="0" y="154400"/>
                        </a:lnTo>
                        <a:close/>
                      </a:path>
                    </a:pathLst>
                  </a:custGeom>
                  <a:noFill/>
                  <a:ln w="9525" cap="flat">
                    <a:solidFill>
                      <a:srgbClr val="000000"/>
                    </a:solidFill>
                    <a:prstDash val="solid"/>
                    <a:miter/>
                  </a:ln>
                </p:spPr>
                <p:txBody>
                  <a:bodyPr rtlCol="0" anchor="ctr"/>
                  <a:lstStyle/>
                  <a:p>
                    <a:endParaRPr lang="zh-CN" altLang="en-US"/>
                  </a:p>
                </p:txBody>
              </p:sp>
              <p:sp>
                <p:nvSpPr>
                  <p:cNvPr id="201" name="任意多边形: 形状 98">
                    <a:extLst>
                      <a:ext uri="{FF2B5EF4-FFF2-40B4-BE49-F238E27FC236}">
                        <a16:creationId xmlns:a16="http://schemas.microsoft.com/office/drawing/2014/main" id="{C7580627-7734-6652-F564-A00FD9E43626}"/>
                      </a:ext>
                    </a:extLst>
                  </p:cNvPr>
                  <p:cNvSpPr/>
                  <p:nvPr/>
                </p:nvSpPr>
                <p:spPr>
                  <a:xfrm>
                    <a:off x="7466948" y="4170697"/>
                    <a:ext cx="154400" cy="154400"/>
                  </a:xfrm>
                  <a:custGeom>
                    <a:avLst/>
                    <a:gdLst>
                      <a:gd name="connsiteX0" fmla="*/ 0 w 154400"/>
                      <a:gd name="connsiteY0" fmla="*/ 0 h 154400"/>
                      <a:gd name="connsiteX1" fmla="*/ 154401 w 154400"/>
                      <a:gd name="connsiteY1" fmla="*/ 0 h 154400"/>
                      <a:gd name="connsiteX2" fmla="*/ 154401 w 154400"/>
                      <a:gd name="connsiteY2" fmla="*/ 154400 h 154400"/>
                      <a:gd name="connsiteX3" fmla="*/ 0 w 154400"/>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154400" h="154400">
                        <a:moveTo>
                          <a:pt x="0" y="0"/>
                        </a:moveTo>
                        <a:lnTo>
                          <a:pt x="154401" y="0"/>
                        </a:lnTo>
                        <a:lnTo>
                          <a:pt x="154401" y="154400"/>
                        </a:lnTo>
                        <a:lnTo>
                          <a:pt x="0" y="154400"/>
                        </a:lnTo>
                        <a:close/>
                      </a:path>
                    </a:pathLst>
                  </a:custGeom>
                  <a:solidFill>
                    <a:srgbClr val="5F797B"/>
                  </a:solidFill>
                  <a:ln w="9525" cap="flat">
                    <a:noFill/>
                    <a:prstDash val="solid"/>
                    <a:miter/>
                  </a:ln>
                </p:spPr>
                <p:txBody>
                  <a:bodyPr rtlCol="0" anchor="ctr"/>
                  <a:lstStyle/>
                  <a:p>
                    <a:endParaRPr lang="zh-CN" altLang="en-US"/>
                  </a:p>
                </p:txBody>
              </p:sp>
              <p:sp>
                <p:nvSpPr>
                  <p:cNvPr id="202" name="任意多边形: 形状 99">
                    <a:extLst>
                      <a:ext uri="{FF2B5EF4-FFF2-40B4-BE49-F238E27FC236}">
                        <a16:creationId xmlns:a16="http://schemas.microsoft.com/office/drawing/2014/main" id="{079C2951-372B-D2F2-8971-0A0027DE7635}"/>
                      </a:ext>
                    </a:extLst>
                  </p:cNvPr>
                  <p:cNvSpPr/>
                  <p:nvPr/>
                </p:nvSpPr>
                <p:spPr>
                  <a:xfrm>
                    <a:off x="7466948" y="4170697"/>
                    <a:ext cx="154400" cy="154400"/>
                  </a:xfrm>
                  <a:custGeom>
                    <a:avLst/>
                    <a:gdLst>
                      <a:gd name="connsiteX0" fmla="*/ 0 w 154400"/>
                      <a:gd name="connsiteY0" fmla="*/ 0 h 154400"/>
                      <a:gd name="connsiteX1" fmla="*/ 154401 w 154400"/>
                      <a:gd name="connsiteY1" fmla="*/ 0 h 154400"/>
                      <a:gd name="connsiteX2" fmla="*/ 154401 w 154400"/>
                      <a:gd name="connsiteY2" fmla="*/ 154400 h 154400"/>
                      <a:gd name="connsiteX3" fmla="*/ 0 w 154400"/>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154400" h="154400">
                        <a:moveTo>
                          <a:pt x="0" y="0"/>
                        </a:moveTo>
                        <a:lnTo>
                          <a:pt x="154401" y="0"/>
                        </a:lnTo>
                        <a:lnTo>
                          <a:pt x="154401" y="154400"/>
                        </a:lnTo>
                        <a:lnTo>
                          <a:pt x="0" y="154400"/>
                        </a:lnTo>
                        <a:close/>
                      </a:path>
                    </a:pathLst>
                  </a:custGeom>
                  <a:noFill/>
                  <a:ln w="9525" cap="flat">
                    <a:solidFill>
                      <a:srgbClr val="000000"/>
                    </a:solidFill>
                    <a:prstDash val="solid"/>
                    <a:miter/>
                  </a:ln>
                </p:spPr>
                <p:txBody>
                  <a:bodyPr rtlCol="0" anchor="ctr"/>
                  <a:lstStyle/>
                  <a:p>
                    <a:endParaRPr lang="zh-CN" altLang="en-US"/>
                  </a:p>
                </p:txBody>
              </p:sp>
              <p:sp>
                <p:nvSpPr>
                  <p:cNvPr id="203" name="任意多边形: 形状 100">
                    <a:extLst>
                      <a:ext uri="{FF2B5EF4-FFF2-40B4-BE49-F238E27FC236}">
                        <a16:creationId xmlns:a16="http://schemas.microsoft.com/office/drawing/2014/main" id="{44F2AF0B-6F71-21F1-6067-580926E2E948}"/>
                      </a:ext>
                    </a:extLst>
                  </p:cNvPr>
                  <p:cNvSpPr/>
                  <p:nvPr/>
                </p:nvSpPr>
                <p:spPr>
                  <a:xfrm>
                    <a:off x="7463138" y="3336498"/>
                    <a:ext cx="154400" cy="154400"/>
                  </a:xfrm>
                  <a:custGeom>
                    <a:avLst/>
                    <a:gdLst>
                      <a:gd name="connsiteX0" fmla="*/ 0 w 154400"/>
                      <a:gd name="connsiteY0" fmla="*/ 0 h 154400"/>
                      <a:gd name="connsiteX1" fmla="*/ 154400 w 154400"/>
                      <a:gd name="connsiteY1" fmla="*/ 0 h 154400"/>
                      <a:gd name="connsiteX2" fmla="*/ 154400 w 154400"/>
                      <a:gd name="connsiteY2" fmla="*/ 154400 h 154400"/>
                      <a:gd name="connsiteX3" fmla="*/ 0 w 154400"/>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154400" h="154400">
                        <a:moveTo>
                          <a:pt x="0" y="0"/>
                        </a:moveTo>
                        <a:lnTo>
                          <a:pt x="154400" y="0"/>
                        </a:lnTo>
                        <a:lnTo>
                          <a:pt x="154400" y="154400"/>
                        </a:lnTo>
                        <a:lnTo>
                          <a:pt x="0" y="154400"/>
                        </a:lnTo>
                        <a:close/>
                      </a:path>
                    </a:pathLst>
                  </a:custGeom>
                  <a:solidFill>
                    <a:srgbClr val="F2CC8F"/>
                  </a:solidFill>
                  <a:ln w="9525" cap="flat">
                    <a:noFill/>
                    <a:prstDash val="solid"/>
                    <a:miter/>
                  </a:ln>
                </p:spPr>
                <p:txBody>
                  <a:bodyPr rtlCol="0" anchor="ctr"/>
                  <a:lstStyle/>
                  <a:p>
                    <a:endParaRPr lang="zh-CN" altLang="en-US"/>
                  </a:p>
                </p:txBody>
              </p:sp>
              <p:sp>
                <p:nvSpPr>
                  <p:cNvPr id="204" name="任意多边形: 形状 101">
                    <a:extLst>
                      <a:ext uri="{FF2B5EF4-FFF2-40B4-BE49-F238E27FC236}">
                        <a16:creationId xmlns:a16="http://schemas.microsoft.com/office/drawing/2014/main" id="{C176BAD8-045E-89FA-192E-71E060456C04}"/>
                      </a:ext>
                    </a:extLst>
                  </p:cNvPr>
                  <p:cNvSpPr/>
                  <p:nvPr/>
                </p:nvSpPr>
                <p:spPr>
                  <a:xfrm>
                    <a:off x="7463138" y="3336498"/>
                    <a:ext cx="154400" cy="154400"/>
                  </a:xfrm>
                  <a:custGeom>
                    <a:avLst/>
                    <a:gdLst>
                      <a:gd name="connsiteX0" fmla="*/ 0 w 154400"/>
                      <a:gd name="connsiteY0" fmla="*/ 0 h 154400"/>
                      <a:gd name="connsiteX1" fmla="*/ 154400 w 154400"/>
                      <a:gd name="connsiteY1" fmla="*/ 0 h 154400"/>
                      <a:gd name="connsiteX2" fmla="*/ 154400 w 154400"/>
                      <a:gd name="connsiteY2" fmla="*/ 154400 h 154400"/>
                      <a:gd name="connsiteX3" fmla="*/ 0 w 154400"/>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154400" h="154400">
                        <a:moveTo>
                          <a:pt x="0" y="0"/>
                        </a:moveTo>
                        <a:lnTo>
                          <a:pt x="154400" y="0"/>
                        </a:lnTo>
                        <a:lnTo>
                          <a:pt x="154400" y="154400"/>
                        </a:lnTo>
                        <a:lnTo>
                          <a:pt x="0" y="154400"/>
                        </a:lnTo>
                        <a:close/>
                      </a:path>
                    </a:pathLst>
                  </a:custGeom>
                  <a:noFill/>
                  <a:ln w="9525" cap="flat">
                    <a:solidFill>
                      <a:srgbClr val="000000"/>
                    </a:solidFill>
                    <a:prstDash val="solid"/>
                    <a:miter/>
                  </a:ln>
                </p:spPr>
                <p:txBody>
                  <a:bodyPr rtlCol="0" anchor="ctr"/>
                  <a:lstStyle/>
                  <a:p>
                    <a:endParaRPr lang="zh-CN" altLang="en-US"/>
                  </a:p>
                </p:txBody>
              </p:sp>
              <p:sp>
                <p:nvSpPr>
                  <p:cNvPr id="205" name="任意多边形: 形状 102">
                    <a:extLst>
                      <a:ext uri="{FF2B5EF4-FFF2-40B4-BE49-F238E27FC236}">
                        <a16:creationId xmlns:a16="http://schemas.microsoft.com/office/drawing/2014/main" id="{46F88CA8-64D7-D6BF-C6EE-0B8AE59C873A}"/>
                      </a:ext>
                    </a:extLst>
                  </p:cNvPr>
                  <p:cNvSpPr/>
                  <p:nvPr/>
                </p:nvSpPr>
                <p:spPr>
                  <a:xfrm>
                    <a:off x="7463138" y="3071036"/>
                    <a:ext cx="154400" cy="154400"/>
                  </a:xfrm>
                  <a:custGeom>
                    <a:avLst/>
                    <a:gdLst>
                      <a:gd name="connsiteX0" fmla="*/ 0 w 154400"/>
                      <a:gd name="connsiteY0" fmla="*/ 0 h 154400"/>
                      <a:gd name="connsiteX1" fmla="*/ 154400 w 154400"/>
                      <a:gd name="connsiteY1" fmla="*/ 0 h 154400"/>
                      <a:gd name="connsiteX2" fmla="*/ 154400 w 154400"/>
                      <a:gd name="connsiteY2" fmla="*/ 154400 h 154400"/>
                      <a:gd name="connsiteX3" fmla="*/ 0 w 154400"/>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154400" h="154400">
                        <a:moveTo>
                          <a:pt x="0" y="0"/>
                        </a:moveTo>
                        <a:lnTo>
                          <a:pt x="154400" y="0"/>
                        </a:lnTo>
                        <a:lnTo>
                          <a:pt x="154400" y="154400"/>
                        </a:lnTo>
                        <a:lnTo>
                          <a:pt x="0" y="154400"/>
                        </a:lnTo>
                        <a:close/>
                      </a:path>
                    </a:pathLst>
                  </a:custGeom>
                  <a:solidFill>
                    <a:srgbClr val="6B705C"/>
                  </a:solidFill>
                  <a:ln w="9525" cap="flat">
                    <a:noFill/>
                    <a:prstDash val="solid"/>
                    <a:miter/>
                  </a:ln>
                </p:spPr>
                <p:txBody>
                  <a:bodyPr rtlCol="0" anchor="ctr"/>
                  <a:lstStyle/>
                  <a:p>
                    <a:endParaRPr lang="zh-CN" altLang="en-US"/>
                  </a:p>
                </p:txBody>
              </p:sp>
              <p:sp>
                <p:nvSpPr>
                  <p:cNvPr id="206" name="任意多边形: 形状 103">
                    <a:extLst>
                      <a:ext uri="{FF2B5EF4-FFF2-40B4-BE49-F238E27FC236}">
                        <a16:creationId xmlns:a16="http://schemas.microsoft.com/office/drawing/2014/main" id="{6C35BEC5-1D6E-B1B9-31F0-05F5807D8AD0}"/>
                      </a:ext>
                    </a:extLst>
                  </p:cNvPr>
                  <p:cNvSpPr/>
                  <p:nvPr/>
                </p:nvSpPr>
                <p:spPr>
                  <a:xfrm>
                    <a:off x="7463138" y="3071036"/>
                    <a:ext cx="154400" cy="154400"/>
                  </a:xfrm>
                  <a:custGeom>
                    <a:avLst/>
                    <a:gdLst>
                      <a:gd name="connsiteX0" fmla="*/ 0 w 154400"/>
                      <a:gd name="connsiteY0" fmla="*/ 0 h 154400"/>
                      <a:gd name="connsiteX1" fmla="*/ 154400 w 154400"/>
                      <a:gd name="connsiteY1" fmla="*/ 0 h 154400"/>
                      <a:gd name="connsiteX2" fmla="*/ 154400 w 154400"/>
                      <a:gd name="connsiteY2" fmla="*/ 154400 h 154400"/>
                      <a:gd name="connsiteX3" fmla="*/ 0 w 154400"/>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154400" h="154400">
                        <a:moveTo>
                          <a:pt x="0" y="0"/>
                        </a:moveTo>
                        <a:lnTo>
                          <a:pt x="154400" y="0"/>
                        </a:lnTo>
                        <a:lnTo>
                          <a:pt x="154400" y="154400"/>
                        </a:lnTo>
                        <a:lnTo>
                          <a:pt x="0" y="154400"/>
                        </a:lnTo>
                        <a:close/>
                      </a:path>
                    </a:pathLst>
                  </a:custGeom>
                  <a:noFill/>
                  <a:ln w="9525" cap="flat">
                    <a:solidFill>
                      <a:srgbClr val="000000"/>
                    </a:solidFill>
                    <a:prstDash val="solid"/>
                    <a:miter/>
                  </a:ln>
                </p:spPr>
                <p:txBody>
                  <a:bodyPr rtlCol="0" anchor="ctr"/>
                  <a:lstStyle/>
                  <a:p>
                    <a:endParaRPr lang="zh-CN" altLang="en-US"/>
                  </a:p>
                </p:txBody>
              </p:sp>
              <p:sp>
                <p:nvSpPr>
                  <p:cNvPr id="207" name="任意多边形: 形状 104">
                    <a:extLst>
                      <a:ext uri="{FF2B5EF4-FFF2-40B4-BE49-F238E27FC236}">
                        <a16:creationId xmlns:a16="http://schemas.microsoft.com/office/drawing/2014/main" id="{D0355855-F65D-D39F-3292-574F06E505ED}"/>
                      </a:ext>
                    </a:extLst>
                  </p:cNvPr>
                  <p:cNvSpPr/>
                  <p:nvPr/>
                </p:nvSpPr>
                <p:spPr>
                  <a:xfrm>
                    <a:off x="7463138" y="2805669"/>
                    <a:ext cx="154400" cy="154400"/>
                  </a:xfrm>
                  <a:custGeom>
                    <a:avLst/>
                    <a:gdLst>
                      <a:gd name="connsiteX0" fmla="*/ 0 w 154400"/>
                      <a:gd name="connsiteY0" fmla="*/ 0 h 154400"/>
                      <a:gd name="connsiteX1" fmla="*/ 154400 w 154400"/>
                      <a:gd name="connsiteY1" fmla="*/ 0 h 154400"/>
                      <a:gd name="connsiteX2" fmla="*/ 154400 w 154400"/>
                      <a:gd name="connsiteY2" fmla="*/ 154400 h 154400"/>
                      <a:gd name="connsiteX3" fmla="*/ 0 w 154400"/>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154400" h="154400">
                        <a:moveTo>
                          <a:pt x="0" y="0"/>
                        </a:moveTo>
                        <a:lnTo>
                          <a:pt x="154400" y="0"/>
                        </a:lnTo>
                        <a:lnTo>
                          <a:pt x="154400" y="154400"/>
                        </a:lnTo>
                        <a:lnTo>
                          <a:pt x="0" y="154400"/>
                        </a:lnTo>
                        <a:close/>
                      </a:path>
                    </a:pathLst>
                  </a:custGeom>
                  <a:solidFill>
                    <a:srgbClr val="E07A5F"/>
                  </a:solidFill>
                  <a:ln w="9525" cap="flat">
                    <a:noFill/>
                    <a:prstDash val="solid"/>
                    <a:miter/>
                  </a:ln>
                </p:spPr>
                <p:txBody>
                  <a:bodyPr rtlCol="0" anchor="ctr"/>
                  <a:lstStyle/>
                  <a:p>
                    <a:endParaRPr lang="zh-CN" altLang="en-US"/>
                  </a:p>
                </p:txBody>
              </p:sp>
              <p:sp>
                <p:nvSpPr>
                  <p:cNvPr id="208" name="任意多边形: 形状 105">
                    <a:extLst>
                      <a:ext uri="{FF2B5EF4-FFF2-40B4-BE49-F238E27FC236}">
                        <a16:creationId xmlns:a16="http://schemas.microsoft.com/office/drawing/2014/main" id="{2343C770-270A-6C90-1E30-AE55108456CF}"/>
                      </a:ext>
                    </a:extLst>
                  </p:cNvPr>
                  <p:cNvSpPr/>
                  <p:nvPr/>
                </p:nvSpPr>
                <p:spPr>
                  <a:xfrm>
                    <a:off x="7463138" y="2805669"/>
                    <a:ext cx="154400" cy="154400"/>
                  </a:xfrm>
                  <a:custGeom>
                    <a:avLst/>
                    <a:gdLst>
                      <a:gd name="connsiteX0" fmla="*/ 0 w 154400"/>
                      <a:gd name="connsiteY0" fmla="*/ 0 h 154400"/>
                      <a:gd name="connsiteX1" fmla="*/ 154400 w 154400"/>
                      <a:gd name="connsiteY1" fmla="*/ 0 h 154400"/>
                      <a:gd name="connsiteX2" fmla="*/ 154400 w 154400"/>
                      <a:gd name="connsiteY2" fmla="*/ 154400 h 154400"/>
                      <a:gd name="connsiteX3" fmla="*/ 0 w 154400"/>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154400" h="154400">
                        <a:moveTo>
                          <a:pt x="0" y="0"/>
                        </a:moveTo>
                        <a:lnTo>
                          <a:pt x="154400" y="0"/>
                        </a:lnTo>
                        <a:lnTo>
                          <a:pt x="154400" y="154400"/>
                        </a:lnTo>
                        <a:lnTo>
                          <a:pt x="0" y="154400"/>
                        </a:lnTo>
                        <a:close/>
                      </a:path>
                    </a:pathLst>
                  </a:custGeom>
                  <a:noFill/>
                  <a:ln w="9525" cap="flat">
                    <a:solidFill>
                      <a:srgbClr val="000000"/>
                    </a:solidFill>
                    <a:prstDash val="solid"/>
                    <a:miter/>
                  </a:ln>
                </p:spPr>
                <p:txBody>
                  <a:bodyPr rtlCol="0" anchor="ctr"/>
                  <a:lstStyle/>
                  <a:p>
                    <a:endParaRPr lang="zh-CN" altLang="en-US"/>
                  </a:p>
                </p:txBody>
              </p:sp>
              <p:sp>
                <p:nvSpPr>
                  <p:cNvPr id="209" name="任意多边形: 形状 106">
                    <a:extLst>
                      <a:ext uri="{FF2B5EF4-FFF2-40B4-BE49-F238E27FC236}">
                        <a16:creationId xmlns:a16="http://schemas.microsoft.com/office/drawing/2014/main" id="{6FE08037-58B5-FFCA-EC9C-9AB1E457B125}"/>
                      </a:ext>
                    </a:extLst>
                  </p:cNvPr>
                  <p:cNvSpPr/>
                  <p:nvPr/>
                </p:nvSpPr>
                <p:spPr>
                  <a:xfrm>
                    <a:off x="7463138" y="2540208"/>
                    <a:ext cx="154400" cy="154400"/>
                  </a:xfrm>
                  <a:custGeom>
                    <a:avLst/>
                    <a:gdLst>
                      <a:gd name="connsiteX0" fmla="*/ 0 w 154400"/>
                      <a:gd name="connsiteY0" fmla="*/ 0 h 154400"/>
                      <a:gd name="connsiteX1" fmla="*/ 154400 w 154400"/>
                      <a:gd name="connsiteY1" fmla="*/ 0 h 154400"/>
                      <a:gd name="connsiteX2" fmla="*/ 154400 w 154400"/>
                      <a:gd name="connsiteY2" fmla="*/ 154400 h 154400"/>
                      <a:gd name="connsiteX3" fmla="*/ 0 w 154400"/>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154400" h="154400">
                        <a:moveTo>
                          <a:pt x="0" y="0"/>
                        </a:moveTo>
                        <a:lnTo>
                          <a:pt x="154400" y="0"/>
                        </a:lnTo>
                        <a:lnTo>
                          <a:pt x="154400" y="154400"/>
                        </a:lnTo>
                        <a:lnTo>
                          <a:pt x="0" y="154400"/>
                        </a:lnTo>
                        <a:close/>
                      </a:path>
                    </a:pathLst>
                  </a:custGeom>
                  <a:solidFill>
                    <a:srgbClr val="F4F1DE"/>
                  </a:solidFill>
                  <a:ln w="9525" cap="flat">
                    <a:noFill/>
                    <a:prstDash val="solid"/>
                    <a:miter/>
                  </a:ln>
                </p:spPr>
                <p:txBody>
                  <a:bodyPr rtlCol="0" anchor="ctr"/>
                  <a:lstStyle/>
                  <a:p>
                    <a:endParaRPr lang="zh-CN" altLang="en-US" dirty="0"/>
                  </a:p>
                </p:txBody>
              </p:sp>
              <p:sp>
                <p:nvSpPr>
                  <p:cNvPr id="210" name="任意多边形: 形状 107">
                    <a:extLst>
                      <a:ext uri="{FF2B5EF4-FFF2-40B4-BE49-F238E27FC236}">
                        <a16:creationId xmlns:a16="http://schemas.microsoft.com/office/drawing/2014/main" id="{0867EEDC-F50B-2B7F-7BF8-FD0892C1F71E}"/>
                      </a:ext>
                    </a:extLst>
                  </p:cNvPr>
                  <p:cNvSpPr/>
                  <p:nvPr/>
                </p:nvSpPr>
                <p:spPr>
                  <a:xfrm>
                    <a:off x="7463138" y="2540208"/>
                    <a:ext cx="154400" cy="154400"/>
                  </a:xfrm>
                  <a:custGeom>
                    <a:avLst/>
                    <a:gdLst>
                      <a:gd name="connsiteX0" fmla="*/ 0 w 154400"/>
                      <a:gd name="connsiteY0" fmla="*/ 0 h 154400"/>
                      <a:gd name="connsiteX1" fmla="*/ 154400 w 154400"/>
                      <a:gd name="connsiteY1" fmla="*/ 0 h 154400"/>
                      <a:gd name="connsiteX2" fmla="*/ 154400 w 154400"/>
                      <a:gd name="connsiteY2" fmla="*/ 154400 h 154400"/>
                      <a:gd name="connsiteX3" fmla="*/ 0 w 154400"/>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154400" h="154400">
                        <a:moveTo>
                          <a:pt x="0" y="0"/>
                        </a:moveTo>
                        <a:lnTo>
                          <a:pt x="154400" y="0"/>
                        </a:lnTo>
                        <a:lnTo>
                          <a:pt x="154400" y="154400"/>
                        </a:lnTo>
                        <a:lnTo>
                          <a:pt x="0" y="154400"/>
                        </a:lnTo>
                        <a:close/>
                      </a:path>
                    </a:pathLst>
                  </a:custGeom>
                  <a:noFill/>
                  <a:ln w="9525" cap="flat">
                    <a:solidFill>
                      <a:srgbClr val="000000"/>
                    </a:solidFill>
                    <a:prstDash val="solid"/>
                    <a:miter/>
                  </a:ln>
                </p:spPr>
                <p:txBody>
                  <a:bodyPr rtlCol="0" anchor="ctr"/>
                  <a:lstStyle/>
                  <a:p>
                    <a:endParaRPr lang="zh-CN" altLang="en-US"/>
                  </a:p>
                </p:txBody>
              </p:sp>
              <p:sp>
                <p:nvSpPr>
                  <p:cNvPr id="211" name="任意多边形: 形状 108">
                    <a:extLst>
                      <a:ext uri="{FF2B5EF4-FFF2-40B4-BE49-F238E27FC236}">
                        <a16:creationId xmlns:a16="http://schemas.microsoft.com/office/drawing/2014/main" id="{EB297A14-C34E-E7CF-8C32-34BDA0B16EE5}"/>
                      </a:ext>
                    </a:extLst>
                  </p:cNvPr>
                  <p:cNvSpPr/>
                  <p:nvPr/>
                </p:nvSpPr>
                <p:spPr>
                  <a:xfrm>
                    <a:off x="6057628" y="2362852"/>
                    <a:ext cx="710279" cy="2396775"/>
                  </a:xfrm>
                  <a:custGeom>
                    <a:avLst/>
                    <a:gdLst>
                      <a:gd name="connsiteX0" fmla="*/ 0 w 710279"/>
                      <a:gd name="connsiteY0" fmla="*/ 2294382 h 2396775"/>
                      <a:gd name="connsiteX1" fmla="*/ 0 w 710279"/>
                      <a:gd name="connsiteY1" fmla="*/ 102394 h 2396775"/>
                      <a:gd name="connsiteX2" fmla="*/ 92583 w 710279"/>
                      <a:gd name="connsiteY2" fmla="*/ 0 h 2396775"/>
                      <a:gd name="connsiteX3" fmla="*/ 617601 w 710279"/>
                      <a:gd name="connsiteY3" fmla="*/ 0 h 2396775"/>
                      <a:gd name="connsiteX4" fmla="*/ 710279 w 710279"/>
                      <a:gd name="connsiteY4" fmla="*/ 102394 h 2396775"/>
                      <a:gd name="connsiteX5" fmla="*/ 710279 w 710279"/>
                      <a:gd name="connsiteY5" fmla="*/ 2294382 h 2396775"/>
                      <a:gd name="connsiteX6" fmla="*/ 617601 w 710279"/>
                      <a:gd name="connsiteY6" fmla="*/ 2396776 h 2396775"/>
                      <a:gd name="connsiteX7" fmla="*/ 92964 w 710279"/>
                      <a:gd name="connsiteY7" fmla="*/ 2396776 h 2396775"/>
                      <a:gd name="connsiteX8" fmla="*/ 381 w 710279"/>
                      <a:gd name="connsiteY8" fmla="*/ 2294382 h 239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0279" h="2396775">
                        <a:moveTo>
                          <a:pt x="0" y="2294382"/>
                        </a:moveTo>
                        <a:lnTo>
                          <a:pt x="0" y="102394"/>
                        </a:lnTo>
                        <a:cubicBezTo>
                          <a:pt x="0" y="46101"/>
                          <a:pt x="41624" y="0"/>
                          <a:pt x="92583" y="0"/>
                        </a:cubicBezTo>
                        <a:lnTo>
                          <a:pt x="617601" y="0"/>
                        </a:lnTo>
                        <a:cubicBezTo>
                          <a:pt x="668560" y="0"/>
                          <a:pt x="710279" y="46101"/>
                          <a:pt x="710279" y="102394"/>
                        </a:cubicBezTo>
                        <a:lnTo>
                          <a:pt x="710279" y="2294382"/>
                        </a:lnTo>
                        <a:cubicBezTo>
                          <a:pt x="710279" y="2350675"/>
                          <a:pt x="668560" y="2396776"/>
                          <a:pt x="617601" y="2396776"/>
                        </a:cubicBezTo>
                        <a:lnTo>
                          <a:pt x="92964" y="2396776"/>
                        </a:lnTo>
                        <a:cubicBezTo>
                          <a:pt x="42005" y="2396776"/>
                          <a:pt x="381" y="2350675"/>
                          <a:pt x="381" y="2294382"/>
                        </a:cubicBezTo>
                      </a:path>
                    </a:pathLst>
                  </a:custGeom>
                  <a:solidFill>
                    <a:srgbClr val="FFF0C8"/>
                  </a:solidFill>
                  <a:ln w="9525" cap="flat">
                    <a:noFill/>
                    <a:prstDash val="solid"/>
                    <a:miter/>
                  </a:ln>
                </p:spPr>
                <p:txBody>
                  <a:bodyPr rtlCol="0" anchor="ctr"/>
                  <a:lstStyle/>
                  <a:p>
                    <a:endParaRPr lang="zh-CN" altLang="en-US" dirty="0"/>
                  </a:p>
                </p:txBody>
              </p:sp>
              <p:sp>
                <p:nvSpPr>
                  <p:cNvPr id="212" name="任意多边形: 形状 109">
                    <a:extLst>
                      <a:ext uri="{FF2B5EF4-FFF2-40B4-BE49-F238E27FC236}">
                        <a16:creationId xmlns:a16="http://schemas.microsoft.com/office/drawing/2014/main" id="{EAA845BA-37B5-0672-F3B5-D0D9C8BA4F8C}"/>
                      </a:ext>
                    </a:extLst>
                  </p:cNvPr>
                  <p:cNvSpPr/>
                  <p:nvPr/>
                </p:nvSpPr>
                <p:spPr>
                  <a:xfrm>
                    <a:off x="6057628" y="2362852"/>
                    <a:ext cx="710279" cy="2396775"/>
                  </a:xfrm>
                  <a:custGeom>
                    <a:avLst/>
                    <a:gdLst>
                      <a:gd name="connsiteX0" fmla="*/ 0 w 710279"/>
                      <a:gd name="connsiteY0" fmla="*/ 2294382 h 2396775"/>
                      <a:gd name="connsiteX1" fmla="*/ 0 w 710279"/>
                      <a:gd name="connsiteY1" fmla="*/ 102394 h 2396775"/>
                      <a:gd name="connsiteX2" fmla="*/ 92583 w 710279"/>
                      <a:gd name="connsiteY2" fmla="*/ 0 h 2396775"/>
                      <a:gd name="connsiteX3" fmla="*/ 617601 w 710279"/>
                      <a:gd name="connsiteY3" fmla="*/ 0 h 2396775"/>
                      <a:gd name="connsiteX4" fmla="*/ 710279 w 710279"/>
                      <a:gd name="connsiteY4" fmla="*/ 102394 h 2396775"/>
                      <a:gd name="connsiteX5" fmla="*/ 710279 w 710279"/>
                      <a:gd name="connsiteY5" fmla="*/ 2294382 h 2396775"/>
                      <a:gd name="connsiteX6" fmla="*/ 617601 w 710279"/>
                      <a:gd name="connsiteY6" fmla="*/ 2396776 h 2396775"/>
                      <a:gd name="connsiteX7" fmla="*/ 92964 w 710279"/>
                      <a:gd name="connsiteY7" fmla="*/ 2396776 h 2396775"/>
                      <a:gd name="connsiteX8" fmla="*/ 0 w 710279"/>
                      <a:gd name="connsiteY8" fmla="*/ 2294382 h 239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0279" h="2396775">
                        <a:moveTo>
                          <a:pt x="0" y="2294382"/>
                        </a:moveTo>
                        <a:lnTo>
                          <a:pt x="0" y="102394"/>
                        </a:lnTo>
                        <a:cubicBezTo>
                          <a:pt x="0" y="46101"/>
                          <a:pt x="41624" y="0"/>
                          <a:pt x="92583" y="0"/>
                        </a:cubicBezTo>
                        <a:lnTo>
                          <a:pt x="617601" y="0"/>
                        </a:lnTo>
                        <a:cubicBezTo>
                          <a:pt x="668560" y="0"/>
                          <a:pt x="710279" y="46101"/>
                          <a:pt x="710279" y="102394"/>
                        </a:cubicBezTo>
                        <a:lnTo>
                          <a:pt x="710279" y="2294382"/>
                        </a:lnTo>
                        <a:cubicBezTo>
                          <a:pt x="710279" y="2350675"/>
                          <a:pt x="668560" y="2396776"/>
                          <a:pt x="617601" y="2396776"/>
                        </a:cubicBezTo>
                        <a:lnTo>
                          <a:pt x="92964" y="2396776"/>
                        </a:lnTo>
                        <a:cubicBezTo>
                          <a:pt x="41624" y="2396776"/>
                          <a:pt x="0" y="2350675"/>
                          <a:pt x="0" y="2294382"/>
                        </a:cubicBezTo>
                        <a:close/>
                      </a:path>
                    </a:pathLst>
                  </a:custGeom>
                  <a:noFill/>
                  <a:ln w="28575" cap="flat">
                    <a:solidFill>
                      <a:srgbClr val="000000"/>
                    </a:solidFill>
                    <a:prstDash val="solid"/>
                    <a:miter/>
                  </a:ln>
                </p:spPr>
                <p:txBody>
                  <a:bodyPr rtlCol="0" anchor="ctr"/>
                  <a:lstStyle/>
                  <a:p>
                    <a:endParaRPr lang="zh-CN" altLang="en-US"/>
                  </a:p>
                </p:txBody>
              </p:sp>
            </p:grpSp>
            <p:grpSp>
              <p:nvGrpSpPr>
                <p:cNvPr id="115" name="图形 8">
                  <a:extLst>
                    <a:ext uri="{FF2B5EF4-FFF2-40B4-BE49-F238E27FC236}">
                      <a16:creationId xmlns:a16="http://schemas.microsoft.com/office/drawing/2014/main" id="{BE5AEEF6-ABDE-6A8A-1129-D291DC659C77}"/>
                    </a:ext>
                  </a:extLst>
                </p:cNvPr>
                <p:cNvGrpSpPr/>
                <p:nvPr/>
              </p:nvGrpSpPr>
              <p:grpSpPr>
                <a:xfrm>
                  <a:off x="7678307" y="2362852"/>
                  <a:ext cx="713898" cy="2402681"/>
                  <a:chOff x="7678307" y="2362852"/>
                  <a:chExt cx="713898" cy="2402681"/>
                </a:xfrm>
              </p:grpSpPr>
              <p:sp>
                <p:nvSpPr>
                  <p:cNvPr id="139" name="任意多边形: 形状 125">
                    <a:extLst>
                      <a:ext uri="{FF2B5EF4-FFF2-40B4-BE49-F238E27FC236}">
                        <a16:creationId xmlns:a16="http://schemas.microsoft.com/office/drawing/2014/main" id="{759093A2-8FA7-3B00-E3D3-71061216A8DE}"/>
                      </a:ext>
                    </a:extLst>
                  </p:cNvPr>
                  <p:cNvSpPr/>
                  <p:nvPr/>
                </p:nvSpPr>
                <p:spPr>
                  <a:xfrm>
                    <a:off x="7678307" y="2362852"/>
                    <a:ext cx="713898" cy="2402681"/>
                  </a:xfrm>
                  <a:custGeom>
                    <a:avLst/>
                    <a:gdLst>
                      <a:gd name="connsiteX0" fmla="*/ 0 w 713898"/>
                      <a:gd name="connsiteY0" fmla="*/ 2300097 h 2402681"/>
                      <a:gd name="connsiteX1" fmla="*/ 0 w 713898"/>
                      <a:gd name="connsiteY1" fmla="*/ 102584 h 2402681"/>
                      <a:gd name="connsiteX2" fmla="*/ 93059 w 713898"/>
                      <a:gd name="connsiteY2" fmla="*/ 0 h 2402681"/>
                      <a:gd name="connsiteX3" fmla="*/ 620744 w 713898"/>
                      <a:gd name="connsiteY3" fmla="*/ 0 h 2402681"/>
                      <a:gd name="connsiteX4" fmla="*/ 713899 w 713898"/>
                      <a:gd name="connsiteY4" fmla="*/ 102584 h 2402681"/>
                      <a:gd name="connsiteX5" fmla="*/ 713899 w 713898"/>
                      <a:gd name="connsiteY5" fmla="*/ 2300097 h 2402681"/>
                      <a:gd name="connsiteX6" fmla="*/ 620744 w 713898"/>
                      <a:gd name="connsiteY6" fmla="*/ 2402681 h 2402681"/>
                      <a:gd name="connsiteX7" fmla="*/ 93059 w 713898"/>
                      <a:gd name="connsiteY7" fmla="*/ 2402681 h 2402681"/>
                      <a:gd name="connsiteX8" fmla="*/ 0 w 713898"/>
                      <a:gd name="connsiteY8" fmla="*/ 2300097 h 2402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3898" h="2402681">
                        <a:moveTo>
                          <a:pt x="0" y="2300097"/>
                        </a:moveTo>
                        <a:lnTo>
                          <a:pt x="0" y="102584"/>
                        </a:lnTo>
                        <a:cubicBezTo>
                          <a:pt x="0" y="46196"/>
                          <a:pt x="41910" y="0"/>
                          <a:pt x="93059" y="0"/>
                        </a:cubicBezTo>
                        <a:lnTo>
                          <a:pt x="620744" y="0"/>
                        </a:lnTo>
                        <a:cubicBezTo>
                          <a:pt x="671989" y="0"/>
                          <a:pt x="713899" y="46196"/>
                          <a:pt x="713899" y="102584"/>
                        </a:cubicBezTo>
                        <a:lnTo>
                          <a:pt x="713899" y="2300097"/>
                        </a:lnTo>
                        <a:cubicBezTo>
                          <a:pt x="713899" y="2356485"/>
                          <a:pt x="671989" y="2402681"/>
                          <a:pt x="620744" y="2402681"/>
                        </a:cubicBezTo>
                        <a:lnTo>
                          <a:pt x="93059" y="2402681"/>
                        </a:lnTo>
                        <a:cubicBezTo>
                          <a:pt x="41910" y="2402681"/>
                          <a:pt x="0" y="2356485"/>
                          <a:pt x="0" y="2300097"/>
                        </a:cubicBezTo>
                      </a:path>
                    </a:pathLst>
                  </a:custGeom>
                  <a:solidFill>
                    <a:srgbClr val="FFF0C8"/>
                  </a:solidFill>
                  <a:ln w="9525" cap="flat">
                    <a:noFill/>
                    <a:prstDash val="solid"/>
                    <a:miter/>
                  </a:ln>
                </p:spPr>
                <p:txBody>
                  <a:bodyPr rtlCol="0" anchor="ctr"/>
                  <a:lstStyle/>
                  <a:p>
                    <a:endParaRPr lang="zh-CN" altLang="en-US" dirty="0"/>
                  </a:p>
                </p:txBody>
              </p:sp>
              <p:sp>
                <p:nvSpPr>
                  <p:cNvPr id="140" name="任意多边形: 形状 126">
                    <a:extLst>
                      <a:ext uri="{FF2B5EF4-FFF2-40B4-BE49-F238E27FC236}">
                        <a16:creationId xmlns:a16="http://schemas.microsoft.com/office/drawing/2014/main" id="{8D14DE67-0ABB-C110-4C9B-52387B79B1F2}"/>
                      </a:ext>
                    </a:extLst>
                  </p:cNvPr>
                  <p:cNvSpPr/>
                  <p:nvPr/>
                </p:nvSpPr>
                <p:spPr>
                  <a:xfrm>
                    <a:off x="7678307" y="2362852"/>
                    <a:ext cx="713898" cy="2402681"/>
                  </a:xfrm>
                  <a:custGeom>
                    <a:avLst/>
                    <a:gdLst>
                      <a:gd name="connsiteX0" fmla="*/ 0 w 713898"/>
                      <a:gd name="connsiteY0" fmla="*/ 2300097 h 2402681"/>
                      <a:gd name="connsiteX1" fmla="*/ 0 w 713898"/>
                      <a:gd name="connsiteY1" fmla="*/ 102584 h 2402681"/>
                      <a:gd name="connsiteX2" fmla="*/ 93059 w 713898"/>
                      <a:gd name="connsiteY2" fmla="*/ 0 h 2402681"/>
                      <a:gd name="connsiteX3" fmla="*/ 620744 w 713898"/>
                      <a:gd name="connsiteY3" fmla="*/ 0 h 2402681"/>
                      <a:gd name="connsiteX4" fmla="*/ 713899 w 713898"/>
                      <a:gd name="connsiteY4" fmla="*/ 102584 h 2402681"/>
                      <a:gd name="connsiteX5" fmla="*/ 713899 w 713898"/>
                      <a:gd name="connsiteY5" fmla="*/ 2300097 h 2402681"/>
                      <a:gd name="connsiteX6" fmla="*/ 620744 w 713898"/>
                      <a:gd name="connsiteY6" fmla="*/ 2402681 h 2402681"/>
                      <a:gd name="connsiteX7" fmla="*/ 93059 w 713898"/>
                      <a:gd name="connsiteY7" fmla="*/ 2402681 h 2402681"/>
                      <a:gd name="connsiteX8" fmla="*/ 0 w 713898"/>
                      <a:gd name="connsiteY8" fmla="*/ 2300097 h 2402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3898" h="2402681">
                        <a:moveTo>
                          <a:pt x="0" y="2300097"/>
                        </a:moveTo>
                        <a:lnTo>
                          <a:pt x="0" y="102584"/>
                        </a:lnTo>
                        <a:cubicBezTo>
                          <a:pt x="0" y="46196"/>
                          <a:pt x="41910" y="0"/>
                          <a:pt x="93059" y="0"/>
                        </a:cubicBezTo>
                        <a:lnTo>
                          <a:pt x="620744" y="0"/>
                        </a:lnTo>
                        <a:cubicBezTo>
                          <a:pt x="671989" y="0"/>
                          <a:pt x="713899" y="46196"/>
                          <a:pt x="713899" y="102584"/>
                        </a:cubicBezTo>
                        <a:lnTo>
                          <a:pt x="713899" y="2300097"/>
                        </a:lnTo>
                        <a:cubicBezTo>
                          <a:pt x="713899" y="2356485"/>
                          <a:pt x="671989" y="2402681"/>
                          <a:pt x="620744" y="2402681"/>
                        </a:cubicBezTo>
                        <a:lnTo>
                          <a:pt x="93059" y="2402681"/>
                        </a:lnTo>
                        <a:cubicBezTo>
                          <a:pt x="41910" y="2402681"/>
                          <a:pt x="0" y="2356485"/>
                          <a:pt x="0" y="2300097"/>
                        </a:cubicBezTo>
                        <a:close/>
                      </a:path>
                    </a:pathLst>
                  </a:custGeom>
                  <a:noFill/>
                  <a:ln w="28575" cap="flat">
                    <a:solidFill>
                      <a:srgbClr val="000000"/>
                    </a:solidFill>
                    <a:prstDash val="solid"/>
                    <a:miter/>
                  </a:ln>
                </p:spPr>
                <p:txBody>
                  <a:bodyPr rtlCol="0" anchor="ctr"/>
                  <a:lstStyle/>
                  <a:p>
                    <a:endParaRPr lang="zh-CN" altLang="en-US"/>
                  </a:p>
                </p:txBody>
              </p:sp>
            </p:grpSp>
            <p:sp>
              <p:nvSpPr>
                <p:cNvPr id="116" name="任意多边形: 形状 152">
                  <a:extLst>
                    <a:ext uri="{FF2B5EF4-FFF2-40B4-BE49-F238E27FC236}">
                      <a16:creationId xmlns:a16="http://schemas.microsoft.com/office/drawing/2014/main" id="{D6AD818F-CF95-2C1A-6BA5-5994199CD539}"/>
                    </a:ext>
                  </a:extLst>
                </p:cNvPr>
                <p:cNvSpPr/>
                <p:nvPr/>
              </p:nvSpPr>
              <p:spPr>
                <a:xfrm>
                  <a:off x="7000032" y="2083484"/>
                  <a:ext cx="1058799" cy="330708"/>
                </a:xfrm>
                <a:custGeom>
                  <a:avLst/>
                  <a:gdLst>
                    <a:gd name="connsiteX0" fmla="*/ 0 w 1058799"/>
                    <a:gd name="connsiteY0" fmla="*/ 330708 h 330708"/>
                    <a:gd name="connsiteX1" fmla="*/ 0 w 1058799"/>
                    <a:gd name="connsiteY1" fmla="*/ 30766 h 330708"/>
                    <a:gd name="connsiteX2" fmla="*/ 16193 w 1058799"/>
                    <a:gd name="connsiteY2" fmla="*/ 0 h 330708"/>
                    <a:gd name="connsiteX3" fmla="*/ 1042511 w 1058799"/>
                    <a:gd name="connsiteY3" fmla="*/ 0 h 330708"/>
                    <a:gd name="connsiteX4" fmla="*/ 1058799 w 1058799"/>
                    <a:gd name="connsiteY4" fmla="*/ 30766 h 330708"/>
                    <a:gd name="connsiteX5" fmla="*/ 1058799 w 1058799"/>
                    <a:gd name="connsiteY5" fmla="*/ 233648 h 330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8799" h="330708">
                      <a:moveTo>
                        <a:pt x="0" y="330708"/>
                      </a:moveTo>
                      <a:lnTo>
                        <a:pt x="0" y="30766"/>
                      </a:lnTo>
                      <a:cubicBezTo>
                        <a:pt x="0" y="13811"/>
                        <a:pt x="7334" y="0"/>
                        <a:pt x="16193" y="0"/>
                      </a:cubicBezTo>
                      <a:lnTo>
                        <a:pt x="1042511" y="0"/>
                      </a:lnTo>
                      <a:cubicBezTo>
                        <a:pt x="1051465" y="0"/>
                        <a:pt x="1058799" y="13811"/>
                        <a:pt x="1058799" y="30766"/>
                      </a:cubicBezTo>
                      <a:lnTo>
                        <a:pt x="1058799" y="233648"/>
                      </a:lnTo>
                    </a:path>
                  </a:pathLst>
                </a:custGeom>
                <a:noFill/>
                <a:ln w="9525" cap="flat">
                  <a:solidFill>
                    <a:srgbClr val="333333"/>
                  </a:solidFill>
                  <a:prstDash val="solid"/>
                  <a:miter/>
                </a:ln>
              </p:spPr>
              <p:txBody>
                <a:bodyPr rtlCol="0" anchor="ctr"/>
                <a:lstStyle/>
                <a:p>
                  <a:endParaRPr lang="zh-CN" altLang="en-US" dirty="0"/>
                </a:p>
              </p:txBody>
            </p:sp>
            <p:sp>
              <p:nvSpPr>
                <p:cNvPr id="117" name="任意多边形: 形状 215">
                  <a:extLst>
                    <a:ext uri="{FF2B5EF4-FFF2-40B4-BE49-F238E27FC236}">
                      <a16:creationId xmlns:a16="http://schemas.microsoft.com/office/drawing/2014/main" id="{F678D587-0B2C-D5F3-9455-08668E9F743E}"/>
                    </a:ext>
                  </a:extLst>
                </p:cNvPr>
                <p:cNvSpPr/>
                <p:nvPr/>
              </p:nvSpPr>
              <p:spPr>
                <a:xfrm>
                  <a:off x="8665383" y="3336212"/>
                  <a:ext cx="78105" cy="154400"/>
                </a:xfrm>
                <a:custGeom>
                  <a:avLst/>
                  <a:gdLst>
                    <a:gd name="connsiteX0" fmla="*/ 0 w 78105"/>
                    <a:gd name="connsiteY0" fmla="*/ 0 h 154400"/>
                    <a:gd name="connsiteX1" fmla="*/ 78105 w 78105"/>
                    <a:gd name="connsiteY1" fmla="*/ 0 h 154400"/>
                    <a:gd name="connsiteX2" fmla="*/ 78105 w 78105"/>
                    <a:gd name="connsiteY2" fmla="*/ 154400 h 154400"/>
                    <a:gd name="connsiteX3" fmla="*/ 0 w 78105"/>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78105" h="154400">
                      <a:moveTo>
                        <a:pt x="0" y="0"/>
                      </a:moveTo>
                      <a:lnTo>
                        <a:pt x="78105" y="0"/>
                      </a:lnTo>
                      <a:lnTo>
                        <a:pt x="78105" y="154400"/>
                      </a:lnTo>
                      <a:lnTo>
                        <a:pt x="0" y="154400"/>
                      </a:lnTo>
                      <a:close/>
                    </a:path>
                  </a:pathLst>
                </a:custGeom>
                <a:solidFill>
                  <a:srgbClr val="F4F1DE"/>
                </a:solidFill>
                <a:ln w="9525" cap="flat">
                  <a:noFill/>
                  <a:prstDash val="solid"/>
                  <a:miter/>
                </a:ln>
              </p:spPr>
              <p:txBody>
                <a:bodyPr rtlCol="0" anchor="ctr"/>
                <a:lstStyle/>
                <a:p>
                  <a:endParaRPr lang="zh-CN" altLang="en-US"/>
                </a:p>
              </p:txBody>
            </p:sp>
            <p:sp>
              <p:nvSpPr>
                <p:cNvPr id="118" name="任意多边形: 形状 216">
                  <a:extLst>
                    <a:ext uri="{FF2B5EF4-FFF2-40B4-BE49-F238E27FC236}">
                      <a16:creationId xmlns:a16="http://schemas.microsoft.com/office/drawing/2014/main" id="{2EA30FA1-6EA0-C658-D614-CFAD2E6365DE}"/>
                    </a:ext>
                  </a:extLst>
                </p:cNvPr>
                <p:cNvSpPr/>
                <p:nvPr/>
              </p:nvSpPr>
              <p:spPr>
                <a:xfrm>
                  <a:off x="8665383" y="3336212"/>
                  <a:ext cx="78105" cy="154400"/>
                </a:xfrm>
                <a:custGeom>
                  <a:avLst/>
                  <a:gdLst>
                    <a:gd name="connsiteX0" fmla="*/ 0 w 78105"/>
                    <a:gd name="connsiteY0" fmla="*/ 0 h 154400"/>
                    <a:gd name="connsiteX1" fmla="*/ 78105 w 78105"/>
                    <a:gd name="connsiteY1" fmla="*/ 0 h 154400"/>
                    <a:gd name="connsiteX2" fmla="*/ 78105 w 78105"/>
                    <a:gd name="connsiteY2" fmla="*/ 154400 h 154400"/>
                    <a:gd name="connsiteX3" fmla="*/ 0 w 78105"/>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78105" h="154400">
                      <a:moveTo>
                        <a:pt x="0" y="0"/>
                      </a:moveTo>
                      <a:lnTo>
                        <a:pt x="78105" y="0"/>
                      </a:lnTo>
                      <a:lnTo>
                        <a:pt x="78105" y="154400"/>
                      </a:lnTo>
                      <a:lnTo>
                        <a:pt x="0" y="154400"/>
                      </a:lnTo>
                      <a:close/>
                    </a:path>
                  </a:pathLst>
                </a:custGeom>
                <a:noFill/>
                <a:ln w="9525" cap="flat">
                  <a:solidFill>
                    <a:srgbClr val="000000"/>
                  </a:solidFill>
                  <a:prstDash val="solid"/>
                  <a:miter/>
                </a:ln>
              </p:spPr>
              <p:txBody>
                <a:bodyPr rtlCol="0" anchor="ctr"/>
                <a:lstStyle/>
                <a:p>
                  <a:endParaRPr lang="zh-CN" altLang="en-US"/>
                </a:p>
              </p:txBody>
            </p:sp>
            <p:sp>
              <p:nvSpPr>
                <p:cNvPr id="119" name="任意多边形: 形状 217">
                  <a:extLst>
                    <a:ext uri="{FF2B5EF4-FFF2-40B4-BE49-F238E27FC236}">
                      <a16:creationId xmlns:a16="http://schemas.microsoft.com/office/drawing/2014/main" id="{B9E04857-50FF-5E6C-A860-DEF2FE795879}"/>
                    </a:ext>
                  </a:extLst>
                </p:cNvPr>
                <p:cNvSpPr/>
                <p:nvPr/>
              </p:nvSpPr>
              <p:spPr>
                <a:xfrm>
                  <a:off x="8585945" y="4227657"/>
                  <a:ext cx="78105" cy="154400"/>
                </a:xfrm>
                <a:custGeom>
                  <a:avLst/>
                  <a:gdLst>
                    <a:gd name="connsiteX0" fmla="*/ 0 w 78105"/>
                    <a:gd name="connsiteY0" fmla="*/ 0 h 154400"/>
                    <a:gd name="connsiteX1" fmla="*/ 78105 w 78105"/>
                    <a:gd name="connsiteY1" fmla="*/ 0 h 154400"/>
                    <a:gd name="connsiteX2" fmla="*/ 78105 w 78105"/>
                    <a:gd name="connsiteY2" fmla="*/ 154400 h 154400"/>
                    <a:gd name="connsiteX3" fmla="*/ 0 w 78105"/>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78105" h="154400">
                      <a:moveTo>
                        <a:pt x="0" y="0"/>
                      </a:moveTo>
                      <a:lnTo>
                        <a:pt x="78105" y="0"/>
                      </a:lnTo>
                      <a:lnTo>
                        <a:pt x="78105" y="154400"/>
                      </a:lnTo>
                      <a:lnTo>
                        <a:pt x="0" y="154400"/>
                      </a:lnTo>
                      <a:close/>
                    </a:path>
                  </a:pathLst>
                </a:custGeom>
                <a:solidFill>
                  <a:srgbClr val="EAB69F"/>
                </a:solidFill>
                <a:ln w="9525" cap="flat">
                  <a:noFill/>
                  <a:prstDash val="solid"/>
                  <a:miter/>
                </a:ln>
              </p:spPr>
              <p:txBody>
                <a:bodyPr rtlCol="0" anchor="ctr"/>
                <a:lstStyle/>
                <a:p>
                  <a:endParaRPr lang="zh-CN" altLang="en-US"/>
                </a:p>
              </p:txBody>
            </p:sp>
            <p:sp>
              <p:nvSpPr>
                <p:cNvPr id="120" name="任意多边形: 形状 218">
                  <a:extLst>
                    <a:ext uri="{FF2B5EF4-FFF2-40B4-BE49-F238E27FC236}">
                      <a16:creationId xmlns:a16="http://schemas.microsoft.com/office/drawing/2014/main" id="{55D8163A-B97D-B324-31E4-BA0CE9FFE471}"/>
                    </a:ext>
                  </a:extLst>
                </p:cNvPr>
                <p:cNvSpPr/>
                <p:nvPr/>
              </p:nvSpPr>
              <p:spPr>
                <a:xfrm>
                  <a:off x="8585945" y="4227657"/>
                  <a:ext cx="78105" cy="154400"/>
                </a:xfrm>
                <a:custGeom>
                  <a:avLst/>
                  <a:gdLst>
                    <a:gd name="connsiteX0" fmla="*/ 0 w 78105"/>
                    <a:gd name="connsiteY0" fmla="*/ 0 h 154400"/>
                    <a:gd name="connsiteX1" fmla="*/ 78105 w 78105"/>
                    <a:gd name="connsiteY1" fmla="*/ 0 h 154400"/>
                    <a:gd name="connsiteX2" fmla="*/ 78105 w 78105"/>
                    <a:gd name="connsiteY2" fmla="*/ 154400 h 154400"/>
                    <a:gd name="connsiteX3" fmla="*/ 0 w 78105"/>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78105" h="154400">
                      <a:moveTo>
                        <a:pt x="0" y="0"/>
                      </a:moveTo>
                      <a:lnTo>
                        <a:pt x="78105" y="0"/>
                      </a:lnTo>
                      <a:lnTo>
                        <a:pt x="78105" y="154400"/>
                      </a:lnTo>
                      <a:lnTo>
                        <a:pt x="0" y="154400"/>
                      </a:lnTo>
                      <a:close/>
                    </a:path>
                  </a:pathLst>
                </a:custGeom>
                <a:noFill/>
                <a:ln w="9525" cap="flat">
                  <a:solidFill>
                    <a:srgbClr val="000000"/>
                  </a:solidFill>
                  <a:prstDash val="solid"/>
                  <a:miter/>
                </a:ln>
              </p:spPr>
              <p:txBody>
                <a:bodyPr rtlCol="0" anchor="ctr"/>
                <a:lstStyle/>
                <a:p>
                  <a:endParaRPr lang="zh-CN" altLang="en-US"/>
                </a:p>
              </p:txBody>
            </p:sp>
            <p:sp>
              <p:nvSpPr>
                <p:cNvPr id="121" name="任意多边形: 形状 219">
                  <a:extLst>
                    <a:ext uri="{FF2B5EF4-FFF2-40B4-BE49-F238E27FC236}">
                      <a16:creationId xmlns:a16="http://schemas.microsoft.com/office/drawing/2014/main" id="{8C631EB4-EC67-E7FE-6C94-E8F8CE78D9E4}"/>
                    </a:ext>
                  </a:extLst>
                </p:cNvPr>
                <p:cNvSpPr/>
                <p:nvPr/>
              </p:nvSpPr>
              <p:spPr>
                <a:xfrm>
                  <a:off x="8664240" y="4227371"/>
                  <a:ext cx="78105" cy="154400"/>
                </a:xfrm>
                <a:custGeom>
                  <a:avLst/>
                  <a:gdLst>
                    <a:gd name="connsiteX0" fmla="*/ 0 w 78105"/>
                    <a:gd name="connsiteY0" fmla="*/ 0 h 154400"/>
                    <a:gd name="connsiteX1" fmla="*/ 78105 w 78105"/>
                    <a:gd name="connsiteY1" fmla="*/ 0 h 154400"/>
                    <a:gd name="connsiteX2" fmla="*/ 78105 w 78105"/>
                    <a:gd name="connsiteY2" fmla="*/ 154400 h 154400"/>
                    <a:gd name="connsiteX3" fmla="*/ 0 w 78105"/>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78105" h="154400">
                      <a:moveTo>
                        <a:pt x="0" y="0"/>
                      </a:moveTo>
                      <a:lnTo>
                        <a:pt x="78105" y="0"/>
                      </a:lnTo>
                      <a:lnTo>
                        <a:pt x="78105" y="154400"/>
                      </a:lnTo>
                      <a:lnTo>
                        <a:pt x="0" y="154400"/>
                      </a:lnTo>
                      <a:close/>
                    </a:path>
                  </a:pathLst>
                </a:custGeom>
                <a:solidFill>
                  <a:srgbClr val="F4F1DE"/>
                </a:solidFill>
                <a:ln w="9525" cap="flat">
                  <a:noFill/>
                  <a:prstDash val="solid"/>
                  <a:miter/>
                </a:ln>
              </p:spPr>
              <p:txBody>
                <a:bodyPr rtlCol="0" anchor="ctr"/>
                <a:lstStyle/>
                <a:p>
                  <a:endParaRPr lang="zh-CN" altLang="en-US"/>
                </a:p>
              </p:txBody>
            </p:sp>
            <p:sp>
              <p:nvSpPr>
                <p:cNvPr id="122" name="任意多边形: 形状 220">
                  <a:extLst>
                    <a:ext uri="{FF2B5EF4-FFF2-40B4-BE49-F238E27FC236}">
                      <a16:creationId xmlns:a16="http://schemas.microsoft.com/office/drawing/2014/main" id="{6E705161-9BF3-47DB-03D4-69E512540428}"/>
                    </a:ext>
                  </a:extLst>
                </p:cNvPr>
                <p:cNvSpPr/>
                <p:nvPr/>
              </p:nvSpPr>
              <p:spPr>
                <a:xfrm>
                  <a:off x="8664240" y="4227371"/>
                  <a:ext cx="78105" cy="154400"/>
                </a:xfrm>
                <a:custGeom>
                  <a:avLst/>
                  <a:gdLst>
                    <a:gd name="connsiteX0" fmla="*/ 0 w 78105"/>
                    <a:gd name="connsiteY0" fmla="*/ 0 h 154400"/>
                    <a:gd name="connsiteX1" fmla="*/ 78105 w 78105"/>
                    <a:gd name="connsiteY1" fmla="*/ 0 h 154400"/>
                    <a:gd name="connsiteX2" fmla="*/ 78105 w 78105"/>
                    <a:gd name="connsiteY2" fmla="*/ 154400 h 154400"/>
                    <a:gd name="connsiteX3" fmla="*/ 0 w 78105"/>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78105" h="154400">
                      <a:moveTo>
                        <a:pt x="0" y="0"/>
                      </a:moveTo>
                      <a:lnTo>
                        <a:pt x="78105" y="0"/>
                      </a:lnTo>
                      <a:lnTo>
                        <a:pt x="78105" y="154400"/>
                      </a:lnTo>
                      <a:lnTo>
                        <a:pt x="0" y="154400"/>
                      </a:lnTo>
                      <a:close/>
                    </a:path>
                  </a:pathLst>
                </a:custGeom>
                <a:noFill/>
                <a:ln w="9525" cap="flat">
                  <a:solidFill>
                    <a:srgbClr val="000000"/>
                  </a:solidFill>
                  <a:prstDash val="solid"/>
                  <a:miter/>
                </a:ln>
              </p:spPr>
              <p:txBody>
                <a:bodyPr rtlCol="0" anchor="ctr"/>
                <a:lstStyle/>
                <a:p>
                  <a:endParaRPr lang="zh-CN" altLang="en-US"/>
                </a:p>
              </p:txBody>
            </p:sp>
            <p:sp>
              <p:nvSpPr>
                <p:cNvPr id="123" name="任意多边形: 形状 221">
                  <a:extLst>
                    <a:ext uri="{FF2B5EF4-FFF2-40B4-BE49-F238E27FC236}">
                      <a16:creationId xmlns:a16="http://schemas.microsoft.com/office/drawing/2014/main" id="{54FD779F-3B22-418C-BAEF-58CF8AE720ED}"/>
                    </a:ext>
                  </a:extLst>
                </p:cNvPr>
                <p:cNvSpPr/>
                <p:nvPr/>
              </p:nvSpPr>
              <p:spPr>
                <a:xfrm>
                  <a:off x="8588421" y="2542684"/>
                  <a:ext cx="78105" cy="154400"/>
                </a:xfrm>
                <a:custGeom>
                  <a:avLst/>
                  <a:gdLst>
                    <a:gd name="connsiteX0" fmla="*/ 0 w 78105"/>
                    <a:gd name="connsiteY0" fmla="*/ 0 h 154400"/>
                    <a:gd name="connsiteX1" fmla="*/ 78105 w 78105"/>
                    <a:gd name="connsiteY1" fmla="*/ 0 h 154400"/>
                    <a:gd name="connsiteX2" fmla="*/ 78105 w 78105"/>
                    <a:gd name="connsiteY2" fmla="*/ 154400 h 154400"/>
                    <a:gd name="connsiteX3" fmla="*/ 0 w 78105"/>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78105" h="154400">
                      <a:moveTo>
                        <a:pt x="0" y="0"/>
                      </a:moveTo>
                      <a:lnTo>
                        <a:pt x="78105" y="0"/>
                      </a:lnTo>
                      <a:lnTo>
                        <a:pt x="78105" y="154400"/>
                      </a:lnTo>
                      <a:lnTo>
                        <a:pt x="0" y="154400"/>
                      </a:lnTo>
                      <a:close/>
                    </a:path>
                  </a:pathLst>
                </a:custGeom>
                <a:solidFill>
                  <a:srgbClr val="F4F1DE"/>
                </a:solidFill>
                <a:ln w="9525" cap="flat">
                  <a:noFill/>
                  <a:prstDash val="solid"/>
                  <a:miter/>
                </a:ln>
              </p:spPr>
              <p:txBody>
                <a:bodyPr rtlCol="0" anchor="ctr"/>
                <a:lstStyle/>
                <a:p>
                  <a:endParaRPr lang="zh-CN" altLang="en-US"/>
                </a:p>
              </p:txBody>
            </p:sp>
            <p:sp>
              <p:nvSpPr>
                <p:cNvPr id="124" name="任意多边形: 形状 222">
                  <a:extLst>
                    <a:ext uri="{FF2B5EF4-FFF2-40B4-BE49-F238E27FC236}">
                      <a16:creationId xmlns:a16="http://schemas.microsoft.com/office/drawing/2014/main" id="{23095C0B-1DF1-BF33-EBAC-4A357619C6EC}"/>
                    </a:ext>
                  </a:extLst>
                </p:cNvPr>
                <p:cNvSpPr/>
                <p:nvPr/>
              </p:nvSpPr>
              <p:spPr>
                <a:xfrm>
                  <a:off x="8588421" y="2542684"/>
                  <a:ext cx="78105" cy="154400"/>
                </a:xfrm>
                <a:custGeom>
                  <a:avLst/>
                  <a:gdLst>
                    <a:gd name="connsiteX0" fmla="*/ 0 w 78105"/>
                    <a:gd name="connsiteY0" fmla="*/ 0 h 154400"/>
                    <a:gd name="connsiteX1" fmla="*/ 78105 w 78105"/>
                    <a:gd name="connsiteY1" fmla="*/ 0 h 154400"/>
                    <a:gd name="connsiteX2" fmla="*/ 78105 w 78105"/>
                    <a:gd name="connsiteY2" fmla="*/ 154400 h 154400"/>
                    <a:gd name="connsiteX3" fmla="*/ 0 w 78105"/>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78105" h="154400">
                      <a:moveTo>
                        <a:pt x="0" y="0"/>
                      </a:moveTo>
                      <a:lnTo>
                        <a:pt x="78105" y="0"/>
                      </a:lnTo>
                      <a:lnTo>
                        <a:pt x="78105" y="154400"/>
                      </a:lnTo>
                      <a:lnTo>
                        <a:pt x="0" y="154400"/>
                      </a:lnTo>
                      <a:close/>
                    </a:path>
                  </a:pathLst>
                </a:custGeom>
                <a:noFill/>
                <a:ln w="9525" cap="flat">
                  <a:solidFill>
                    <a:srgbClr val="000000"/>
                  </a:solidFill>
                  <a:prstDash val="solid"/>
                  <a:miter/>
                </a:ln>
              </p:spPr>
              <p:txBody>
                <a:bodyPr rtlCol="0" anchor="ctr"/>
                <a:lstStyle/>
                <a:p>
                  <a:endParaRPr lang="zh-CN" altLang="en-US"/>
                </a:p>
              </p:txBody>
            </p:sp>
            <p:sp>
              <p:nvSpPr>
                <p:cNvPr id="125" name="任意多边形: 形状 223">
                  <a:extLst>
                    <a:ext uri="{FF2B5EF4-FFF2-40B4-BE49-F238E27FC236}">
                      <a16:creationId xmlns:a16="http://schemas.microsoft.com/office/drawing/2014/main" id="{C0EA8FCE-2938-13E2-BF9D-D3F95B2DB4EE}"/>
                    </a:ext>
                  </a:extLst>
                </p:cNvPr>
                <p:cNvSpPr/>
                <p:nvPr/>
              </p:nvSpPr>
              <p:spPr>
                <a:xfrm>
                  <a:off x="8666717" y="2542494"/>
                  <a:ext cx="78105" cy="154400"/>
                </a:xfrm>
                <a:custGeom>
                  <a:avLst/>
                  <a:gdLst>
                    <a:gd name="connsiteX0" fmla="*/ 0 w 78105"/>
                    <a:gd name="connsiteY0" fmla="*/ 0 h 154400"/>
                    <a:gd name="connsiteX1" fmla="*/ 78105 w 78105"/>
                    <a:gd name="connsiteY1" fmla="*/ 0 h 154400"/>
                    <a:gd name="connsiteX2" fmla="*/ 78105 w 78105"/>
                    <a:gd name="connsiteY2" fmla="*/ 154400 h 154400"/>
                    <a:gd name="connsiteX3" fmla="*/ 0 w 78105"/>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78105" h="154400">
                      <a:moveTo>
                        <a:pt x="0" y="0"/>
                      </a:moveTo>
                      <a:lnTo>
                        <a:pt x="78105" y="0"/>
                      </a:lnTo>
                      <a:lnTo>
                        <a:pt x="78105" y="154400"/>
                      </a:lnTo>
                      <a:lnTo>
                        <a:pt x="0" y="154400"/>
                      </a:lnTo>
                      <a:close/>
                    </a:path>
                  </a:pathLst>
                </a:custGeom>
                <a:solidFill>
                  <a:srgbClr val="E07A5F"/>
                </a:solidFill>
                <a:ln w="9525" cap="flat">
                  <a:noFill/>
                  <a:prstDash val="solid"/>
                  <a:miter/>
                </a:ln>
              </p:spPr>
              <p:txBody>
                <a:bodyPr rtlCol="0" anchor="ctr"/>
                <a:lstStyle/>
                <a:p>
                  <a:endParaRPr lang="zh-CN" altLang="en-US"/>
                </a:p>
              </p:txBody>
            </p:sp>
            <p:sp>
              <p:nvSpPr>
                <p:cNvPr id="126" name="任意多边形: 形状 224">
                  <a:extLst>
                    <a:ext uri="{FF2B5EF4-FFF2-40B4-BE49-F238E27FC236}">
                      <a16:creationId xmlns:a16="http://schemas.microsoft.com/office/drawing/2014/main" id="{75FA53E3-6E7A-FF1A-E5DD-56D2DB6C5527}"/>
                    </a:ext>
                  </a:extLst>
                </p:cNvPr>
                <p:cNvSpPr/>
                <p:nvPr/>
              </p:nvSpPr>
              <p:spPr>
                <a:xfrm>
                  <a:off x="8666717" y="2542494"/>
                  <a:ext cx="78105" cy="154400"/>
                </a:xfrm>
                <a:custGeom>
                  <a:avLst/>
                  <a:gdLst>
                    <a:gd name="connsiteX0" fmla="*/ 0 w 78105"/>
                    <a:gd name="connsiteY0" fmla="*/ 0 h 154400"/>
                    <a:gd name="connsiteX1" fmla="*/ 78105 w 78105"/>
                    <a:gd name="connsiteY1" fmla="*/ 0 h 154400"/>
                    <a:gd name="connsiteX2" fmla="*/ 78105 w 78105"/>
                    <a:gd name="connsiteY2" fmla="*/ 154400 h 154400"/>
                    <a:gd name="connsiteX3" fmla="*/ 0 w 78105"/>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78105" h="154400">
                      <a:moveTo>
                        <a:pt x="0" y="0"/>
                      </a:moveTo>
                      <a:lnTo>
                        <a:pt x="78105" y="0"/>
                      </a:lnTo>
                      <a:lnTo>
                        <a:pt x="78105" y="154400"/>
                      </a:lnTo>
                      <a:lnTo>
                        <a:pt x="0" y="154400"/>
                      </a:lnTo>
                      <a:close/>
                    </a:path>
                  </a:pathLst>
                </a:custGeom>
                <a:noFill/>
                <a:ln w="9525" cap="flat">
                  <a:solidFill>
                    <a:srgbClr val="000000"/>
                  </a:solidFill>
                  <a:prstDash val="solid"/>
                  <a:miter/>
                </a:ln>
              </p:spPr>
              <p:txBody>
                <a:bodyPr rtlCol="0" anchor="ctr"/>
                <a:lstStyle/>
                <a:p>
                  <a:endParaRPr lang="zh-CN" altLang="en-US"/>
                </a:p>
              </p:txBody>
            </p:sp>
            <p:sp>
              <p:nvSpPr>
                <p:cNvPr id="127" name="任意多边形: 形状 225">
                  <a:extLst>
                    <a:ext uri="{FF2B5EF4-FFF2-40B4-BE49-F238E27FC236}">
                      <a16:creationId xmlns:a16="http://schemas.microsoft.com/office/drawing/2014/main" id="{ED7DB5B5-2697-39B2-AE72-82C8AF7E6792}"/>
                    </a:ext>
                  </a:extLst>
                </p:cNvPr>
                <p:cNvSpPr/>
                <p:nvPr/>
              </p:nvSpPr>
              <p:spPr>
                <a:xfrm>
                  <a:off x="8585754" y="4492356"/>
                  <a:ext cx="78105" cy="154400"/>
                </a:xfrm>
                <a:custGeom>
                  <a:avLst/>
                  <a:gdLst>
                    <a:gd name="connsiteX0" fmla="*/ 0 w 78105"/>
                    <a:gd name="connsiteY0" fmla="*/ 0 h 154400"/>
                    <a:gd name="connsiteX1" fmla="*/ 78105 w 78105"/>
                    <a:gd name="connsiteY1" fmla="*/ 0 h 154400"/>
                    <a:gd name="connsiteX2" fmla="*/ 78105 w 78105"/>
                    <a:gd name="connsiteY2" fmla="*/ 154400 h 154400"/>
                    <a:gd name="connsiteX3" fmla="*/ 0 w 78105"/>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78105" h="154400">
                      <a:moveTo>
                        <a:pt x="0" y="0"/>
                      </a:moveTo>
                      <a:lnTo>
                        <a:pt x="78105" y="0"/>
                      </a:lnTo>
                      <a:lnTo>
                        <a:pt x="78105" y="154400"/>
                      </a:lnTo>
                      <a:lnTo>
                        <a:pt x="0" y="154400"/>
                      </a:lnTo>
                      <a:close/>
                    </a:path>
                  </a:pathLst>
                </a:custGeom>
                <a:solidFill>
                  <a:srgbClr val="EAB69F"/>
                </a:solidFill>
                <a:ln w="9525" cap="flat">
                  <a:noFill/>
                  <a:prstDash val="solid"/>
                  <a:miter/>
                </a:ln>
              </p:spPr>
              <p:txBody>
                <a:bodyPr rtlCol="0" anchor="ctr"/>
                <a:lstStyle/>
                <a:p>
                  <a:endParaRPr lang="zh-CN" altLang="en-US"/>
                </a:p>
              </p:txBody>
            </p:sp>
            <p:sp>
              <p:nvSpPr>
                <p:cNvPr id="128" name="任意多边形: 形状 226">
                  <a:extLst>
                    <a:ext uri="{FF2B5EF4-FFF2-40B4-BE49-F238E27FC236}">
                      <a16:creationId xmlns:a16="http://schemas.microsoft.com/office/drawing/2014/main" id="{90C062D6-3F66-F864-3A11-84FE9420F68C}"/>
                    </a:ext>
                  </a:extLst>
                </p:cNvPr>
                <p:cNvSpPr/>
                <p:nvPr/>
              </p:nvSpPr>
              <p:spPr>
                <a:xfrm>
                  <a:off x="8585754" y="4492356"/>
                  <a:ext cx="78105" cy="154400"/>
                </a:xfrm>
                <a:custGeom>
                  <a:avLst/>
                  <a:gdLst>
                    <a:gd name="connsiteX0" fmla="*/ 0 w 78105"/>
                    <a:gd name="connsiteY0" fmla="*/ 0 h 154400"/>
                    <a:gd name="connsiteX1" fmla="*/ 78105 w 78105"/>
                    <a:gd name="connsiteY1" fmla="*/ 0 h 154400"/>
                    <a:gd name="connsiteX2" fmla="*/ 78105 w 78105"/>
                    <a:gd name="connsiteY2" fmla="*/ 154400 h 154400"/>
                    <a:gd name="connsiteX3" fmla="*/ 0 w 78105"/>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78105" h="154400">
                      <a:moveTo>
                        <a:pt x="0" y="0"/>
                      </a:moveTo>
                      <a:lnTo>
                        <a:pt x="78105" y="0"/>
                      </a:lnTo>
                      <a:lnTo>
                        <a:pt x="78105" y="154400"/>
                      </a:lnTo>
                      <a:lnTo>
                        <a:pt x="0" y="154400"/>
                      </a:lnTo>
                      <a:close/>
                    </a:path>
                  </a:pathLst>
                </a:custGeom>
                <a:noFill/>
                <a:ln w="9525" cap="flat">
                  <a:solidFill>
                    <a:srgbClr val="000000"/>
                  </a:solidFill>
                  <a:prstDash val="solid"/>
                  <a:miter/>
                </a:ln>
              </p:spPr>
              <p:txBody>
                <a:bodyPr rtlCol="0" anchor="ctr"/>
                <a:lstStyle/>
                <a:p>
                  <a:endParaRPr lang="zh-CN" altLang="en-US"/>
                </a:p>
              </p:txBody>
            </p:sp>
            <p:sp>
              <p:nvSpPr>
                <p:cNvPr id="129" name="任意多边形: 形状 227">
                  <a:extLst>
                    <a:ext uri="{FF2B5EF4-FFF2-40B4-BE49-F238E27FC236}">
                      <a16:creationId xmlns:a16="http://schemas.microsoft.com/office/drawing/2014/main" id="{E75D4907-87A6-FD29-78F8-2CFF0A005337}"/>
                    </a:ext>
                  </a:extLst>
                </p:cNvPr>
                <p:cNvSpPr/>
                <p:nvPr/>
              </p:nvSpPr>
              <p:spPr>
                <a:xfrm>
                  <a:off x="8664050" y="4492166"/>
                  <a:ext cx="78105" cy="154400"/>
                </a:xfrm>
                <a:custGeom>
                  <a:avLst/>
                  <a:gdLst>
                    <a:gd name="connsiteX0" fmla="*/ 0 w 78105"/>
                    <a:gd name="connsiteY0" fmla="*/ 0 h 154400"/>
                    <a:gd name="connsiteX1" fmla="*/ 78105 w 78105"/>
                    <a:gd name="connsiteY1" fmla="*/ 0 h 154400"/>
                    <a:gd name="connsiteX2" fmla="*/ 78105 w 78105"/>
                    <a:gd name="connsiteY2" fmla="*/ 154400 h 154400"/>
                    <a:gd name="connsiteX3" fmla="*/ 0 w 78105"/>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78105" h="154400">
                      <a:moveTo>
                        <a:pt x="0" y="0"/>
                      </a:moveTo>
                      <a:lnTo>
                        <a:pt x="78105" y="0"/>
                      </a:lnTo>
                      <a:lnTo>
                        <a:pt x="78105" y="154400"/>
                      </a:lnTo>
                      <a:lnTo>
                        <a:pt x="0" y="154400"/>
                      </a:lnTo>
                      <a:close/>
                    </a:path>
                  </a:pathLst>
                </a:custGeom>
                <a:solidFill>
                  <a:srgbClr val="5F797B"/>
                </a:solidFill>
                <a:ln w="9525" cap="flat">
                  <a:noFill/>
                  <a:prstDash val="solid"/>
                  <a:miter/>
                </a:ln>
              </p:spPr>
              <p:txBody>
                <a:bodyPr rtlCol="0" anchor="ctr"/>
                <a:lstStyle/>
                <a:p>
                  <a:endParaRPr lang="zh-CN" altLang="en-US"/>
                </a:p>
              </p:txBody>
            </p:sp>
            <p:sp>
              <p:nvSpPr>
                <p:cNvPr id="130" name="任意多边形: 形状 228">
                  <a:extLst>
                    <a:ext uri="{FF2B5EF4-FFF2-40B4-BE49-F238E27FC236}">
                      <a16:creationId xmlns:a16="http://schemas.microsoft.com/office/drawing/2014/main" id="{322CDBA7-C211-D5C5-D864-F8F6B6C2D6CA}"/>
                    </a:ext>
                  </a:extLst>
                </p:cNvPr>
                <p:cNvSpPr/>
                <p:nvPr/>
              </p:nvSpPr>
              <p:spPr>
                <a:xfrm>
                  <a:off x="8664050" y="4492166"/>
                  <a:ext cx="78105" cy="154400"/>
                </a:xfrm>
                <a:custGeom>
                  <a:avLst/>
                  <a:gdLst>
                    <a:gd name="connsiteX0" fmla="*/ 0 w 78105"/>
                    <a:gd name="connsiteY0" fmla="*/ 0 h 154400"/>
                    <a:gd name="connsiteX1" fmla="*/ 78105 w 78105"/>
                    <a:gd name="connsiteY1" fmla="*/ 0 h 154400"/>
                    <a:gd name="connsiteX2" fmla="*/ 78105 w 78105"/>
                    <a:gd name="connsiteY2" fmla="*/ 154400 h 154400"/>
                    <a:gd name="connsiteX3" fmla="*/ 0 w 78105"/>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78105" h="154400">
                      <a:moveTo>
                        <a:pt x="0" y="0"/>
                      </a:moveTo>
                      <a:lnTo>
                        <a:pt x="78105" y="0"/>
                      </a:lnTo>
                      <a:lnTo>
                        <a:pt x="78105" y="154400"/>
                      </a:lnTo>
                      <a:lnTo>
                        <a:pt x="0" y="154400"/>
                      </a:lnTo>
                      <a:close/>
                    </a:path>
                  </a:pathLst>
                </a:custGeom>
                <a:noFill/>
                <a:ln w="9525" cap="flat">
                  <a:solidFill>
                    <a:srgbClr val="000000"/>
                  </a:solidFill>
                  <a:prstDash val="solid"/>
                  <a:miter/>
                </a:ln>
              </p:spPr>
              <p:txBody>
                <a:bodyPr rtlCol="0" anchor="ctr"/>
                <a:lstStyle/>
                <a:p>
                  <a:endParaRPr lang="zh-CN" altLang="en-US"/>
                </a:p>
              </p:txBody>
            </p:sp>
            <p:sp>
              <p:nvSpPr>
                <p:cNvPr id="131" name="任意多边形: 形状 229">
                  <a:extLst>
                    <a:ext uri="{FF2B5EF4-FFF2-40B4-BE49-F238E27FC236}">
                      <a16:creationId xmlns:a16="http://schemas.microsoft.com/office/drawing/2014/main" id="{6C005EDD-91B2-E7C6-9071-D3A5BCBC1877}"/>
                    </a:ext>
                  </a:extLst>
                </p:cNvPr>
                <p:cNvSpPr/>
                <p:nvPr/>
              </p:nvSpPr>
              <p:spPr>
                <a:xfrm>
                  <a:off x="8586992" y="3071607"/>
                  <a:ext cx="78105" cy="154400"/>
                </a:xfrm>
                <a:custGeom>
                  <a:avLst/>
                  <a:gdLst>
                    <a:gd name="connsiteX0" fmla="*/ 0 w 78105"/>
                    <a:gd name="connsiteY0" fmla="*/ 0 h 154400"/>
                    <a:gd name="connsiteX1" fmla="*/ 78105 w 78105"/>
                    <a:gd name="connsiteY1" fmla="*/ 0 h 154400"/>
                    <a:gd name="connsiteX2" fmla="*/ 78105 w 78105"/>
                    <a:gd name="connsiteY2" fmla="*/ 154400 h 154400"/>
                    <a:gd name="connsiteX3" fmla="*/ 0 w 78105"/>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78105" h="154400">
                      <a:moveTo>
                        <a:pt x="0" y="0"/>
                      </a:moveTo>
                      <a:lnTo>
                        <a:pt x="78105" y="0"/>
                      </a:lnTo>
                      <a:lnTo>
                        <a:pt x="78105" y="154400"/>
                      </a:lnTo>
                      <a:lnTo>
                        <a:pt x="0" y="154400"/>
                      </a:lnTo>
                      <a:close/>
                    </a:path>
                  </a:pathLst>
                </a:custGeom>
                <a:solidFill>
                  <a:srgbClr val="6B705C"/>
                </a:solidFill>
                <a:ln w="9525" cap="flat">
                  <a:noFill/>
                  <a:prstDash val="solid"/>
                  <a:miter/>
                </a:ln>
              </p:spPr>
              <p:txBody>
                <a:bodyPr rtlCol="0" anchor="ctr"/>
                <a:lstStyle/>
                <a:p>
                  <a:endParaRPr lang="zh-CN" altLang="en-US"/>
                </a:p>
              </p:txBody>
            </p:sp>
            <p:sp>
              <p:nvSpPr>
                <p:cNvPr id="132" name="任意多边形: 形状 230">
                  <a:extLst>
                    <a:ext uri="{FF2B5EF4-FFF2-40B4-BE49-F238E27FC236}">
                      <a16:creationId xmlns:a16="http://schemas.microsoft.com/office/drawing/2014/main" id="{5D229087-542C-92D1-D436-51962B7F1110}"/>
                    </a:ext>
                  </a:extLst>
                </p:cNvPr>
                <p:cNvSpPr/>
                <p:nvPr/>
              </p:nvSpPr>
              <p:spPr>
                <a:xfrm>
                  <a:off x="8586992" y="3071607"/>
                  <a:ext cx="78105" cy="154400"/>
                </a:xfrm>
                <a:custGeom>
                  <a:avLst/>
                  <a:gdLst>
                    <a:gd name="connsiteX0" fmla="*/ 0 w 78105"/>
                    <a:gd name="connsiteY0" fmla="*/ 0 h 154400"/>
                    <a:gd name="connsiteX1" fmla="*/ 78105 w 78105"/>
                    <a:gd name="connsiteY1" fmla="*/ 0 h 154400"/>
                    <a:gd name="connsiteX2" fmla="*/ 78105 w 78105"/>
                    <a:gd name="connsiteY2" fmla="*/ 154400 h 154400"/>
                    <a:gd name="connsiteX3" fmla="*/ 0 w 78105"/>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78105" h="154400">
                      <a:moveTo>
                        <a:pt x="0" y="0"/>
                      </a:moveTo>
                      <a:lnTo>
                        <a:pt x="78105" y="0"/>
                      </a:lnTo>
                      <a:lnTo>
                        <a:pt x="78105" y="154400"/>
                      </a:lnTo>
                      <a:lnTo>
                        <a:pt x="0" y="154400"/>
                      </a:lnTo>
                      <a:close/>
                    </a:path>
                  </a:pathLst>
                </a:custGeom>
                <a:noFill/>
                <a:ln w="9525" cap="flat">
                  <a:solidFill>
                    <a:srgbClr val="000000"/>
                  </a:solidFill>
                  <a:prstDash val="solid"/>
                  <a:miter/>
                </a:ln>
              </p:spPr>
              <p:txBody>
                <a:bodyPr rtlCol="0" anchor="ctr"/>
                <a:lstStyle/>
                <a:p>
                  <a:endParaRPr lang="zh-CN" altLang="en-US"/>
                </a:p>
              </p:txBody>
            </p:sp>
            <p:sp>
              <p:nvSpPr>
                <p:cNvPr id="133" name="任意多边形: 形状 231">
                  <a:extLst>
                    <a:ext uri="{FF2B5EF4-FFF2-40B4-BE49-F238E27FC236}">
                      <a16:creationId xmlns:a16="http://schemas.microsoft.com/office/drawing/2014/main" id="{744342D1-3CB2-3E3B-D47A-F577A37AA7A9}"/>
                    </a:ext>
                  </a:extLst>
                </p:cNvPr>
                <p:cNvSpPr/>
                <p:nvPr/>
              </p:nvSpPr>
              <p:spPr>
                <a:xfrm>
                  <a:off x="8665288" y="3071322"/>
                  <a:ext cx="78105" cy="154400"/>
                </a:xfrm>
                <a:custGeom>
                  <a:avLst/>
                  <a:gdLst>
                    <a:gd name="connsiteX0" fmla="*/ 0 w 78105"/>
                    <a:gd name="connsiteY0" fmla="*/ 0 h 154400"/>
                    <a:gd name="connsiteX1" fmla="*/ 78105 w 78105"/>
                    <a:gd name="connsiteY1" fmla="*/ 0 h 154400"/>
                    <a:gd name="connsiteX2" fmla="*/ 78105 w 78105"/>
                    <a:gd name="connsiteY2" fmla="*/ 154400 h 154400"/>
                    <a:gd name="connsiteX3" fmla="*/ 0 w 78105"/>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78105" h="154400">
                      <a:moveTo>
                        <a:pt x="0" y="0"/>
                      </a:moveTo>
                      <a:lnTo>
                        <a:pt x="78105" y="0"/>
                      </a:lnTo>
                      <a:lnTo>
                        <a:pt x="78105" y="154400"/>
                      </a:lnTo>
                      <a:lnTo>
                        <a:pt x="0" y="154400"/>
                      </a:lnTo>
                      <a:close/>
                    </a:path>
                  </a:pathLst>
                </a:custGeom>
                <a:solidFill>
                  <a:srgbClr val="F4F1DE"/>
                </a:solidFill>
                <a:ln w="9525" cap="flat">
                  <a:noFill/>
                  <a:prstDash val="solid"/>
                  <a:miter/>
                </a:ln>
              </p:spPr>
              <p:txBody>
                <a:bodyPr rtlCol="0" anchor="ctr"/>
                <a:lstStyle/>
                <a:p>
                  <a:endParaRPr lang="zh-CN" altLang="en-US"/>
                </a:p>
              </p:txBody>
            </p:sp>
            <p:sp>
              <p:nvSpPr>
                <p:cNvPr id="134" name="任意多边形: 形状 232">
                  <a:extLst>
                    <a:ext uri="{FF2B5EF4-FFF2-40B4-BE49-F238E27FC236}">
                      <a16:creationId xmlns:a16="http://schemas.microsoft.com/office/drawing/2014/main" id="{5DCB4125-4912-1382-C28A-B66513C2789C}"/>
                    </a:ext>
                  </a:extLst>
                </p:cNvPr>
                <p:cNvSpPr/>
                <p:nvPr/>
              </p:nvSpPr>
              <p:spPr>
                <a:xfrm>
                  <a:off x="8665288" y="3071322"/>
                  <a:ext cx="78105" cy="154400"/>
                </a:xfrm>
                <a:custGeom>
                  <a:avLst/>
                  <a:gdLst>
                    <a:gd name="connsiteX0" fmla="*/ 0 w 78105"/>
                    <a:gd name="connsiteY0" fmla="*/ 0 h 154400"/>
                    <a:gd name="connsiteX1" fmla="*/ 78105 w 78105"/>
                    <a:gd name="connsiteY1" fmla="*/ 0 h 154400"/>
                    <a:gd name="connsiteX2" fmla="*/ 78105 w 78105"/>
                    <a:gd name="connsiteY2" fmla="*/ 154400 h 154400"/>
                    <a:gd name="connsiteX3" fmla="*/ 0 w 78105"/>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78105" h="154400">
                      <a:moveTo>
                        <a:pt x="0" y="0"/>
                      </a:moveTo>
                      <a:lnTo>
                        <a:pt x="78105" y="0"/>
                      </a:lnTo>
                      <a:lnTo>
                        <a:pt x="78105" y="154400"/>
                      </a:lnTo>
                      <a:lnTo>
                        <a:pt x="0" y="154400"/>
                      </a:lnTo>
                      <a:close/>
                    </a:path>
                  </a:pathLst>
                </a:custGeom>
                <a:noFill/>
                <a:ln w="9525" cap="flat">
                  <a:solidFill>
                    <a:srgbClr val="000000"/>
                  </a:solidFill>
                  <a:prstDash val="solid"/>
                  <a:miter/>
                </a:ln>
              </p:spPr>
              <p:txBody>
                <a:bodyPr rtlCol="0" anchor="ctr"/>
                <a:lstStyle/>
                <a:p>
                  <a:endParaRPr lang="zh-CN" altLang="en-US"/>
                </a:p>
              </p:txBody>
            </p:sp>
            <p:sp>
              <p:nvSpPr>
                <p:cNvPr id="135" name="任意多边形: 形状 233">
                  <a:extLst>
                    <a:ext uri="{FF2B5EF4-FFF2-40B4-BE49-F238E27FC236}">
                      <a16:creationId xmlns:a16="http://schemas.microsoft.com/office/drawing/2014/main" id="{43474428-BB1E-67BF-2477-561D41CBDEBF}"/>
                    </a:ext>
                  </a:extLst>
                </p:cNvPr>
                <p:cNvSpPr/>
                <p:nvPr/>
              </p:nvSpPr>
              <p:spPr>
                <a:xfrm>
                  <a:off x="8586040" y="2801193"/>
                  <a:ext cx="78105" cy="154400"/>
                </a:xfrm>
                <a:custGeom>
                  <a:avLst/>
                  <a:gdLst>
                    <a:gd name="connsiteX0" fmla="*/ 0 w 78105"/>
                    <a:gd name="connsiteY0" fmla="*/ 0 h 154400"/>
                    <a:gd name="connsiteX1" fmla="*/ 78105 w 78105"/>
                    <a:gd name="connsiteY1" fmla="*/ 0 h 154400"/>
                    <a:gd name="connsiteX2" fmla="*/ 78105 w 78105"/>
                    <a:gd name="connsiteY2" fmla="*/ 154400 h 154400"/>
                    <a:gd name="connsiteX3" fmla="*/ 0 w 78105"/>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78105" h="154400">
                      <a:moveTo>
                        <a:pt x="0" y="0"/>
                      </a:moveTo>
                      <a:lnTo>
                        <a:pt x="78105" y="0"/>
                      </a:lnTo>
                      <a:lnTo>
                        <a:pt x="78105" y="154400"/>
                      </a:lnTo>
                      <a:lnTo>
                        <a:pt x="0" y="154400"/>
                      </a:lnTo>
                      <a:close/>
                    </a:path>
                  </a:pathLst>
                </a:custGeom>
                <a:solidFill>
                  <a:srgbClr val="F2CC8F"/>
                </a:solidFill>
                <a:ln w="9525" cap="flat">
                  <a:noFill/>
                  <a:prstDash val="solid"/>
                  <a:miter/>
                </a:ln>
              </p:spPr>
              <p:txBody>
                <a:bodyPr rtlCol="0" anchor="ctr"/>
                <a:lstStyle/>
                <a:p>
                  <a:endParaRPr lang="zh-CN" altLang="en-US"/>
                </a:p>
              </p:txBody>
            </p:sp>
            <p:sp>
              <p:nvSpPr>
                <p:cNvPr id="136" name="任意多边形: 形状 234">
                  <a:extLst>
                    <a:ext uri="{FF2B5EF4-FFF2-40B4-BE49-F238E27FC236}">
                      <a16:creationId xmlns:a16="http://schemas.microsoft.com/office/drawing/2014/main" id="{BE66E2C0-4412-74D0-65FE-A3387D0A9D39}"/>
                    </a:ext>
                  </a:extLst>
                </p:cNvPr>
                <p:cNvSpPr/>
                <p:nvPr/>
              </p:nvSpPr>
              <p:spPr>
                <a:xfrm>
                  <a:off x="8586040" y="2801193"/>
                  <a:ext cx="78105" cy="154400"/>
                </a:xfrm>
                <a:custGeom>
                  <a:avLst/>
                  <a:gdLst>
                    <a:gd name="connsiteX0" fmla="*/ 0 w 78105"/>
                    <a:gd name="connsiteY0" fmla="*/ 0 h 154400"/>
                    <a:gd name="connsiteX1" fmla="*/ 78105 w 78105"/>
                    <a:gd name="connsiteY1" fmla="*/ 0 h 154400"/>
                    <a:gd name="connsiteX2" fmla="*/ 78105 w 78105"/>
                    <a:gd name="connsiteY2" fmla="*/ 154400 h 154400"/>
                    <a:gd name="connsiteX3" fmla="*/ 0 w 78105"/>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78105" h="154400">
                      <a:moveTo>
                        <a:pt x="0" y="0"/>
                      </a:moveTo>
                      <a:lnTo>
                        <a:pt x="78105" y="0"/>
                      </a:lnTo>
                      <a:lnTo>
                        <a:pt x="78105" y="154400"/>
                      </a:lnTo>
                      <a:lnTo>
                        <a:pt x="0" y="154400"/>
                      </a:lnTo>
                      <a:close/>
                    </a:path>
                  </a:pathLst>
                </a:custGeom>
                <a:noFill/>
                <a:ln w="9525" cap="flat">
                  <a:solidFill>
                    <a:srgbClr val="000000"/>
                  </a:solidFill>
                  <a:prstDash val="solid"/>
                  <a:miter/>
                </a:ln>
              </p:spPr>
              <p:txBody>
                <a:bodyPr rtlCol="0" anchor="ctr"/>
                <a:lstStyle/>
                <a:p>
                  <a:endParaRPr lang="zh-CN" altLang="en-US"/>
                </a:p>
              </p:txBody>
            </p:sp>
            <p:sp>
              <p:nvSpPr>
                <p:cNvPr id="137" name="任意多边形: 形状 235">
                  <a:extLst>
                    <a:ext uri="{FF2B5EF4-FFF2-40B4-BE49-F238E27FC236}">
                      <a16:creationId xmlns:a16="http://schemas.microsoft.com/office/drawing/2014/main" id="{FCF3599F-3720-E7A4-3E45-40A8FA2BEB33}"/>
                    </a:ext>
                  </a:extLst>
                </p:cNvPr>
                <p:cNvSpPr/>
                <p:nvPr/>
              </p:nvSpPr>
              <p:spPr>
                <a:xfrm>
                  <a:off x="8664335" y="2800907"/>
                  <a:ext cx="78105" cy="154400"/>
                </a:xfrm>
                <a:custGeom>
                  <a:avLst/>
                  <a:gdLst>
                    <a:gd name="connsiteX0" fmla="*/ 0 w 78105"/>
                    <a:gd name="connsiteY0" fmla="*/ 0 h 154400"/>
                    <a:gd name="connsiteX1" fmla="*/ 78105 w 78105"/>
                    <a:gd name="connsiteY1" fmla="*/ 0 h 154400"/>
                    <a:gd name="connsiteX2" fmla="*/ 78105 w 78105"/>
                    <a:gd name="connsiteY2" fmla="*/ 154400 h 154400"/>
                    <a:gd name="connsiteX3" fmla="*/ 0 w 78105"/>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78105" h="154400">
                      <a:moveTo>
                        <a:pt x="0" y="0"/>
                      </a:moveTo>
                      <a:lnTo>
                        <a:pt x="78105" y="0"/>
                      </a:lnTo>
                      <a:lnTo>
                        <a:pt x="78105" y="154400"/>
                      </a:lnTo>
                      <a:lnTo>
                        <a:pt x="0" y="154400"/>
                      </a:lnTo>
                      <a:close/>
                    </a:path>
                  </a:pathLst>
                </a:custGeom>
                <a:solidFill>
                  <a:srgbClr val="EAB69F"/>
                </a:solidFill>
                <a:ln w="9525" cap="flat">
                  <a:noFill/>
                  <a:prstDash val="solid"/>
                  <a:miter/>
                </a:ln>
              </p:spPr>
              <p:txBody>
                <a:bodyPr rtlCol="0" anchor="ctr"/>
                <a:lstStyle/>
                <a:p>
                  <a:endParaRPr lang="zh-CN" altLang="en-US"/>
                </a:p>
              </p:txBody>
            </p:sp>
            <p:sp>
              <p:nvSpPr>
                <p:cNvPr id="138" name="任意多边形: 形状 236">
                  <a:extLst>
                    <a:ext uri="{FF2B5EF4-FFF2-40B4-BE49-F238E27FC236}">
                      <a16:creationId xmlns:a16="http://schemas.microsoft.com/office/drawing/2014/main" id="{050660CF-4416-2013-2365-01FB3BF18CBE}"/>
                    </a:ext>
                  </a:extLst>
                </p:cNvPr>
                <p:cNvSpPr/>
                <p:nvPr/>
              </p:nvSpPr>
              <p:spPr>
                <a:xfrm>
                  <a:off x="8664335" y="2800907"/>
                  <a:ext cx="78105" cy="154400"/>
                </a:xfrm>
                <a:custGeom>
                  <a:avLst/>
                  <a:gdLst>
                    <a:gd name="connsiteX0" fmla="*/ 0 w 78105"/>
                    <a:gd name="connsiteY0" fmla="*/ 0 h 154400"/>
                    <a:gd name="connsiteX1" fmla="*/ 78105 w 78105"/>
                    <a:gd name="connsiteY1" fmla="*/ 0 h 154400"/>
                    <a:gd name="connsiteX2" fmla="*/ 78105 w 78105"/>
                    <a:gd name="connsiteY2" fmla="*/ 154400 h 154400"/>
                    <a:gd name="connsiteX3" fmla="*/ 0 w 78105"/>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78105" h="154400">
                      <a:moveTo>
                        <a:pt x="0" y="0"/>
                      </a:moveTo>
                      <a:lnTo>
                        <a:pt x="78105" y="0"/>
                      </a:lnTo>
                      <a:lnTo>
                        <a:pt x="78105" y="154400"/>
                      </a:lnTo>
                      <a:lnTo>
                        <a:pt x="0" y="154400"/>
                      </a:lnTo>
                      <a:close/>
                    </a:path>
                  </a:pathLst>
                </a:custGeom>
                <a:noFill/>
                <a:ln w="9525" cap="flat">
                  <a:solidFill>
                    <a:srgbClr val="000000"/>
                  </a:solidFill>
                  <a:prstDash val="solid"/>
                  <a:miter/>
                </a:ln>
              </p:spPr>
              <p:txBody>
                <a:bodyPr rtlCol="0" anchor="ctr"/>
                <a:lstStyle/>
                <a:p>
                  <a:endParaRPr lang="zh-CN" altLang="en-US"/>
                </a:p>
              </p:txBody>
            </p:sp>
          </p:grpSp>
        </p:grpSp>
        <p:sp>
          <p:nvSpPr>
            <p:cNvPr id="102" name="文本框 101">
              <a:extLst>
                <a:ext uri="{FF2B5EF4-FFF2-40B4-BE49-F238E27FC236}">
                  <a16:creationId xmlns:a16="http://schemas.microsoft.com/office/drawing/2014/main" id="{30235CE2-BF90-7529-E71C-06B9880E176E}"/>
                </a:ext>
              </a:extLst>
            </p:cNvPr>
            <p:cNvSpPr txBox="1"/>
            <p:nvPr/>
          </p:nvSpPr>
          <p:spPr>
            <a:xfrm rot="5403816">
              <a:off x="5419559" y="280705"/>
              <a:ext cx="1539541" cy="523220"/>
            </a:xfrm>
            <a:prstGeom prst="rect">
              <a:avLst/>
            </a:prstGeom>
            <a:noFill/>
          </p:spPr>
          <p:txBody>
            <a:bodyPr wrap="square" rtlCol="0">
              <a:spAutoFit/>
            </a:bodyPr>
            <a:lstStyle/>
            <a:p>
              <a:pPr algn="l"/>
              <a:r>
                <a:rPr lang="en-US" altLang="zh-CN" sz="2800" spc="0" baseline="0" dirty="0">
                  <a:ln w="4763" cap="flat">
                    <a:solidFill>
                      <a:srgbClr val="000000"/>
                    </a:solidFill>
                    <a:miter/>
                  </a:ln>
                  <a:solidFill>
                    <a:srgbClr val="000000"/>
                  </a:solidFill>
                  <a:latin typeface="Arial"/>
                  <a:cs typeface="Arial"/>
                  <a:sym typeface="Arial"/>
                  <a:rtl val="0"/>
                </a:rPr>
                <a:t>Encoder</a:t>
              </a:r>
              <a:endParaRPr lang="zh-CN" altLang="en-US" sz="2800" spc="0" baseline="0" dirty="0">
                <a:ln w="4763" cap="flat">
                  <a:solidFill>
                    <a:srgbClr val="000000"/>
                  </a:solidFill>
                  <a:miter/>
                </a:ln>
                <a:solidFill>
                  <a:srgbClr val="000000"/>
                </a:solidFill>
                <a:latin typeface="Arial"/>
                <a:cs typeface="Arial"/>
                <a:sym typeface="Arial"/>
                <a:rtl val="0"/>
              </a:endParaRPr>
            </a:p>
          </p:txBody>
        </p:sp>
        <p:sp>
          <p:nvSpPr>
            <p:cNvPr id="103" name="文本框 102">
              <a:extLst>
                <a:ext uri="{FF2B5EF4-FFF2-40B4-BE49-F238E27FC236}">
                  <a16:creationId xmlns:a16="http://schemas.microsoft.com/office/drawing/2014/main" id="{BC7A6A41-8E5E-C6B8-37AD-3055DBB27DDD}"/>
                </a:ext>
              </a:extLst>
            </p:cNvPr>
            <p:cNvSpPr txBox="1"/>
            <p:nvPr/>
          </p:nvSpPr>
          <p:spPr>
            <a:xfrm rot="5403816">
              <a:off x="7401745" y="280705"/>
              <a:ext cx="1539541" cy="523220"/>
            </a:xfrm>
            <a:prstGeom prst="rect">
              <a:avLst/>
            </a:prstGeom>
            <a:noFill/>
          </p:spPr>
          <p:txBody>
            <a:bodyPr wrap="square" rtlCol="0">
              <a:spAutoFit/>
            </a:bodyPr>
            <a:lstStyle/>
            <a:p>
              <a:pPr algn="l"/>
              <a:r>
                <a:rPr lang="en-US" altLang="zh-CN" sz="2800" spc="0" baseline="0" dirty="0">
                  <a:ln w="4763" cap="flat">
                    <a:solidFill>
                      <a:srgbClr val="000000"/>
                    </a:solidFill>
                    <a:miter/>
                  </a:ln>
                  <a:solidFill>
                    <a:srgbClr val="000000"/>
                  </a:solidFill>
                  <a:latin typeface="Arial"/>
                  <a:cs typeface="Arial"/>
                  <a:sym typeface="Arial"/>
                  <a:rtl val="0"/>
                </a:rPr>
                <a:t>Decoder</a:t>
              </a:r>
              <a:endParaRPr lang="zh-CN" altLang="en-US" sz="2800" spc="0" baseline="0" dirty="0">
                <a:ln w="4763" cap="flat">
                  <a:solidFill>
                    <a:srgbClr val="000000"/>
                  </a:solidFill>
                  <a:miter/>
                </a:ln>
                <a:solidFill>
                  <a:srgbClr val="000000"/>
                </a:solidFill>
                <a:latin typeface="Arial"/>
                <a:cs typeface="Arial"/>
                <a:sym typeface="Arial"/>
                <a:rtl val="0"/>
              </a:endParaRPr>
            </a:p>
          </p:txBody>
        </p:sp>
      </p:grpSp>
      <p:pic>
        <p:nvPicPr>
          <p:cNvPr id="214" name="图片 213">
            <a:extLst>
              <a:ext uri="{FF2B5EF4-FFF2-40B4-BE49-F238E27FC236}">
                <a16:creationId xmlns:a16="http://schemas.microsoft.com/office/drawing/2014/main" id="{61EF6AC2-E772-E8A5-B412-EBE538B530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4523" y="2098675"/>
            <a:ext cx="1530867" cy="1614801"/>
          </a:xfrm>
          <a:prstGeom prst="rect">
            <a:avLst/>
          </a:prstGeom>
        </p:spPr>
      </p:pic>
      <p:pic>
        <p:nvPicPr>
          <p:cNvPr id="218" name="图片 217">
            <a:extLst>
              <a:ext uri="{FF2B5EF4-FFF2-40B4-BE49-F238E27FC236}">
                <a16:creationId xmlns:a16="http://schemas.microsoft.com/office/drawing/2014/main" id="{B803874C-D351-300F-E62A-84DA5FB523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669" y="2108865"/>
            <a:ext cx="1428807" cy="1614801"/>
          </a:xfrm>
          <a:prstGeom prst="rect">
            <a:avLst/>
          </a:prstGeom>
        </p:spPr>
      </p:pic>
    </p:spTree>
    <p:extLst>
      <p:ext uri="{BB962C8B-B14F-4D97-AF65-F5344CB8AC3E}">
        <p14:creationId xmlns:p14="http://schemas.microsoft.com/office/powerpoint/2010/main" val="1457063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8"/>
                                        </p:tgtEl>
                                        <p:attrNameLst>
                                          <p:attrName>style.visibility</p:attrName>
                                        </p:attrNameLst>
                                      </p:cBhvr>
                                      <p:to>
                                        <p:strVal val="visible"/>
                                      </p:to>
                                    </p:set>
                                    <p:animEffect transition="in" filter="fade">
                                      <p:cBhvr>
                                        <p:cTn id="7" dur="500"/>
                                        <p:tgtEl>
                                          <p:spTgt spid="21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wipe(left)">
                                      <p:cBhvr>
                                        <p:cTn id="11" dur="1500"/>
                                        <p:tgtEl>
                                          <p:spTgt spid="65"/>
                                        </p:tgtEl>
                                      </p:cBhvr>
                                    </p:animEffect>
                                  </p:childTnLst>
                                </p:cTn>
                              </p:par>
                            </p:childTnLst>
                          </p:cTn>
                        </p:par>
                        <p:par>
                          <p:cTn id="12" fill="hold">
                            <p:stCondLst>
                              <p:cond delay="2000"/>
                            </p:stCondLst>
                            <p:childTnLst>
                              <p:par>
                                <p:cTn id="13" presetID="22" presetClass="entr" presetSubtype="4" fill="hold" nodeType="afterEffect">
                                  <p:stCondLst>
                                    <p:cond delay="0"/>
                                  </p:stCondLst>
                                  <p:childTnLst>
                                    <p:set>
                                      <p:cBhvr>
                                        <p:cTn id="14" dur="1" fill="hold">
                                          <p:stCondLst>
                                            <p:cond delay="0"/>
                                          </p:stCondLst>
                                        </p:cTn>
                                        <p:tgtEl>
                                          <p:spTgt spid="100"/>
                                        </p:tgtEl>
                                        <p:attrNameLst>
                                          <p:attrName>style.visibility</p:attrName>
                                        </p:attrNameLst>
                                      </p:cBhvr>
                                      <p:to>
                                        <p:strVal val="visible"/>
                                      </p:to>
                                    </p:set>
                                    <p:animEffect transition="in" filter="wipe(down)">
                                      <p:cBhvr>
                                        <p:cTn id="15" dur="1500"/>
                                        <p:tgtEl>
                                          <p:spTgt spid="100"/>
                                        </p:tgtEl>
                                      </p:cBhvr>
                                    </p:animEffect>
                                  </p:childTnLst>
                                </p:cTn>
                              </p:par>
                            </p:childTnLst>
                          </p:cTn>
                        </p:par>
                        <p:par>
                          <p:cTn id="16" fill="hold">
                            <p:stCondLst>
                              <p:cond delay="3500"/>
                            </p:stCondLst>
                            <p:childTnLst>
                              <p:par>
                                <p:cTn id="17" presetID="10" presetClass="entr" presetSubtype="0" fill="hold"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500"/>
                                        <p:tgtEl>
                                          <p:spTgt spid="36"/>
                                        </p:tgtEl>
                                      </p:cBhvr>
                                    </p:animEffect>
                                  </p:childTnLst>
                                </p:cTn>
                              </p:par>
                            </p:childTnLst>
                          </p:cTn>
                        </p:par>
                        <p:par>
                          <p:cTn id="20" fill="hold">
                            <p:stCondLst>
                              <p:cond delay="5000"/>
                            </p:stCondLst>
                            <p:childTnLst>
                              <p:par>
                                <p:cTn id="21" presetID="22" presetClass="entr" presetSubtype="4" fill="hold" nodeType="after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wipe(down)">
                                      <p:cBhvr>
                                        <p:cTn id="23" dur="1000"/>
                                        <p:tgtEl>
                                          <p:spTgt spid="45"/>
                                        </p:tgtEl>
                                      </p:cBhvr>
                                    </p:animEffect>
                                  </p:childTnLst>
                                </p:cTn>
                              </p:par>
                            </p:childTnLst>
                          </p:cTn>
                        </p:par>
                        <p:par>
                          <p:cTn id="24" fill="hold">
                            <p:stCondLst>
                              <p:cond delay="6000"/>
                            </p:stCondLst>
                            <p:childTnLst>
                              <p:par>
                                <p:cTn id="25" presetID="10" presetClass="entr" presetSubtype="0" fill="hold" nodeType="afterEffect">
                                  <p:stCondLst>
                                    <p:cond delay="0"/>
                                  </p:stCondLst>
                                  <p:childTnLst>
                                    <p:set>
                                      <p:cBhvr>
                                        <p:cTn id="26" dur="1" fill="hold">
                                          <p:stCondLst>
                                            <p:cond delay="0"/>
                                          </p:stCondLst>
                                        </p:cTn>
                                        <p:tgtEl>
                                          <p:spTgt spid="214"/>
                                        </p:tgtEl>
                                        <p:attrNameLst>
                                          <p:attrName>style.visibility</p:attrName>
                                        </p:attrNameLst>
                                      </p:cBhvr>
                                      <p:to>
                                        <p:strVal val="visible"/>
                                      </p:to>
                                    </p:set>
                                    <p:animEffect transition="in" filter="fade">
                                      <p:cBhvr>
                                        <p:cTn id="27" dur="500"/>
                                        <p:tgtEl>
                                          <p:spTgt spid="2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1ECEF6E7-4F32-4DBF-9AA1-64C820A30835}"/>
              </a:ext>
            </a:extLst>
          </p:cNvPr>
          <p:cNvSpPr>
            <a:spLocks noGrp="1"/>
          </p:cNvSpPr>
          <p:nvPr>
            <p:ph type="ctrTitle"/>
          </p:nvPr>
        </p:nvSpPr>
        <p:spPr/>
        <p:txBody>
          <a:bodyPr/>
          <a:lstStyle/>
          <a:p>
            <a:r>
              <a:rPr lang="en-US" altLang="zh-CN" dirty="0"/>
              <a:t>Experiment</a:t>
            </a:r>
            <a:endParaRPr lang="en-US" dirty="0"/>
          </a:p>
        </p:txBody>
      </p:sp>
      <p:sp>
        <p:nvSpPr>
          <p:cNvPr id="3" name="부제목 2">
            <a:extLst>
              <a:ext uri="{FF2B5EF4-FFF2-40B4-BE49-F238E27FC236}">
                <a16:creationId xmlns:a16="http://schemas.microsoft.com/office/drawing/2014/main" id="{5B2C8FD0-7BA9-4ACC-BB0A-22A2CC469229}"/>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5421763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D0F823AF-6C60-4054-A464-F2898A5BB2EF}"/>
              </a:ext>
            </a:extLst>
          </p:cNvPr>
          <p:cNvSpPr>
            <a:spLocks noGrp="1"/>
          </p:cNvSpPr>
          <p:nvPr>
            <p:ph type="title"/>
          </p:nvPr>
        </p:nvSpPr>
        <p:spPr>
          <a:xfrm>
            <a:off x="838200" y="266484"/>
            <a:ext cx="10515600" cy="1325563"/>
          </a:xfrm>
        </p:spPr>
        <p:txBody>
          <a:bodyPr/>
          <a:lstStyle/>
          <a:p>
            <a:r>
              <a:rPr lang="en-US" dirty="0"/>
              <a:t>Ablation</a:t>
            </a:r>
          </a:p>
        </p:txBody>
      </p:sp>
      <p:sp>
        <p:nvSpPr>
          <p:cNvPr id="3" name="슬라이드 번호 개체 틀 2">
            <a:extLst>
              <a:ext uri="{FF2B5EF4-FFF2-40B4-BE49-F238E27FC236}">
                <a16:creationId xmlns:a16="http://schemas.microsoft.com/office/drawing/2014/main" id="{06877FFB-CBEB-48F8-8A74-AFB0135CCA6F}"/>
              </a:ext>
            </a:extLst>
          </p:cNvPr>
          <p:cNvSpPr>
            <a:spLocks noGrp="1"/>
          </p:cNvSpPr>
          <p:nvPr>
            <p:ph type="sldNum" sz="quarter" idx="12"/>
          </p:nvPr>
        </p:nvSpPr>
        <p:spPr/>
        <p:txBody>
          <a:bodyPr/>
          <a:lstStyle/>
          <a:p>
            <a:fld id="{E810C518-F830-431D-8D5C-6BC52F406456}" type="slidenum">
              <a:rPr lang="en-US" smtClean="0"/>
              <a:t>16</a:t>
            </a:fld>
            <a:endParaRPr lang="en-US" dirty="0"/>
          </a:p>
        </p:txBody>
      </p:sp>
      <p:sp>
        <p:nvSpPr>
          <p:cNvPr id="4" name="任意多边形: 形状 275">
            <a:extLst>
              <a:ext uri="{FF2B5EF4-FFF2-40B4-BE49-F238E27FC236}">
                <a16:creationId xmlns:a16="http://schemas.microsoft.com/office/drawing/2014/main" id="{9912BEAA-6A52-B155-C509-0AF91893A816}"/>
              </a:ext>
            </a:extLst>
          </p:cNvPr>
          <p:cNvSpPr/>
          <p:nvPr/>
        </p:nvSpPr>
        <p:spPr>
          <a:xfrm rot="5400000">
            <a:off x="4719351" y="3642088"/>
            <a:ext cx="725235" cy="61448"/>
          </a:xfrm>
          <a:custGeom>
            <a:avLst/>
            <a:gdLst>
              <a:gd name="connsiteX0" fmla="*/ 0 w 1190625"/>
              <a:gd name="connsiteY0" fmla="*/ 0 h 9525"/>
              <a:gd name="connsiteX1" fmla="*/ 1190625 w 1190625"/>
              <a:gd name="connsiteY1" fmla="*/ 0 h 9525"/>
            </a:gdLst>
            <a:ahLst/>
            <a:cxnLst>
              <a:cxn ang="0">
                <a:pos x="connsiteX0" y="connsiteY0"/>
              </a:cxn>
              <a:cxn ang="0">
                <a:pos x="connsiteX1" y="connsiteY1"/>
              </a:cxn>
            </a:cxnLst>
            <a:rect l="l" t="t" r="r" b="b"/>
            <a:pathLst>
              <a:path w="1190625" h="9525">
                <a:moveTo>
                  <a:pt x="0" y="0"/>
                </a:moveTo>
                <a:lnTo>
                  <a:pt x="1190625" y="0"/>
                </a:lnTo>
              </a:path>
            </a:pathLst>
          </a:custGeom>
          <a:noFill/>
          <a:ln w="12700" cap="flat">
            <a:solidFill>
              <a:schemeClr val="tx1"/>
            </a:solidFill>
            <a:prstDash val="solid"/>
            <a:miter/>
          </a:ln>
        </p:spPr>
        <p:txBody>
          <a:bodyPr rtlCol="0" anchor="ctr"/>
          <a:lstStyle/>
          <a:p>
            <a:endParaRPr lang="zh-CN" altLang="en-US"/>
          </a:p>
        </p:txBody>
      </p:sp>
      <p:sp>
        <p:nvSpPr>
          <p:cNvPr id="5" name="任意多边形: 形状 276">
            <a:extLst>
              <a:ext uri="{FF2B5EF4-FFF2-40B4-BE49-F238E27FC236}">
                <a16:creationId xmlns:a16="http://schemas.microsoft.com/office/drawing/2014/main" id="{7737905F-4390-630B-31E8-9493227A14D3}"/>
              </a:ext>
            </a:extLst>
          </p:cNvPr>
          <p:cNvSpPr/>
          <p:nvPr/>
        </p:nvSpPr>
        <p:spPr>
          <a:xfrm rot="5400000">
            <a:off x="5028401" y="4061747"/>
            <a:ext cx="164249" cy="68619"/>
          </a:xfrm>
          <a:custGeom>
            <a:avLst/>
            <a:gdLst>
              <a:gd name="connsiteX0" fmla="*/ 0 w 122205"/>
              <a:gd name="connsiteY0" fmla="*/ 51054 h 51054"/>
              <a:gd name="connsiteX1" fmla="*/ 122206 w 122205"/>
              <a:gd name="connsiteY1" fmla="*/ 25527 h 51054"/>
              <a:gd name="connsiteX2" fmla="*/ 0 w 122205"/>
              <a:gd name="connsiteY2" fmla="*/ 0 h 51054"/>
            </a:gdLst>
            <a:ahLst/>
            <a:cxnLst>
              <a:cxn ang="0">
                <a:pos x="connsiteX0" y="connsiteY0"/>
              </a:cxn>
              <a:cxn ang="0">
                <a:pos x="connsiteX1" y="connsiteY1"/>
              </a:cxn>
              <a:cxn ang="0">
                <a:pos x="connsiteX2" y="connsiteY2"/>
              </a:cxn>
            </a:cxnLst>
            <a:rect l="l" t="t" r="r" b="b"/>
            <a:pathLst>
              <a:path w="122205" h="51054">
                <a:moveTo>
                  <a:pt x="0" y="51054"/>
                </a:moveTo>
                <a:lnTo>
                  <a:pt x="122206" y="25527"/>
                </a:lnTo>
                <a:lnTo>
                  <a:pt x="0" y="0"/>
                </a:lnTo>
                <a:close/>
              </a:path>
            </a:pathLst>
          </a:custGeom>
          <a:solidFill>
            <a:schemeClr val="tx1"/>
          </a:solidFill>
          <a:ln w="12700" cap="flat">
            <a:solidFill>
              <a:schemeClr val="tx1"/>
            </a:solidFill>
            <a:prstDash val="solid"/>
            <a:miter/>
          </a:ln>
        </p:spPr>
        <p:txBody>
          <a:bodyPr rtlCol="0" anchor="ctr"/>
          <a:lstStyle/>
          <a:p>
            <a:endParaRPr lang="zh-CN" altLang="en-US"/>
          </a:p>
        </p:txBody>
      </p:sp>
      <p:pic>
        <p:nvPicPr>
          <p:cNvPr id="7" name="图片 6">
            <a:extLst>
              <a:ext uri="{FF2B5EF4-FFF2-40B4-BE49-F238E27FC236}">
                <a16:creationId xmlns:a16="http://schemas.microsoft.com/office/drawing/2014/main" id="{04190E9A-57CF-92BC-E3A4-73FC596B465A}"/>
              </a:ext>
            </a:extLst>
          </p:cNvPr>
          <p:cNvPicPr>
            <a:picLocks noChangeAspect="1"/>
          </p:cNvPicPr>
          <p:nvPr/>
        </p:nvPicPr>
        <p:blipFill>
          <a:blip r:embed="rId3"/>
          <a:stretch>
            <a:fillRect/>
          </a:stretch>
        </p:blipFill>
        <p:spPr>
          <a:xfrm>
            <a:off x="787851" y="3718803"/>
            <a:ext cx="2177444" cy="2177397"/>
          </a:xfrm>
          <a:custGeom>
            <a:avLst/>
            <a:gdLst>
              <a:gd name="connsiteX0" fmla="*/ 79 w 1620066"/>
              <a:gd name="connsiteY0" fmla="*/ 125 h 1620031"/>
              <a:gd name="connsiteX1" fmla="*/ 1620145 w 1620066"/>
              <a:gd name="connsiteY1" fmla="*/ 125 h 1620031"/>
              <a:gd name="connsiteX2" fmla="*/ 1620145 w 1620066"/>
              <a:gd name="connsiteY2" fmla="*/ 1620156 h 1620031"/>
              <a:gd name="connsiteX3" fmla="*/ 79 w 1620066"/>
              <a:gd name="connsiteY3" fmla="*/ 1620156 h 1620031"/>
            </a:gdLst>
            <a:ahLst/>
            <a:cxnLst>
              <a:cxn ang="0">
                <a:pos x="connsiteX0" y="connsiteY0"/>
              </a:cxn>
              <a:cxn ang="0">
                <a:pos x="connsiteX1" y="connsiteY1"/>
              </a:cxn>
              <a:cxn ang="0">
                <a:pos x="connsiteX2" y="connsiteY2"/>
              </a:cxn>
              <a:cxn ang="0">
                <a:pos x="connsiteX3" y="connsiteY3"/>
              </a:cxn>
            </a:cxnLst>
            <a:rect l="l" t="t" r="r" b="b"/>
            <a:pathLst>
              <a:path w="1620066" h="1620031">
                <a:moveTo>
                  <a:pt x="79" y="125"/>
                </a:moveTo>
                <a:lnTo>
                  <a:pt x="1620145" y="125"/>
                </a:lnTo>
                <a:lnTo>
                  <a:pt x="1620145" y="1620156"/>
                </a:lnTo>
                <a:lnTo>
                  <a:pt x="79" y="1620156"/>
                </a:lnTo>
                <a:close/>
              </a:path>
            </a:pathLst>
          </a:custGeom>
        </p:spPr>
      </p:pic>
      <p:grpSp>
        <p:nvGrpSpPr>
          <p:cNvPr id="219" name="图形 3">
            <a:extLst>
              <a:ext uri="{FF2B5EF4-FFF2-40B4-BE49-F238E27FC236}">
                <a16:creationId xmlns:a16="http://schemas.microsoft.com/office/drawing/2014/main" id="{55A6B8E4-A7C1-FE78-66F2-50F353DFEA6D}"/>
              </a:ext>
            </a:extLst>
          </p:cNvPr>
          <p:cNvGrpSpPr/>
          <p:nvPr/>
        </p:nvGrpSpPr>
        <p:grpSpPr>
          <a:xfrm>
            <a:off x="4221657" y="2420539"/>
            <a:ext cx="1813208" cy="725235"/>
            <a:chOff x="10283902" y="4246671"/>
            <a:chExt cx="1619250" cy="539591"/>
          </a:xfrm>
        </p:grpSpPr>
        <p:sp>
          <p:nvSpPr>
            <p:cNvPr id="220" name="任意多边形: 形状 148">
              <a:extLst>
                <a:ext uri="{FF2B5EF4-FFF2-40B4-BE49-F238E27FC236}">
                  <a16:creationId xmlns:a16="http://schemas.microsoft.com/office/drawing/2014/main" id="{5DEC6BF2-D8AF-5498-9D2C-1DB4F34108FF}"/>
                </a:ext>
              </a:extLst>
            </p:cNvPr>
            <p:cNvSpPr/>
            <p:nvPr/>
          </p:nvSpPr>
          <p:spPr>
            <a:xfrm>
              <a:off x="10283902" y="4246671"/>
              <a:ext cx="1619250" cy="539591"/>
            </a:xfrm>
            <a:custGeom>
              <a:avLst/>
              <a:gdLst>
                <a:gd name="connsiteX0" fmla="*/ 0 w 1619250"/>
                <a:gd name="connsiteY0" fmla="*/ 0 h 539591"/>
                <a:gd name="connsiteX1" fmla="*/ 1619250 w 1619250"/>
                <a:gd name="connsiteY1" fmla="*/ 0 h 539591"/>
                <a:gd name="connsiteX2" fmla="*/ 1619250 w 1619250"/>
                <a:gd name="connsiteY2" fmla="*/ 539591 h 539591"/>
                <a:gd name="connsiteX3" fmla="*/ 0 w 1619250"/>
                <a:gd name="connsiteY3" fmla="*/ 539591 h 539591"/>
              </a:gdLst>
              <a:ahLst/>
              <a:cxnLst>
                <a:cxn ang="0">
                  <a:pos x="connsiteX0" y="connsiteY0"/>
                </a:cxn>
                <a:cxn ang="0">
                  <a:pos x="connsiteX1" y="connsiteY1"/>
                </a:cxn>
                <a:cxn ang="0">
                  <a:pos x="connsiteX2" y="connsiteY2"/>
                </a:cxn>
                <a:cxn ang="0">
                  <a:pos x="connsiteX3" y="connsiteY3"/>
                </a:cxn>
              </a:cxnLst>
              <a:rect l="l" t="t" r="r" b="b"/>
              <a:pathLst>
                <a:path w="1619250" h="539591">
                  <a:moveTo>
                    <a:pt x="0" y="0"/>
                  </a:moveTo>
                  <a:lnTo>
                    <a:pt x="1619250" y="0"/>
                  </a:lnTo>
                  <a:lnTo>
                    <a:pt x="1619250" y="539591"/>
                  </a:lnTo>
                  <a:lnTo>
                    <a:pt x="0" y="539591"/>
                  </a:lnTo>
                  <a:close/>
                </a:path>
              </a:pathLst>
            </a:custGeom>
            <a:solidFill>
              <a:srgbClr val="DAE3F3"/>
            </a:solidFill>
            <a:ln w="9525" cap="flat">
              <a:noFill/>
              <a:prstDash val="solid"/>
              <a:miter/>
            </a:ln>
          </p:spPr>
          <p:txBody>
            <a:bodyPr rtlCol="0" anchor="ctr"/>
            <a:lstStyle/>
            <a:p>
              <a:endParaRPr lang="zh-CN" altLang="en-US" dirty="0"/>
            </a:p>
          </p:txBody>
        </p:sp>
        <p:sp>
          <p:nvSpPr>
            <p:cNvPr id="221" name="文本框 220">
              <a:extLst>
                <a:ext uri="{FF2B5EF4-FFF2-40B4-BE49-F238E27FC236}">
                  <a16:creationId xmlns:a16="http://schemas.microsoft.com/office/drawing/2014/main" id="{7E5350AD-1B41-56D6-8676-3BEF449F1977}"/>
                </a:ext>
              </a:extLst>
            </p:cNvPr>
            <p:cNvSpPr txBox="1"/>
            <p:nvPr/>
          </p:nvSpPr>
          <p:spPr>
            <a:xfrm>
              <a:off x="10365288" y="4344721"/>
              <a:ext cx="1442437" cy="297691"/>
            </a:xfrm>
            <a:prstGeom prst="rect">
              <a:avLst/>
            </a:prstGeom>
            <a:noFill/>
          </p:spPr>
          <p:txBody>
            <a:bodyPr wrap="square" rtlCol="0">
              <a:spAutoFit/>
            </a:bodyPr>
            <a:lstStyle/>
            <a:p>
              <a:pPr algn="l"/>
              <a:r>
                <a:rPr lang="en-US" altLang="zh-CN" sz="2000" spc="0" baseline="0" dirty="0" err="1">
                  <a:ln/>
                  <a:solidFill>
                    <a:srgbClr val="000000"/>
                  </a:solidFill>
                  <a:latin typeface="Arial"/>
                  <a:cs typeface="Arial"/>
                  <a:sym typeface="Arial"/>
                  <a:rtl val="0"/>
                </a:rPr>
                <a:t>NodeFormer</a:t>
              </a:r>
              <a:endParaRPr lang="zh-CN" altLang="en-US" sz="2000" spc="0" baseline="0" dirty="0">
                <a:ln/>
                <a:solidFill>
                  <a:srgbClr val="000000"/>
                </a:solidFill>
                <a:latin typeface="Arial"/>
                <a:cs typeface="Arial"/>
                <a:sym typeface="Arial"/>
                <a:rtl val="0"/>
              </a:endParaRPr>
            </a:p>
          </p:txBody>
        </p:sp>
      </p:grpSp>
      <p:grpSp>
        <p:nvGrpSpPr>
          <p:cNvPr id="222" name="图形 3">
            <a:extLst>
              <a:ext uri="{FF2B5EF4-FFF2-40B4-BE49-F238E27FC236}">
                <a16:creationId xmlns:a16="http://schemas.microsoft.com/office/drawing/2014/main" id="{B02DEC5A-48AB-31F0-032E-068F8C6798CA}"/>
              </a:ext>
            </a:extLst>
          </p:cNvPr>
          <p:cNvGrpSpPr/>
          <p:nvPr/>
        </p:nvGrpSpPr>
        <p:grpSpPr>
          <a:xfrm>
            <a:off x="4241848" y="4302368"/>
            <a:ext cx="1813208" cy="725235"/>
            <a:chOff x="10283902" y="4246671"/>
            <a:chExt cx="1619250" cy="539591"/>
          </a:xfrm>
        </p:grpSpPr>
        <p:sp>
          <p:nvSpPr>
            <p:cNvPr id="223" name="任意多边形: 形状 202">
              <a:extLst>
                <a:ext uri="{FF2B5EF4-FFF2-40B4-BE49-F238E27FC236}">
                  <a16:creationId xmlns:a16="http://schemas.microsoft.com/office/drawing/2014/main" id="{F55DBDAD-DCFF-CD92-422A-04570D2D0A0C}"/>
                </a:ext>
              </a:extLst>
            </p:cNvPr>
            <p:cNvSpPr/>
            <p:nvPr/>
          </p:nvSpPr>
          <p:spPr>
            <a:xfrm>
              <a:off x="10283902" y="4246671"/>
              <a:ext cx="1619250" cy="539591"/>
            </a:xfrm>
            <a:custGeom>
              <a:avLst/>
              <a:gdLst>
                <a:gd name="connsiteX0" fmla="*/ 0 w 1619250"/>
                <a:gd name="connsiteY0" fmla="*/ 0 h 539591"/>
                <a:gd name="connsiteX1" fmla="*/ 1619250 w 1619250"/>
                <a:gd name="connsiteY1" fmla="*/ 0 h 539591"/>
                <a:gd name="connsiteX2" fmla="*/ 1619250 w 1619250"/>
                <a:gd name="connsiteY2" fmla="*/ 539591 h 539591"/>
                <a:gd name="connsiteX3" fmla="*/ 0 w 1619250"/>
                <a:gd name="connsiteY3" fmla="*/ 539591 h 539591"/>
              </a:gdLst>
              <a:ahLst/>
              <a:cxnLst>
                <a:cxn ang="0">
                  <a:pos x="connsiteX0" y="connsiteY0"/>
                </a:cxn>
                <a:cxn ang="0">
                  <a:pos x="connsiteX1" y="connsiteY1"/>
                </a:cxn>
                <a:cxn ang="0">
                  <a:pos x="connsiteX2" y="connsiteY2"/>
                </a:cxn>
                <a:cxn ang="0">
                  <a:pos x="connsiteX3" y="connsiteY3"/>
                </a:cxn>
              </a:cxnLst>
              <a:rect l="l" t="t" r="r" b="b"/>
              <a:pathLst>
                <a:path w="1619250" h="539591">
                  <a:moveTo>
                    <a:pt x="0" y="0"/>
                  </a:moveTo>
                  <a:lnTo>
                    <a:pt x="1619250" y="0"/>
                  </a:lnTo>
                  <a:lnTo>
                    <a:pt x="1619250" y="539591"/>
                  </a:lnTo>
                  <a:lnTo>
                    <a:pt x="0" y="539591"/>
                  </a:lnTo>
                  <a:close/>
                </a:path>
              </a:pathLst>
            </a:custGeom>
            <a:solidFill>
              <a:srgbClr val="DAE3F3"/>
            </a:solidFill>
            <a:ln w="9525" cap="flat">
              <a:noFill/>
              <a:prstDash val="solid"/>
              <a:miter/>
            </a:ln>
          </p:spPr>
          <p:txBody>
            <a:bodyPr rtlCol="0" anchor="ctr"/>
            <a:lstStyle/>
            <a:p>
              <a:endParaRPr lang="zh-CN" altLang="en-US"/>
            </a:p>
          </p:txBody>
        </p:sp>
        <p:sp>
          <p:nvSpPr>
            <p:cNvPr id="224" name="文本框 223">
              <a:extLst>
                <a:ext uri="{FF2B5EF4-FFF2-40B4-BE49-F238E27FC236}">
                  <a16:creationId xmlns:a16="http://schemas.microsoft.com/office/drawing/2014/main" id="{3D68FED3-AE2B-DC90-D51E-F5FAD74AA872}"/>
                </a:ext>
              </a:extLst>
            </p:cNvPr>
            <p:cNvSpPr txBox="1"/>
            <p:nvPr/>
          </p:nvSpPr>
          <p:spPr>
            <a:xfrm>
              <a:off x="10347257" y="4405625"/>
              <a:ext cx="1555895" cy="297691"/>
            </a:xfrm>
            <a:prstGeom prst="rect">
              <a:avLst/>
            </a:prstGeom>
            <a:noFill/>
          </p:spPr>
          <p:txBody>
            <a:bodyPr wrap="square" rtlCol="0">
              <a:spAutoFit/>
            </a:bodyPr>
            <a:lstStyle/>
            <a:p>
              <a:pPr algn="l"/>
              <a:r>
                <a:rPr lang="en-US" altLang="zh-CN" sz="2000" spc="0" baseline="0" dirty="0" err="1">
                  <a:ln/>
                  <a:solidFill>
                    <a:srgbClr val="000000"/>
                  </a:solidFill>
                  <a:latin typeface="Arial"/>
                  <a:cs typeface="Arial"/>
                  <a:sym typeface="Arial"/>
                  <a:rtl val="0"/>
                </a:rPr>
                <a:t>EdgeFormer</a:t>
              </a:r>
              <a:endParaRPr lang="zh-CN" altLang="en-US" sz="2000" spc="0" baseline="0" dirty="0">
                <a:ln/>
                <a:solidFill>
                  <a:srgbClr val="000000"/>
                </a:solidFill>
                <a:latin typeface="Arial"/>
                <a:cs typeface="Arial"/>
                <a:sym typeface="Arial"/>
                <a:rtl val="0"/>
              </a:endParaRPr>
            </a:p>
          </p:txBody>
        </p:sp>
      </p:grpSp>
      <p:grpSp>
        <p:nvGrpSpPr>
          <p:cNvPr id="225" name="图形 2">
            <a:extLst>
              <a:ext uri="{FF2B5EF4-FFF2-40B4-BE49-F238E27FC236}">
                <a16:creationId xmlns:a16="http://schemas.microsoft.com/office/drawing/2014/main" id="{8F8F54ED-D778-F149-76F4-E865CF253C7F}"/>
              </a:ext>
            </a:extLst>
          </p:cNvPr>
          <p:cNvGrpSpPr/>
          <p:nvPr/>
        </p:nvGrpSpPr>
        <p:grpSpPr>
          <a:xfrm>
            <a:off x="7039047" y="3476054"/>
            <a:ext cx="1779477" cy="596992"/>
            <a:chOff x="9832096" y="4616297"/>
            <a:chExt cx="1616292" cy="444175"/>
          </a:xfrm>
        </p:grpSpPr>
        <p:sp>
          <p:nvSpPr>
            <p:cNvPr id="226" name="任意多边形: 形状 218">
              <a:extLst>
                <a:ext uri="{FF2B5EF4-FFF2-40B4-BE49-F238E27FC236}">
                  <a16:creationId xmlns:a16="http://schemas.microsoft.com/office/drawing/2014/main" id="{758AFB4A-0A2F-FAC6-26F2-3A447C77968E}"/>
                </a:ext>
              </a:extLst>
            </p:cNvPr>
            <p:cNvSpPr/>
            <p:nvPr/>
          </p:nvSpPr>
          <p:spPr>
            <a:xfrm>
              <a:off x="9832096" y="4616297"/>
              <a:ext cx="1616292" cy="444175"/>
            </a:xfrm>
            <a:custGeom>
              <a:avLst/>
              <a:gdLst>
                <a:gd name="connsiteX0" fmla="*/ 0 w 1616292"/>
                <a:gd name="connsiteY0" fmla="*/ 0 h 444175"/>
                <a:gd name="connsiteX1" fmla="*/ 1616292 w 1616292"/>
                <a:gd name="connsiteY1" fmla="*/ 0 h 444175"/>
                <a:gd name="connsiteX2" fmla="*/ 1616292 w 1616292"/>
                <a:gd name="connsiteY2" fmla="*/ 444175 h 444175"/>
                <a:gd name="connsiteX3" fmla="*/ 0 w 1616292"/>
                <a:gd name="connsiteY3" fmla="*/ 444175 h 444175"/>
              </a:gdLst>
              <a:ahLst/>
              <a:cxnLst>
                <a:cxn ang="0">
                  <a:pos x="connsiteX0" y="connsiteY0"/>
                </a:cxn>
                <a:cxn ang="0">
                  <a:pos x="connsiteX1" y="connsiteY1"/>
                </a:cxn>
                <a:cxn ang="0">
                  <a:pos x="connsiteX2" y="connsiteY2"/>
                </a:cxn>
                <a:cxn ang="0">
                  <a:pos x="connsiteX3" y="connsiteY3"/>
                </a:cxn>
              </a:cxnLst>
              <a:rect l="l" t="t" r="r" b="b"/>
              <a:pathLst>
                <a:path w="1616292" h="444175">
                  <a:moveTo>
                    <a:pt x="0" y="0"/>
                  </a:moveTo>
                  <a:lnTo>
                    <a:pt x="1616292" y="0"/>
                  </a:lnTo>
                  <a:lnTo>
                    <a:pt x="1616292" y="444175"/>
                  </a:lnTo>
                  <a:lnTo>
                    <a:pt x="0" y="444175"/>
                  </a:lnTo>
                  <a:close/>
                </a:path>
              </a:pathLst>
            </a:custGeom>
            <a:solidFill>
              <a:srgbClr val="DAE3F3"/>
            </a:solidFill>
            <a:ln w="12065" cap="flat">
              <a:noFill/>
              <a:prstDash val="solid"/>
              <a:miter/>
            </a:ln>
          </p:spPr>
          <p:txBody>
            <a:bodyPr rtlCol="0" anchor="ctr"/>
            <a:lstStyle/>
            <a:p>
              <a:endParaRPr lang="zh-CN" altLang="en-US"/>
            </a:p>
          </p:txBody>
        </p:sp>
        <p:sp>
          <p:nvSpPr>
            <p:cNvPr id="227" name="文本框 226">
              <a:extLst>
                <a:ext uri="{FF2B5EF4-FFF2-40B4-BE49-F238E27FC236}">
                  <a16:creationId xmlns:a16="http://schemas.microsoft.com/office/drawing/2014/main" id="{BF6993F4-309A-F3D9-718C-DA5DD0796816}"/>
                </a:ext>
              </a:extLst>
            </p:cNvPr>
            <p:cNvSpPr txBox="1"/>
            <p:nvPr/>
          </p:nvSpPr>
          <p:spPr>
            <a:xfrm>
              <a:off x="9971997" y="4679062"/>
              <a:ext cx="1313367" cy="297691"/>
            </a:xfrm>
            <a:prstGeom prst="rect">
              <a:avLst/>
            </a:prstGeom>
            <a:noFill/>
          </p:spPr>
          <p:txBody>
            <a:bodyPr wrap="none" rtlCol="0">
              <a:spAutoFit/>
            </a:bodyPr>
            <a:lstStyle/>
            <a:p>
              <a:pPr algn="ctr"/>
              <a:r>
                <a:rPr lang="zh-CN" altLang="en-US" sz="2000" spc="0" baseline="0" dirty="0">
                  <a:ln/>
                  <a:solidFill>
                    <a:srgbClr val="000000"/>
                  </a:solidFill>
                  <a:latin typeface="Arial" panose="020B0604020202020204" pitchFamily="34" charset="0"/>
                  <a:cs typeface="Arial" panose="020B0604020202020204" pitchFamily="34" charset="0"/>
                  <a:sym typeface="Arial"/>
                  <a:rtl val="0"/>
                </a:rPr>
                <a:t>Pointer Match</a:t>
              </a:r>
            </a:p>
          </p:txBody>
        </p:sp>
      </p:grpSp>
      <p:grpSp>
        <p:nvGrpSpPr>
          <p:cNvPr id="228" name="图形 3">
            <a:extLst>
              <a:ext uri="{FF2B5EF4-FFF2-40B4-BE49-F238E27FC236}">
                <a16:creationId xmlns:a16="http://schemas.microsoft.com/office/drawing/2014/main" id="{8E3B77C7-7D40-E469-D90F-6E28E41E5403}"/>
              </a:ext>
            </a:extLst>
          </p:cNvPr>
          <p:cNvGrpSpPr/>
          <p:nvPr/>
        </p:nvGrpSpPr>
        <p:grpSpPr>
          <a:xfrm rot="2182920">
            <a:off x="2707453" y="3645639"/>
            <a:ext cx="1409336" cy="82020"/>
            <a:chOff x="2939776" y="4382974"/>
            <a:chExt cx="1048576" cy="61024"/>
          </a:xfrm>
          <a:solidFill>
            <a:schemeClr val="tx1"/>
          </a:solidFill>
        </p:grpSpPr>
        <p:sp>
          <p:nvSpPr>
            <p:cNvPr id="229" name="任意多边形: 形状 247">
              <a:extLst>
                <a:ext uri="{FF2B5EF4-FFF2-40B4-BE49-F238E27FC236}">
                  <a16:creationId xmlns:a16="http://schemas.microsoft.com/office/drawing/2014/main" id="{70A38B3F-10CD-D644-037A-88D952CEC9B2}"/>
                </a:ext>
              </a:extLst>
            </p:cNvPr>
            <p:cNvSpPr/>
            <p:nvPr/>
          </p:nvSpPr>
          <p:spPr>
            <a:xfrm>
              <a:off x="2939776" y="4409982"/>
              <a:ext cx="922104" cy="34016"/>
            </a:xfrm>
            <a:custGeom>
              <a:avLst/>
              <a:gdLst>
                <a:gd name="connsiteX0" fmla="*/ 0 w 1190625"/>
                <a:gd name="connsiteY0" fmla="*/ 0 h 9525"/>
                <a:gd name="connsiteX1" fmla="*/ 1190625 w 1190625"/>
                <a:gd name="connsiteY1" fmla="*/ 0 h 9525"/>
              </a:gdLst>
              <a:ahLst/>
              <a:cxnLst>
                <a:cxn ang="0">
                  <a:pos x="connsiteX0" y="connsiteY0"/>
                </a:cxn>
                <a:cxn ang="0">
                  <a:pos x="connsiteX1" y="connsiteY1"/>
                </a:cxn>
              </a:cxnLst>
              <a:rect l="l" t="t" r="r" b="b"/>
              <a:pathLst>
                <a:path w="1190625" h="9525">
                  <a:moveTo>
                    <a:pt x="0" y="0"/>
                  </a:moveTo>
                  <a:lnTo>
                    <a:pt x="1190625" y="0"/>
                  </a:lnTo>
                </a:path>
              </a:pathLst>
            </a:custGeom>
            <a:grpFill/>
            <a:ln w="12700" cap="flat">
              <a:solidFill>
                <a:schemeClr val="tx1"/>
              </a:solidFill>
              <a:prstDash val="solid"/>
              <a:miter/>
            </a:ln>
          </p:spPr>
          <p:txBody>
            <a:bodyPr rtlCol="0" anchor="ctr"/>
            <a:lstStyle/>
            <a:p>
              <a:endParaRPr lang="zh-CN" altLang="en-US" dirty="0">
                <a:ln>
                  <a:solidFill>
                    <a:schemeClr val="tx1"/>
                  </a:solidFill>
                </a:ln>
              </a:endParaRPr>
            </a:p>
          </p:txBody>
        </p:sp>
        <p:sp>
          <p:nvSpPr>
            <p:cNvPr id="230" name="任意多边形: 形状 248">
              <a:extLst>
                <a:ext uri="{FF2B5EF4-FFF2-40B4-BE49-F238E27FC236}">
                  <a16:creationId xmlns:a16="http://schemas.microsoft.com/office/drawing/2014/main" id="{41195143-B8D1-BE8B-5FD2-47FFF26AAEB5}"/>
                </a:ext>
              </a:extLst>
            </p:cNvPr>
            <p:cNvSpPr/>
            <p:nvPr/>
          </p:nvSpPr>
          <p:spPr>
            <a:xfrm>
              <a:off x="3866147" y="4382974"/>
              <a:ext cx="122205" cy="51054"/>
            </a:xfrm>
            <a:custGeom>
              <a:avLst/>
              <a:gdLst>
                <a:gd name="connsiteX0" fmla="*/ 0 w 122205"/>
                <a:gd name="connsiteY0" fmla="*/ 51054 h 51054"/>
                <a:gd name="connsiteX1" fmla="*/ 122206 w 122205"/>
                <a:gd name="connsiteY1" fmla="*/ 25527 h 51054"/>
                <a:gd name="connsiteX2" fmla="*/ 0 w 122205"/>
                <a:gd name="connsiteY2" fmla="*/ 0 h 51054"/>
              </a:gdLst>
              <a:ahLst/>
              <a:cxnLst>
                <a:cxn ang="0">
                  <a:pos x="connsiteX0" y="connsiteY0"/>
                </a:cxn>
                <a:cxn ang="0">
                  <a:pos x="connsiteX1" y="connsiteY1"/>
                </a:cxn>
                <a:cxn ang="0">
                  <a:pos x="connsiteX2" y="connsiteY2"/>
                </a:cxn>
              </a:cxnLst>
              <a:rect l="l" t="t" r="r" b="b"/>
              <a:pathLst>
                <a:path w="122205" h="51054">
                  <a:moveTo>
                    <a:pt x="0" y="51054"/>
                  </a:moveTo>
                  <a:lnTo>
                    <a:pt x="122206" y="25527"/>
                  </a:lnTo>
                  <a:lnTo>
                    <a:pt x="0" y="0"/>
                  </a:lnTo>
                  <a:close/>
                </a:path>
              </a:pathLst>
            </a:custGeom>
            <a:grpFill/>
            <a:ln w="12700" cap="flat">
              <a:solidFill>
                <a:schemeClr val="tx1"/>
              </a:solidFill>
              <a:prstDash val="solid"/>
              <a:miter/>
            </a:ln>
          </p:spPr>
          <p:txBody>
            <a:bodyPr rtlCol="0" anchor="ctr"/>
            <a:lstStyle/>
            <a:p>
              <a:endParaRPr lang="zh-CN" altLang="en-US">
                <a:ln>
                  <a:solidFill>
                    <a:schemeClr val="tx1"/>
                  </a:solidFill>
                </a:ln>
              </a:endParaRPr>
            </a:p>
          </p:txBody>
        </p:sp>
      </p:grpSp>
      <p:grpSp>
        <p:nvGrpSpPr>
          <p:cNvPr id="231" name="图形 3">
            <a:extLst>
              <a:ext uri="{FF2B5EF4-FFF2-40B4-BE49-F238E27FC236}">
                <a16:creationId xmlns:a16="http://schemas.microsoft.com/office/drawing/2014/main" id="{DFC9B3F2-3151-B375-87A0-BD70F8069DD2}"/>
              </a:ext>
            </a:extLst>
          </p:cNvPr>
          <p:cNvGrpSpPr/>
          <p:nvPr/>
        </p:nvGrpSpPr>
        <p:grpSpPr>
          <a:xfrm>
            <a:off x="2797981" y="2761669"/>
            <a:ext cx="1263254" cy="81421"/>
            <a:chOff x="3048464" y="4382974"/>
            <a:chExt cx="939888" cy="60579"/>
          </a:xfrm>
          <a:solidFill>
            <a:schemeClr val="tx1"/>
          </a:solidFill>
        </p:grpSpPr>
        <p:sp>
          <p:nvSpPr>
            <p:cNvPr id="232" name="任意多边形: 形状 256">
              <a:extLst>
                <a:ext uri="{FF2B5EF4-FFF2-40B4-BE49-F238E27FC236}">
                  <a16:creationId xmlns:a16="http://schemas.microsoft.com/office/drawing/2014/main" id="{8D294AE9-2525-4794-5EF3-0638D522EBF9}"/>
                </a:ext>
              </a:extLst>
            </p:cNvPr>
            <p:cNvSpPr/>
            <p:nvPr/>
          </p:nvSpPr>
          <p:spPr>
            <a:xfrm>
              <a:off x="3048464" y="4408501"/>
              <a:ext cx="815774" cy="35052"/>
            </a:xfrm>
            <a:custGeom>
              <a:avLst/>
              <a:gdLst>
                <a:gd name="connsiteX0" fmla="*/ 0 w 1190625"/>
                <a:gd name="connsiteY0" fmla="*/ 0 h 9525"/>
                <a:gd name="connsiteX1" fmla="*/ 1190625 w 1190625"/>
                <a:gd name="connsiteY1" fmla="*/ 0 h 9525"/>
              </a:gdLst>
              <a:ahLst/>
              <a:cxnLst>
                <a:cxn ang="0">
                  <a:pos x="connsiteX0" y="connsiteY0"/>
                </a:cxn>
                <a:cxn ang="0">
                  <a:pos x="connsiteX1" y="connsiteY1"/>
                </a:cxn>
              </a:cxnLst>
              <a:rect l="l" t="t" r="r" b="b"/>
              <a:pathLst>
                <a:path w="1190625" h="9525">
                  <a:moveTo>
                    <a:pt x="0" y="0"/>
                  </a:moveTo>
                  <a:lnTo>
                    <a:pt x="1190625" y="0"/>
                  </a:lnTo>
                </a:path>
              </a:pathLst>
            </a:custGeom>
            <a:grpFill/>
            <a:ln w="12700" cap="flat">
              <a:solidFill>
                <a:schemeClr val="tx1"/>
              </a:solidFill>
              <a:prstDash val="solid"/>
              <a:miter/>
            </a:ln>
          </p:spPr>
          <p:txBody>
            <a:bodyPr rtlCol="0" anchor="ctr"/>
            <a:lstStyle/>
            <a:p>
              <a:endParaRPr lang="zh-CN" altLang="en-US"/>
            </a:p>
          </p:txBody>
        </p:sp>
        <p:sp>
          <p:nvSpPr>
            <p:cNvPr id="233" name="任意多边形: 形状 257">
              <a:extLst>
                <a:ext uri="{FF2B5EF4-FFF2-40B4-BE49-F238E27FC236}">
                  <a16:creationId xmlns:a16="http://schemas.microsoft.com/office/drawing/2014/main" id="{AE5F59A2-C31F-AABD-C3C4-E3F823CA29AD}"/>
                </a:ext>
              </a:extLst>
            </p:cNvPr>
            <p:cNvSpPr/>
            <p:nvPr/>
          </p:nvSpPr>
          <p:spPr>
            <a:xfrm>
              <a:off x="3866147" y="4382974"/>
              <a:ext cx="122205" cy="51054"/>
            </a:xfrm>
            <a:custGeom>
              <a:avLst/>
              <a:gdLst>
                <a:gd name="connsiteX0" fmla="*/ 0 w 122205"/>
                <a:gd name="connsiteY0" fmla="*/ 51054 h 51054"/>
                <a:gd name="connsiteX1" fmla="*/ 122206 w 122205"/>
                <a:gd name="connsiteY1" fmla="*/ 25527 h 51054"/>
                <a:gd name="connsiteX2" fmla="*/ 0 w 122205"/>
                <a:gd name="connsiteY2" fmla="*/ 0 h 51054"/>
              </a:gdLst>
              <a:ahLst/>
              <a:cxnLst>
                <a:cxn ang="0">
                  <a:pos x="connsiteX0" y="connsiteY0"/>
                </a:cxn>
                <a:cxn ang="0">
                  <a:pos x="connsiteX1" y="connsiteY1"/>
                </a:cxn>
                <a:cxn ang="0">
                  <a:pos x="connsiteX2" y="connsiteY2"/>
                </a:cxn>
              </a:cxnLst>
              <a:rect l="l" t="t" r="r" b="b"/>
              <a:pathLst>
                <a:path w="122205" h="51054">
                  <a:moveTo>
                    <a:pt x="0" y="51054"/>
                  </a:moveTo>
                  <a:lnTo>
                    <a:pt x="122206" y="25527"/>
                  </a:lnTo>
                  <a:lnTo>
                    <a:pt x="0" y="0"/>
                  </a:lnTo>
                  <a:close/>
                </a:path>
              </a:pathLst>
            </a:custGeom>
            <a:grpFill/>
            <a:ln w="12700" cap="flat">
              <a:solidFill>
                <a:schemeClr val="tx1"/>
              </a:solidFill>
              <a:prstDash val="solid"/>
              <a:miter/>
            </a:ln>
          </p:spPr>
          <p:txBody>
            <a:bodyPr rtlCol="0" anchor="ctr"/>
            <a:lstStyle/>
            <a:p>
              <a:endParaRPr lang="zh-CN" altLang="en-US"/>
            </a:p>
          </p:txBody>
        </p:sp>
      </p:grpSp>
      <p:grpSp>
        <p:nvGrpSpPr>
          <p:cNvPr id="234" name="图形 3">
            <a:extLst>
              <a:ext uri="{FF2B5EF4-FFF2-40B4-BE49-F238E27FC236}">
                <a16:creationId xmlns:a16="http://schemas.microsoft.com/office/drawing/2014/main" id="{016AE20F-7EDF-5B90-8920-68D776F6E44D}"/>
              </a:ext>
            </a:extLst>
          </p:cNvPr>
          <p:cNvGrpSpPr/>
          <p:nvPr/>
        </p:nvGrpSpPr>
        <p:grpSpPr>
          <a:xfrm rot="19417080" flipV="1">
            <a:off x="2723034" y="3674477"/>
            <a:ext cx="1409336" cy="82020"/>
            <a:chOff x="2939776" y="4382974"/>
            <a:chExt cx="1048576" cy="61024"/>
          </a:xfrm>
          <a:solidFill>
            <a:schemeClr val="tx1"/>
          </a:solidFill>
        </p:grpSpPr>
        <p:sp>
          <p:nvSpPr>
            <p:cNvPr id="235" name="任意多边形: 形状 259">
              <a:extLst>
                <a:ext uri="{FF2B5EF4-FFF2-40B4-BE49-F238E27FC236}">
                  <a16:creationId xmlns:a16="http://schemas.microsoft.com/office/drawing/2014/main" id="{23E0E4E6-7FEE-9AC9-F64B-F0D7E038E24A}"/>
                </a:ext>
              </a:extLst>
            </p:cNvPr>
            <p:cNvSpPr/>
            <p:nvPr/>
          </p:nvSpPr>
          <p:spPr>
            <a:xfrm>
              <a:off x="2939776" y="4409982"/>
              <a:ext cx="922104" cy="34016"/>
            </a:xfrm>
            <a:custGeom>
              <a:avLst/>
              <a:gdLst>
                <a:gd name="connsiteX0" fmla="*/ 0 w 1190625"/>
                <a:gd name="connsiteY0" fmla="*/ 0 h 9525"/>
                <a:gd name="connsiteX1" fmla="*/ 1190625 w 1190625"/>
                <a:gd name="connsiteY1" fmla="*/ 0 h 9525"/>
              </a:gdLst>
              <a:ahLst/>
              <a:cxnLst>
                <a:cxn ang="0">
                  <a:pos x="connsiteX0" y="connsiteY0"/>
                </a:cxn>
                <a:cxn ang="0">
                  <a:pos x="connsiteX1" y="connsiteY1"/>
                </a:cxn>
              </a:cxnLst>
              <a:rect l="l" t="t" r="r" b="b"/>
              <a:pathLst>
                <a:path w="1190625" h="9525">
                  <a:moveTo>
                    <a:pt x="0" y="0"/>
                  </a:moveTo>
                  <a:lnTo>
                    <a:pt x="1190625" y="0"/>
                  </a:lnTo>
                </a:path>
              </a:pathLst>
            </a:custGeom>
            <a:grpFill/>
            <a:ln w="12700" cap="flat">
              <a:solidFill>
                <a:schemeClr val="tx1"/>
              </a:solidFill>
              <a:prstDash val="solid"/>
              <a:miter/>
            </a:ln>
          </p:spPr>
          <p:txBody>
            <a:bodyPr rtlCol="0" anchor="ctr"/>
            <a:lstStyle/>
            <a:p>
              <a:endParaRPr lang="zh-CN" altLang="en-US" dirty="0">
                <a:ln>
                  <a:solidFill>
                    <a:schemeClr val="tx1"/>
                  </a:solidFill>
                </a:ln>
              </a:endParaRPr>
            </a:p>
          </p:txBody>
        </p:sp>
        <p:sp>
          <p:nvSpPr>
            <p:cNvPr id="236" name="任意多边形: 形状 260">
              <a:extLst>
                <a:ext uri="{FF2B5EF4-FFF2-40B4-BE49-F238E27FC236}">
                  <a16:creationId xmlns:a16="http://schemas.microsoft.com/office/drawing/2014/main" id="{750127F1-AC4C-EAD8-4302-A434B965406A}"/>
                </a:ext>
              </a:extLst>
            </p:cNvPr>
            <p:cNvSpPr/>
            <p:nvPr/>
          </p:nvSpPr>
          <p:spPr>
            <a:xfrm>
              <a:off x="3866147" y="4382974"/>
              <a:ext cx="122205" cy="51054"/>
            </a:xfrm>
            <a:custGeom>
              <a:avLst/>
              <a:gdLst>
                <a:gd name="connsiteX0" fmla="*/ 0 w 122205"/>
                <a:gd name="connsiteY0" fmla="*/ 51054 h 51054"/>
                <a:gd name="connsiteX1" fmla="*/ 122206 w 122205"/>
                <a:gd name="connsiteY1" fmla="*/ 25527 h 51054"/>
                <a:gd name="connsiteX2" fmla="*/ 0 w 122205"/>
                <a:gd name="connsiteY2" fmla="*/ 0 h 51054"/>
              </a:gdLst>
              <a:ahLst/>
              <a:cxnLst>
                <a:cxn ang="0">
                  <a:pos x="connsiteX0" y="connsiteY0"/>
                </a:cxn>
                <a:cxn ang="0">
                  <a:pos x="connsiteX1" y="connsiteY1"/>
                </a:cxn>
                <a:cxn ang="0">
                  <a:pos x="connsiteX2" y="connsiteY2"/>
                </a:cxn>
              </a:cxnLst>
              <a:rect l="l" t="t" r="r" b="b"/>
              <a:pathLst>
                <a:path w="122205" h="51054">
                  <a:moveTo>
                    <a:pt x="0" y="51054"/>
                  </a:moveTo>
                  <a:lnTo>
                    <a:pt x="122206" y="25527"/>
                  </a:lnTo>
                  <a:lnTo>
                    <a:pt x="0" y="0"/>
                  </a:lnTo>
                  <a:close/>
                </a:path>
              </a:pathLst>
            </a:custGeom>
            <a:grpFill/>
            <a:ln w="12700" cap="flat">
              <a:solidFill>
                <a:schemeClr val="tx1"/>
              </a:solidFill>
              <a:prstDash val="solid"/>
              <a:miter/>
            </a:ln>
          </p:spPr>
          <p:txBody>
            <a:bodyPr rtlCol="0" anchor="ctr"/>
            <a:lstStyle/>
            <a:p>
              <a:endParaRPr lang="zh-CN" altLang="en-US">
                <a:ln>
                  <a:solidFill>
                    <a:schemeClr val="tx1"/>
                  </a:solidFill>
                </a:ln>
              </a:endParaRPr>
            </a:p>
          </p:txBody>
        </p:sp>
      </p:grpSp>
      <p:grpSp>
        <p:nvGrpSpPr>
          <p:cNvPr id="237" name="图形 3">
            <a:extLst>
              <a:ext uri="{FF2B5EF4-FFF2-40B4-BE49-F238E27FC236}">
                <a16:creationId xmlns:a16="http://schemas.microsoft.com/office/drawing/2014/main" id="{0EEF3C79-910C-B12D-C6CF-7D6221F62553}"/>
              </a:ext>
            </a:extLst>
          </p:cNvPr>
          <p:cNvGrpSpPr/>
          <p:nvPr/>
        </p:nvGrpSpPr>
        <p:grpSpPr>
          <a:xfrm rot="2182920">
            <a:off x="6017634" y="3116517"/>
            <a:ext cx="1031206" cy="82020"/>
            <a:chOff x="3221113" y="4382974"/>
            <a:chExt cx="767239" cy="61024"/>
          </a:xfrm>
          <a:solidFill>
            <a:schemeClr val="tx1"/>
          </a:solidFill>
        </p:grpSpPr>
        <p:sp>
          <p:nvSpPr>
            <p:cNvPr id="238" name="任意多边形: 形状 262">
              <a:extLst>
                <a:ext uri="{FF2B5EF4-FFF2-40B4-BE49-F238E27FC236}">
                  <a16:creationId xmlns:a16="http://schemas.microsoft.com/office/drawing/2014/main" id="{058B8F9C-D0B2-EAA6-10FA-375DAADF9F93}"/>
                </a:ext>
              </a:extLst>
            </p:cNvPr>
            <p:cNvSpPr/>
            <p:nvPr/>
          </p:nvSpPr>
          <p:spPr>
            <a:xfrm>
              <a:off x="3221113" y="4409982"/>
              <a:ext cx="640768" cy="34016"/>
            </a:xfrm>
            <a:custGeom>
              <a:avLst/>
              <a:gdLst>
                <a:gd name="connsiteX0" fmla="*/ 0 w 1190625"/>
                <a:gd name="connsiteY0" fmla="*/ 0 h 9525"/>
                <a:gd name="connsiteX1" fmla="*/ 1190625 w 1190625"/>
                <a:gd name="connsiteY1" fmla="*/ 0 h 9525"/>
              </a:gdLst>
              <a:ahLst/>
              <a:cxnLst>
                <a:cxn ang="0">
                  <a:pos x="connsiteX0" y="connsiteY0"/>
                </a:cxn>
                <a:cxn ang="0">
                  <a:pos x="connsiteX1" y="connsiteY1"/>
                </a:cxn>
              </a:cxnLst>
              <a:rect l="l" t="t" r="r" b="b"/>
              <a:pathLst>
                <a:path w="1190625" h="9525">
                  <a:moveTo>
                    <a:pt x="0" y="0"/>
                  </a:moveTo>
                  <a:lnTo>
                    <a:pt x="1190625" y="0"/>
                  </a:lnTo>
                </a:path>
              </a:pathLst>
            </a:custGeom>
            <a:grpFill/>
            <a:ln w="12700" cap="flat">
              <a:solidFill>
                <a:schemeClr val="tx1"/>
              </a:solidFill>
              <a:prstDash val="solid"/>
              <a:miter/>
            </a:ln>
          </p:spPr>
          <p:txBody>
            <a:bodyPr rtlCol="0" anchor="ctr"/>
            <a:lstStyle/>
            <a:p>
              <a:endParaRPr lang="zh-CN" altLang="en-US" dirty="0">
                <a:ln>
                  <a:solidFill>
                    <a:schemeClr val="tx1"/>
                  </a:solidFill>
                </a:ln>
              </a:endParaRPr>
            </a:p>
          </p:txBody>
        </p:sp>
        <p:sp>
          <p:nvSpPr>
            <p:cNvPr id="239" name="任意多边形: 形状 263">
              <a:extLst>
                <a:ext uri="{FF2B5EF4-FFF2-40B4-BE49-F238E27FC236}">
                  <a16:creationId xmlns:a16="http://schemas.microsoft.com/office/drawing/2014/main" id="{85665292-CA90-CF48-1CA4-CAC81B51A291}"/>
                </a:ext>
              </a:extLst>
            </p:cNvPr>
            <p:cNvSpPr/>
            <p:nvPr/>
          </p:nvSpPr>
          <p:spPr>
            <a:xfrm>
              <a:off x="3866147" y="4382974"/>
              <a:ext cx="122205" cy="51054"/>
            </a:xfrm>
            <a:custGeom>
              <a:avLst/>
              <a:gdLst>
                <a:gd name="connsiteX0" fmla="*/ 0 w 122205"/>
                <a:gd name="connsiteY0" fmla="*/ 51054 h 51054"/>
                <a:gd name="connsiteX1" fmla="*/ 122206 w 122205"/>
                <a:gd name="connsiteY1" fmla="*/ 25527 h 51054"/>
                <a:gd name="connsiteX2" fmla="*/ 0 w 122205"/>
                <a:gd name="connsiteY2" fmla="*/ 0 h 51054"/>
              </a:gdLst>
              <a:ahLst/>
              <a:cxnLst>
                <a:cxn ang="0">
                  <a:pos x="connsiteX0" y="connsiteY0"/>
                </a:cxn>
                <a:cxn ang="0">
                  <a:pos x="connsiteX1" y="connsiteY1"/>
                </a:cxn>
                <a:cxn ang="0">
                  <a:pos x="connsiteX2" y="connsiteY2"/>
                </a:cxn>
              </a:cxnLst>
              <a:rect l="l" t="t" r="r" b="b"/>
              <a:pathLst>
                <a:path w="122205" h="51054">
                  <a:moveTo>
                    <a:pt x="0" y="51054"/>
                  </a:moveTo>
                  <a:lnTo>
                    <a:pt x="122206" y="25527"/>
                  </a:lnTo>
                  <a:lnTo>
                    <a:pt x="0" y="0"/>
                  </a:lnTo>
                  <a:close/>
                </a:path>
              </a:pathLst>
            </a:custGeom>
            <a:grpFill/>
            <a:ln w="12700" cap="flat">
              <a:solidFill>
                <a:schemeClr val="tx1"/>
              </a:solidFill>
              <a:prstDash val="solid"/>
              <a:miter/>
            </a:ln>
          </p:spPr>
          <p:txBody>
            <a:bodyPr rtlCol="0" anchor="ctr"/>
            <a:lstStyle/>
            <a:p>
              <a:endParaRPr lang="zh-CN" altLang="en-US">
                <a:ln>
                  <a:solidFill>
                    <a:schemeClr val="tx1"/>
                  </a:solidFill>
                </a:ln>
              </a:endParaRPr>
            </a:p>
          </p:txBody>
        </p:sp>
      </p:grpSp>
      <p:grpSp>
        <p:nvGrpSpPr>
          <p:cNvPr id="240" name="图形 3">
            <a:extLst>
              <a:ext uri="{FF2B5EF4-FFF2-40B4-BE49-F238E27FC236}">
                <a16:creationId xmlns:a16="http://schemas.microsoft.com/office/drawing/2014/main" id="{80AB10B2-C46A-122D-10D8-8D3C0D86AD94}"/>
              </a:ext>
            </a:extLst>
          </p:cNvPr>
          <p:cNvGrpSpPr/>
          <p:nvPr/>
        </p:nvGrpSpPr>
        <p:grpSpPr>
          <a:xfrm rot="19417080" flipV="1">
            <a:off x="5999657" y="4296624"/>
            <a:ext cx="1031206" cy="82020"/>
            <a:chOff x="3221113" y="4382974"/>
            <a:chExt cx="767239" cy="61024"/>
          </a:xfrm>
          <a:solidFill>
            <a:schemeClr val="tx1"/>
          </a:solidFill>
        </p:grpSpPr>
        <p:sp>
          <p:nvSpPr>
            <p:cNvPr id="241" name="任意多边形: 形状 268">
              <a:extLst>
                <a:ext uri="{FF2B5EF4-FFF2-40B4-BE49-F238E27FC236}">
                  <a16:creationId xmlns:a16="http://schemas.microsoft.com/office/drawing/2014/main" id="{3802144C-0D89-8D4C-0A80-88A64EAD0D9B}"/>
                </a:ext>
              </a:extLst>
            </p:cNvPr>
            <p:cNvSpPr/>
            <p:nvPr/>
          </p:nvSpPr>
          <p:spPr>
            <a:xfrm>
              <a:off x="3221113" y="4409982"/>
              <a:ext cx="640768" cy="34016"/>
            </a:xfrm>
            <a:custGeom>
              <a:avLst/>
              <a:gdLst>
                <a:gd name="connsiteX0" fmla="*/ 0 w 1190625"/>
                <a:gd name="connsiteY0" fmla="*/ 0 h 9525"/>
                <a:gd name="connsiteX1" fmla="*/ 1190625 w 1190625"/>
                <a:gd name="connsiteY1" fmla="*/ 0 h 9525"/>
              </a:gdLst>
              <a:ahLst/>
              <a:cxnLst>
                <a:cxn ang="0">
                  <a:pos x="connsiteX0" y="connsiteY0"/>
                </a:cxn>
                <a:cxn ang="0">
                  <a:pos x="connsiteX1" y="connsiteY1"/>
                </a:cxn>
              </a:cxnLst>
              <a:rect l="l" t="t" r="r" b="b"/>
              <a:pathLst>
                <a:path w="1190625" h="9525">
                  <a:moveTo>
                    <a:pt x="0" y="0"/>
                  </a:moveTo>
                  <a:lnTo>
                    <a:pt x="1190625" y="0"/>
                  </a:lnTo>
                </a:path>
              </a:pathLst>
            </a:custGeom>
            <a:grpFill/>
            <a:ln w="12700" cap="flat">
              <a:solidFill>
                <a:schemeClr val="tx1"/>
              </a:solidFill>
              <a:prstDash val="solid"/>
              <a:miter/>
            </a:ln>
          </p:spPr>
          <p:txBody>
            <a:bodyPr rtlCol="0" anchor="ctr"/>
            <a:lstStyle/>
            <a:p>
              <a:endParaRPr lang="zh-CN" altLang="en-US" dirty="0">
                <a:ln>
                  <a:solidFill>
                    <a:schemeClr val="tx1"/>
                  </a:solidFill>
                </a:ln>
              </a:endParaRPr>
            </a:p>
          </p:txBody>
        </p:sp>
        <p:sp>
          <p:nvSpPr>
            <p:cNvPr id="242" name="任意多边形: 形状 269">
              <a:extLst>
                <a:ext uri="{FF2B5EF4-FFF2-40B4-BE49-F238E27FC236}">
                  <a16:creationId xmlns:a16="http://schemas.microsoft.com/office/drawing/2014/main" id="{CDF935A6-C119-56D1-ECDE-1914FA07E64E}"/>
                </a:ext>
              </a:extLst>
            </p:cNvPr>
            <p:cNvSpPr/>
            <p:nvPr/>
          </p:nvSpPr>
          <p:spPr>
            <a:xfrm>
              <a:off x="3866147" y="4382974"/>
              <a:ext cx="122205" cy="51054"/>
            </a:xfrm>
            <a:custGeom>
              <a:avLst/>
              <a:gdLst>
                <a:gd name="connsiteX0" fmla="*/ 0 w 122205"/>
                <a:gd name="connsiteY0" fmla="*/ 51054 h 51054"/>
                <a:gd name="connsiteX1" fmla="*/ 122206 w 122205"/>
                <a:gd name="connsiteY1" fmla="*/ 25527 h 51054"/>
                <a:gd name="connsiteX2" fmla="*/ 0 w 122205"/>
                <a:gd name="connsiteY2" fmla="*/ 0 h 51054"/>
              </a:gdLst>
              <a:ahLst/>
              <a:cxnLst>
                <a:cxn ang="0">
                  <a:pos x="connsiteX0" y="connsiteY0"/>
                </a:cxn>
                <a:cxn ang="0">
                  <a:pos x="connsiteX1" y="connsiteY1"/>
                </a:cxn>
                <a:cxn ang="0">
                  <a:pos x="connsiteX2" y="connsiteY2"/>
                </a:cxn>
              </a:cxnLst>
              <a:rect l="l" t="t" r="r" b="b"/>
              <a:pathLst>
                <a:path w="122205" h="51054">
                  <a:moveTo>
                    <a:pt x="0" y="51054"/>
                  </a:moveTo>
                  <a:lnTo>
                    <a:pt x="122206" y="25527"/>
                  </a:lnTo>
                  <a:lnTo>
                    <a:pt x="0" y="0"/>
                  </a:lnTo>
                  <a:close/>
                </a:path>
              </a:pathLst>
            </a:custGeom>
            <a:grpFill/>
            <a:ln w="12700" cap="flat">
              <a:solidFill>
                <a:schemeClr val="tx1"/>
              </a:solidFill>
              <a:prstDash val="solid"/>
              <a:miter/>
            </a:ln>
          </p:spPr>
          <p:txBody>
            <a:bodyPr rtlCol="0" anchor="ctr"/>
            <a:lstStyle/>
            <a:p>
              <a:endParaRPr lang="zh-CN" altLang="en-US">
                <a:ln>
                  <a:solidFill>
                    <a:schemeClr val="tx1"/>
                  </a:solidFill>
                </a:ln>
              </a:endParaRPr>
            </a:p>
          </p:txBody>
        </p:sp>
      </p:grpSp>
      <p:grpSp>
        <p:nvGrpSpPr>
          <p:cNvPr id="243" name="图形 3">
            <a:extLst>
              <a:ext uri="{FF2B5EF4-FFF2-40B4-BE49-F238E27FC236}">
                <a16:creationId xmlns:a16="http://schemas.microsoft.com/office/drawing/2014/main" id="{495ADE10-DF04-B916-F379-0AFDA0472C84}"/>
              </a:ext>
            </a:extLst>
          </p:cNvPr>
          <p:cNvGrpSpPr/>
          <p:nvPr/>
        </p:nvGrpSpPr>
        <p:grpSpPr>
          <a:xfrm>
            <a:off x="8919375" y="3760468"/>
            <a:ext cx="657868" cy="81420"/>
            <a:chOff x="3498884" y="4382974"/>
            <a:chExt cx="489468" cy="60578"/>
          </a:xfrm>
          <a:solidFill>
            <a:schemeClr val="tx1"/>
          </a:solidFill>
        </p:grpSpPr>
        <p:sp>
          <p:nvSpPr>
            <p:cNvPr id="244" name="任意多边形: 形状 271">
              <a:extLst>
                <a:ext uri="{FF2B5EF4-FFF2-40B4-BE49-F238E27FC236}">
                  <a16:creationId xmlns:a16="http://schemas.microsoft.com/office/drawing/2014/main" id="{9C0A8800-D910-6ED8-31CF-5D65F023AC61}"/>
                </a:ext>
              </a:extLst>
            </p:cNvPr>
            <p:cNvSpPr/>
            <p:nvPr/>
          </p:nvSpPr>
          <p:spPr>
            <a:xfrm>
              <a:off x="3498884" y="4409536"/>
              <a:ext cx="365354" cy="34016"/>
            </a:xfrm>
            <a:custGeom>
              <a:avLst/>
              <a:gdLst>
                <a:gd name="connsiteX0" fmla="*/ 0 w 1190625"/>
                <a:gd name="connsiteY0" fmla="*/ 0 h 9525"/>
                <a:gd name="connsiteX1" fmla="*/ 1190625 w 1190625"/>
                <a:gd name="connsiteY1" fmla="*/ 0 h 9525"/>
              </a:gdLst>
              <a:ahLst/>
              <a:cxnLst>
                <a:cxn ang="0">
                  <a:pos x="connsiteX0" y="connsiteY0"/>
                </a:cxn>
                <a:cxn ang="0">
                  <a:pos x="connsiteX1" y="connsiteY1"/>
                </a:cxn>
              </a:cxnLst>
              <a:rect l="l" t="t" r="r" b="b"/>
              <a:pathLst>
                <a:path w="1190625" h="9525">
                  <a:moveTo>
                    <a:pt x="0" y="0"/>
                  </a:moveTo>
                  <a:lnTo>
                    <a:pt x="1190625" y="0"/>
                  </a:lnTo>
                </a:path>
              </a:pathLst>
            </a:custGeom>
            <a:grpFill/>
            <a:ln w="12700" cap="flat">
              <a:solidFill>
                <a:schemeClr val="tx1"/>
              </a:solidFill>
              <a:prstDash val="solid"/>
              <a:miter/>
            </a:ln>
          </p:spPr>
          <p:txBody>
            <a:bodyPr rtlCol="0" anchor="ctr"/>
            <a:lstStyle/>
            <a:p>
              <a:endParaRPr lang="zh-CN" altLang="en-US"/>
            </a:p>
          </p:txBody>
        </p:sp>
        <p:sp>
          <p:nvSpPr>
            <p:cNvPr id="245" name="任意多边形: 形状 272">
              <a:extLst>
                <a:ext uri="{FF2B5EF4-FFF2-40B4-BE49-F238E27FC236}">
                  <a16:creationId xmlns:a16="http://schemas.microsoft.com/office/drawing/2014/main" id="{0CCB78E8-5FAB-F01B-7C74-8D8460A54C83}"/>
                </a:ext>
              </a:extLst>
            </p:cNvPr>
            <p:cNvSpPr/>
            <p:nvPr/>
          </p:nvSpPr>
          <p:spPr>
            <a:xfrm>
              <a:off x="3866147" y="4382974"/>
              <a:ext cx="122205" cy="51054"/>
            </a:xfrm>
            <a:custGeom>
              <a:avLst/>
              <a:gdLst>
                <a:gd name="connsiteX0" fmla="*/ 0 w 122205"/>
                <a:gd name="connsiteY0" fmla="*/ 51054 h 51054"/>
                <a:gd name="connsiteX1" fmla="*/ 122206 w 122205"/>
                <a:gd name="connsiteY1" fmla="*/ 25527 h 51054"/>
                <a:gd name="connsiteX2" fmla="*/ 0 w 122205"/>
                <a:gd name="connsiteY2" fmla="*/ 0 h 51054"/>
              </a:gdLst>
              <a:ahLst/>
              <a:cxnLst>
                <a:cxn ang="0">
                  <a:pos x="connsiteX0" y="connsiteY0"/>
                </a:cxn>
                <a:cxn ang="0">
                  <a:pos x="connsiteX1" y="connsiteY1"/>
                </a:cxn>
                <a:cxn ang="0">
                  <a:pos x="connsiteX2" y="connsiteY2"/>
                </a:cxn>
              </a:cxnLst>
              <a:rect l="l" t="t" r="r" b="b"/>
              <a:pathLst>
                <a:path w="122205" h="51054">
                  <a:moveTo>
                    <a:pt x="0" y="51054"/>
                  </a:moveTo>
                  <a:lnTo>
                    <a:pt x="122206" y="25527"/>
                  </a:lnTo>
                  <a:lnTo>
                    <a:pt x="0" y="0"/>
                  </a:lnTo>
                  <a:close/>
                </a:path>
              </a:pathLst>
            </a:custGeom>
            <a:grpFill/>
            <a:ln w="12700" cap="flat">
              <a:solidFill>
                <a:schemeClr val="tx1"/>
              </a:solidFill>
              <a:prstDash val="solid"/>
              <a:miter/>
            </a:ln>
          </p:spPr>
          <p:txBody>
            <a:bodyPr rtlCol="0" anchor="ctr"/>
            <a:lstStyle/>
            <a:p>
              <a:endParaRPr lang="zh-CN" altLang="en-US"/>
            </a:p>
          </p:txBody>
        </p:sp>
      </p:grpSp>
      <p:grpSp>
        <p:nvGrpSpPr>
          <p:cNvPr id="246" name="组合 245">
            <a:extLst>
              <a:ext uri="{FF2B5EF4-FFF2-40B4-BE49-F238E27FC236}">
                <a16:creationId xmlns:a16="http://schemas.microsoft.com/office/drawing/2014/main" id="{88A58D2C-6200-7496-E235-5F235182652B}"/>
              </a:ext>
            </a:extLst>
          </p:cNvPr>
          <p:cNvGrpSpPr/>
          <p:nvPr/>
        </p:nvGrpSpPr>
        <p:grpSpPr>
          <a:xfrm>
            <a:off x="2787003" y="4463547"/>
            <a:ext cx="1263254" cy="922146"/>
            <a:chOff x="2787003" y="4463547"/>
            <a:chExt cx="1263254" cy="922146"/>
          </a:xfrm>
        </p:grpSpPr>
        <p:grpSp>
          <p:nvGrpSpPr>
            <p:cNvPr id="247" name="图形 3">
              <a:extLst>
                <a:ext uri="{FF2B5EF4-FFF2-40B4-BE49-F238E27FC236}">
                  <a16:creationId xmlns:a16="http://schemas.microsoft.com/office/drawing/2014/main" id="{592C7FB7-1661-3C89-C71B-97A8CEF5A9FF}"/>
                </a:ext>
              </a:extLst>
            </p:cNvPr>
            <p:cNvGrpSpPr/>
            <p:nvPr/>
          </p:nvGrpSpPr>
          <p:grpSpPr>
            <a:xfrm>
              <a:off x="2787003" y="4634643"/>
              <a:ext cx="1263254" cy="81421"/>
              <a:chOff x="3048464" y="4382974"/>
              <a:chExt cx="939888" cy="60579"/>
            </a:xfrm>
            <a:solidFill>
              <a:srgbClr val="00B050"/>
            </a:solidFill>
          </p:grpSpPr>
          <p:sp>
            <p:nvSpPr>
              <p:cNvPr id="250" name="任意多边形: 形状 96">
                <a:extLst>
                  <a:ext uri="{FF2B5EF4-FFF2-40B4-BE49-F238E27FC236}">
                    <a16:creationId xmlns:a16="http://schemas.microsoft.com/office/drawing/2014/main" id="{43D9FAE6-70B5-E53F-F2E0-0F21E8E3C4DB}"/>
                  </a:ext>
                </a:extLst>
              </p:cNvPr>
              <p:cNvSpPr/>
              <p:nvPr/>
            </p:nvSpPr>
            <p:spPr>
              <a:xfrm>
                <a:off x="3048464" y="4408501"/>
                <a:ext cx="815774" cy="35052"/>
              </a:xfrm>
              <a:custGeom>
                <a:avLst/>
                <a:gdLst>
                  <a:gd name="connsiteX0" fmla="*/ 0 w 1190625"/>
                  <a:gd name="connsiteY0" fmla="*/ 0 h 9525"/>
                  <a:gd name="connsiteX1" fmla="*/ 1190625 w 1190625"/>
                  <a:gd name="connsiteY1" fmla="*/ 0 h 9525"/>
                </a:gdLst>
                <a:ahLst/>
                <a:cxnLst>
                  <a:cxn ang="0">
                    <a:pos x="connsiteX0" y="connsiteY0"/>
                  </a:cxn>
                  <a:cxn ang="0">
                    <a:pos x="connsiteX1" y="connsiteY1"/>
                  </a:cxn>
                </a:cxnLst>
                <a:rect l="l" t="t" r="r" b="b"/>
                <a:pathLst>
                  <a:path w="1190625" h="9525">
                    <a:moveTo>
                      <a:pt x="0" y="0"/>
                    </a:moveTo>
                    <a:lnTo>
                      <a:pt x="1190625" y="0"/>
                    </a:lnTo>
                  </a:path>
                </a:pathLst>
              </a:custGeom>
              <a:grpFill/>
              <a:ln w="12700" cap="flat">
                <a:solidFill>
                  <a:srgbClr val="00B050"/>
                </a:solidFill>
                <a:prstDash val="solid"/>
                <a:miter/>
              </a:ln>
            </p:spPr>
            <p:txBody>
              <a:bodyPr rtlCol="0" anchor="ctr"/>
              <a:lstStyle/>
              <a:p>
                <a:endParaRPr lang="zh-CN" altLang="en-US"/>
              </a:p>
            </p:txBody>
          </p:sp>
          <p:sp>
            <p:nvSpPr>
              <p:cNvPr id="251" name="任意多边形: 形状 97">
                <a:extLst>
                  <a:ext uri="{FF2B5EF4-FFF2-40B4-BE49-F238E27FC236}">
                    <a16:creationId xmlns:a16="http://schemas.microsoft.com/office/drawing/2014/main" id="{3A23F766-32C6-9083-77DA-8BBE0F6622D0}"/>
                  </a:ext>
                </a:extLst>
              </p:cNvPr>
              <p:cNvSpPr/>
              <p:nvPr/>
            </p:nvSpPr>
            <p:spPr>
              <a:xfrm>
                <a:off x="3866147" y="4382974"/>
                <a:ext cx="122205" cy="51054"/>
              </a:xfrm>
              <a:custGeom>
                <a:avLst/>
                <a:gdLst>
                  <a:gd name="connsiteX0" fmla="*/ 0 w 122205"/>
                  <a:gd name="connsiteY0" fmla="*/ 51054 h 51054"/>
                  <a:gd name="connsiteX1" fmla="*/ 122206 w 122205"/>
                  <a:gd name="connsiteY1" fmla="*/ 25527 h 51054"/>
                  <a:gd name="connsiteX2" fmla="*/ 0 w 122205"/>
                  <a:gd name="connsiteY2" fmla="*/ 0 h 51054"/>
                </a:gdLst>
                <a:ahLst/>
                <a:cxnLst>
                  <a:cxn ang="0">
                    <a:pos x="connsiteX0" y="connsiteY0"/>
                  </a:cxn>
                  <a:cxn ang="0">
                    <a:pos x="connsiteX1" y="connsiteY1"/>
                  </a:cxn>
                  <a:cxn ang="0">
                    <a:pos x="connsiteX2" y="connsiteY2"/>
                  </a:cxn>
                </a:cxnLst>
                <a:rect l="l" t="t" r="r" b="b"/>
                <a:pathLst>
                  <a:path w="122205" h="51054">
                    <a:moveTo>
                      <a:pt x="0" y="51054"/>
                    </a:moveTo>
                    <a:lnTo>
                      <a:pt x="122206" y="25527"/>
                    </a:lnTo>
                    <a:lnTo>
                      <a:pt x="0" y="0"/>
                    </a:lnTo>
                    <a:close/>
                  </a:path>
                </a:pathLst>
              </a:custGeom>
              <a:grpFill/>
              <a:ln w="12700" cap="flat">
                <a:solidFill>
                  <a:srgbClr val="00B050"/>
                </a:solidFill>
                <a:prstDash val="solid"/>
                <a:miter/>
              </a:ln>
            </p:spPr>
            <p:txBody>
              <a:bodyPr rtlCol="0" anchor="ctr"/>
              <a:lstStyle/>
              <a:p>
                <a:endParaRPr lang="zh-CN" altLang="en-US">
                  <a:solidFill>
                    <a:srgbClr val="00B050"/>
                  </a:solidFill>
                </a:endParaRPr>
              </a:p>
            </p:txBody>
          </p:sp>
        </p:grpSp>
        <p:sp>
          <p:nvSpPr>
            <p:cNvPr id="248" name="文本框 247">
              <a:extLst>
                <a:ext uri="{FF2B5EF4-FFF2-40B4-BE49-F238E27FC236}">
                  <a16:creationId xmlns:a16="http://schemas.microsoft.com/office/drawing/2014/main" id="{80ABBBFF-6892-662A-8EF5-E09A13258A3C}"/>
                </a:ext>
              </a:extLst>
            </p:cNvPr>
            <p:cNvSpPr txBox="1"/>
            <p:nvPr/>
          </p:nvSpPr>
          <p:spPr>
            <a:xfrm>
              <a:off x="2815878" y="4862473"/>
              <a:ext cx="1148875" cy="523220"/>
            </a:xfrm>
            <a:prstGeom prst="rect">
              <a:avLst/>
            </a:prstGeom>
            <a:noFill/>
            <a:ln w="19050">
              <a:solidFill>
                <a:srgbClr val="00B050"/>
              </a:solidFill>
            </a:ln>
          </p:spPr>
          <p:txBody>
            <a:bodyPr wrap="square" rtlCol="0">
              <a:spAutoFit/>
            </a:bodyPr>
            <a:lstStyle/>
            <a:p>
              <a:pPr algn="ctr"/>
              <a:r>
                <a:rPr lang="en-US" altLang="zh-CN" sz="1400" dirty="0">
                  <a:solidFill>
                    <a:srgbClr val="00B050"/>
                  </a:solidFill>
                  <a:latin typeface="Arial" panose="020B0604020202020204" pitchFamily="34" charset="0"/>
                  <a:cs typeface="Arial" panose="020B0604020202020204" pitchFamily="34" charset="0"/>
                  <a:sym typeface="Arial"/>
                  <a:rtl val="0"/>
                </a:rPr>
                <a:t>Ablation 1:</a:t>
              </a:r>
            </a:p>
            <a:p>
              <a:pPr algn="ctr"/>
              <a:r>
                <a:rPr lang="en-US" altLang="zh-CN" sz="1400" dirty="0">
                  <a:solidFill>
                    <a:srgbClr val="00B050"/>
                  </a:solidFill>
                  <a:latin typeface="Arial" panose="020B0604020202020204" pitchFamily="34" charset="0"/>
                  <a:cs typeface="Arial" panose="020B0604020202020204" pitchFamily="34" charset="0"/>
                  <a:sym typeface="Arial"/>
                  <a:rtl val="0"/>
                </a:rPr>
                <a:t>Dual VAEs</a:t>
              </a:r>
            </a:p>
          </p:txBody>
        </p:sp>
        <p:pic>
          <p:nvPicPr>
            <p:cNvPr id="249" name="图片 248">
              <a:extLst>
                <a:ext uri="{FF2B5EF4-FFF2-40B4-BE49-F238E27FC236}">
                  <a16:creationId xmlns:a16="http://schemas.microsoft.com/office/drawing/2014/main" id="{83BBE8F0-C7A7-3580-41CB-28C10433B9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2276" y="4463547"/>
              <a:ext cx="371566" cy="379289"/>
            </a:xfrm>
            <a:prstGeom prst="rect">
              <a:avLst/>
            </a:prstGeom>
          </p:spPr>
        </p:pic>
      </p:grpSp>
      <p:grpSp>
        <p:nvGrpSpPr>
          <p:cNvPr id="252" name="组合 251">
            <a:extLst>
              <a:ext uri="{FF2B5EF4-FFF2-40B4-BE49-F238E27FC236}">
                <a16:creationId xmlns:a16="http://schemas.microsoft.com/office/drawing/2014/main" id="{5A7B8391-B460-CA01-DEB3-2F915231BE6F}"/>
              </a:ext>
            </a:extLst>
          </p:cNvPr>
          <p:cNvGrpSpPr/>
          <p:nvPr/>
        </p:nvGrpSpPr>
        <p:grpSpPr>
          <a:xfrm>
            <a:off x="4915359" y="3314096"/>
            <a:ext cx="1609309" cy="863752"/>
            <a:chOff x="4915359" y="3314096"/>
            <a:chExt cx="1609309" cy="863752"/>
          </a:xfrm>
        </p:grpSpPr>
        <p:grpSp>
          <p:nvGrpSpPr>
            <p:cNvPr id="253" name="图形 3">
              <a:extLst>
                <a:ext uri="{FF2B5EF4-FFF2-40B4-BE49-F238E27FC236}">
                  <a16:creationId xmlns:a16="http://schemas.microsoft.com/office/drawing/2014/main" id="{0A97ACE1-917D-165E-6556-3C9B5767CA44}"/>
                </a:ext>
              </a:extLst>
            </p:cNvPr>
            <p:cNvGrpSpPr/>
            <p:nvPr/>
          </p:nvGrpSpPr>
          <p:grpSpPr>
            <a:xfrm rot="5400000">
              <a:off x="4665441" y="3698118"/>
              <a:ext cx="863752" cy="95708"/>
              <a:chOff x="3342551" y="4382974"/>
              <a:chExt cx="642651" cy="71209"/>
            </a:xfrm>
            <a:noFill/>
          </p:grpSpPr>
          <p:sp>
            <p:nvSpPr>
              <p:cNvPr id="256" name="任意多边形: 形状 230">
                <a:extLst>
                  <a:ext uri="{FF2B5EF4-FFF2-40B4-BE49-F238E27FC236}">
                    <a16:creationId xmlns:a16="http://schemas.microsoft.com/office/drawing/2014/main" id="{E8E739B7-EC26-62F5-6D53-2ECAFFA75E84}"/>
                  </a:ext>
                </a:extLst>
              </p:cNvPr>
              <p:cNvSpPr/>
              <p:nvPr/>
            </p:nvSpPr>
            <p:spPr>
              <a:xfrm>
                <a:off x="3342551" y="4408464"/>
                <a:ext cx="539591" cy="45719"/>
              </a:xfrm>
              <a:custGeom>
                <a:avLst/>
                <a:gdLst>
                  <a:gd name="connsiteX0" fmla="*/ 0 w 1190625"/>
                  <a:gd name="connsiteY0" fmla="*/ 0 h 9525"/>
                  <a:gd name="connsiteX1" fmla="*/ 1190625 w 1190625"/>
                  <a:gd name="connsiteY1" fmla="*/ 0 h 9525"/>
                </a:gdLst>
                <a:ahLst/>
                <a:cxnLst>
                  <a:cxn ang="0">
                    <a:pos x="connsiteX0" y="connsiteY0"/>
                  </a:cxn>
                  <a:cxn ang="0">
                    <a:pos x="connsiteX1" y="connsiteY1"/>
                  </a:cxn>
                </a:cxnLst>
                <a:rect l="l" t="t" r="r" b="b"/>
                <a:pathLst>
                  <a:path w="1190625" h="9525">
                    <a:moveTo>
                      <a:pt x="0" y="0"/>
                    </a:moveTo>
                    <a:lnTo>
                      <a:pt x="1190625" y="0"/>
                    </a:lnTo>
                  </a:path>
                </a:pathLst>
              </a:custGeom>
              <a:grpFill/>
              <a:ln w="12700" cap="flat">
                <a:solidFill>
                  <a:srgbClr val="FF0000"/>
                </a:solidFill>
                <a:prstDash val="solid"/>
                <a:miter/>
              </a:ln>
            </p:spPr>
            <p:txBody>
              <a:bodyPr rtlCol="0" anchor="ctr"/>
              <a:lstStyle/>
              <a:p>
                <a:endParaRPr lang="zh-CN" altLang="en-US"/>
              </a:p>
            </p:txBody>
          </p:sp>
          <p:sp>
            <p:nvSpPr>
              <p:cNvPr id="257" name="任意多边形: 形状 231">
                <a:extLst>
                  <a:ext uri="{FF2B5EF4-FFF2-40B4-BE49-F238E27FC236}">
                    <a16:creationId xmlns:a16="http://schemas.microsoft.com/office/drawing/2014/main" id="{4B7D6F00-84CC-7BD1-80C1-7E0DFDEC0184}"/>
                  </a:ext>
                </a:extLst>
              </p:cNvPr>
              <p:cNvSpPr/>
              <p:nvPr/>
            </p:nvSpPr>
            <p:spPr>
              <a:xfrm>
                <a:off x="3862997" y="4382974"/>
                <a:ext cx="122205" cy="51054"/>
              </a:xfrm>
              <a:custGeom>
                <a:avLst/>
                <a:gdLst>
                  <a:gd name="connsiteX0" fmla="*/ 0 w 122205"/>
                  <a:gd name="connsiteY0" fmla="*/ 51054 h 51054"/>
                  <a:gd name="connsiteX1" fmla="*/ 122206 w 122205"/>
                  <a:gd name="connsiteY1" fmla="*/ 25527 h 51054"/>
                  <a:gd name="connsiteX2" fmla="*/ 0 w 122205"/>
                  <a:gd name="connsiteY2" fmla="*/ 0 h 51054"/>
                </a:gdLst>
                <a:ahLst/>
                <a:cxnLst>
                  <a:cxn ang="0">
                    <a:pos x="connsiteX0" y="connsiteY0"/>
                  </a:cxn>
                  <a:cxn ang="0">
                    <a:pos x="connsiteX1" y="connsiteY1"/>
                  </a:cxn>
                  <a:cxn ang="0">
                    <a:pos x="connsiteX2" y="connsiteY2"/>
                  </a:cxn>
                </a:cxnLst>
                <a:rect l="l" t="t" r="r" b="b"/>
                <a:pathLst>
                  <a:path w="122205" h="51054">
                    <a:moveTo>
                      <a:pt x="0" y="51054"/>
                    </a:moveTo>
                    <a:lnTo>
                      <a:pt x="122206" y="25527"/>
                    </a:lnTo>
                    <a:lnTo>
                      <a:pt x="0" y="0"/>
                    </a:lnTo>
                    <a:close/>
                  </a:path>
                </a:pathLst>
              </a:custGeom>
              <a:solidFill>
                <a:srgbClr val="FF0000"/>
              </a:solidFill>
              <a:ln w="12700" cap="flat">
                <a:solidFill>
                  <a:srgbClr val="FF0000"/>
                </a:solidFill>
                <a:prstDash val="solid"/>
                <a:miter/>
              </a:ln>
            </p:spPr>
            <p:txBody>
              <a:bodyPr rtlCol="0" anchor="ctr"/>
              <a:lstStyle/>
              <a:p>
                <a:endParaRPr lang="zh-CN" altLang="en-US"/>
              </a:p>
            </p:txBody>
          </p:sp>
        </p:grpSp>
        <p:sp>
          <p:nvSpPr>
            <p:cNvPr id="254" name="文本框 253">
              <a:extLst>
                <a:ext uri="{FF2B5EF4-FFF2-40B4-BE49-F238E27FC236}">
                  <a16:creationId xmlns:a16="http://schemas.microsoft.com/office/drawing/2014/main" id="{08A4081C-5CF3-F2B8-E0DB-EA04941A2215}"/>
                </a:ext>
              </a:extLst>
            </p:cNvPr>
            <p:cNvSpPr txBox="1"/>
            <p:nvPr/>
          </p:nvSpPr>
          <p:spPr>
            <a:xfrm>
              <a:off x="5326936" y="3347468"/>
              <a:ext cx="1197732" cy="738664"/>
            </a:xfrm>
            <a:prstGeom prst="rect">
              <a:avLst/>
            </a:prstGeom>
            <a:noFill/>
            <a:ln w="19050">
              <a:solidFill>
                <a:srgbClr val="FF0000"/>
              </a:solidFill>
            </a:ln>
          </p:spPr>
          <p:txBody>
            <a:bodyPr wrap="square" rtlCol="0">
              <a:spAutoFit/>
            </a:bodyPr>
            <a:lstStyle/>
            <a:p>
              <a:pPr algn="ctr"/>
              <a:r>
                <a:rPr lang="en-US" altLang="zh-CN" sz="1400" dirty="0">
                  <a:solidFill>
                    <a:srgbClr val="FF0000"/>
                  </a:solidFill>
                  <a:latin typeface="Arial" panose="020B0604020202020204" pitchFamily="34" charset="0"/>
                  <a:cs typeface="Arial" panose="020B0604020202020204" pitchFamily="34" charset="0"/>
                  <a:sym typeface="Arial"/>
                  <a:rtl val="0"/>
                </a:rPr>
                <a:t>Ablation 2:</a:t>
              </a:r>
            </a:p>
            <a:p>
              <a:pPr algn="ctr"/>
              <a:r>
                <a:rPr lang="en-US" altLang="zh-CN" sz="1400" dirty="0">
                  <a:solidFill>
                    <a:srgbClr val="FF0000"/>
                  </a:solidFill>
                  <a:latin typeface="Arial" panose="020B0604020202020204" pitchFamily="34" charset="0"/>
                  <a:cs typeface="Arial" panose="020B0604020202020204" pitchFamily="34" charset="0"/>
                  <a:sym typeface="Arial"/>
                  <a:rtl val="0"/>
                </a:rPr>
                <a:t>Parallel Transformer</a:t>
              </a:r>
            </a:p>
          </p:txBody>
        </p:sp>
        <p:pic>
          <p:nvPicPr>
            <p:cNvPr id="255" name="图片 254">
              <a:extLst>
                <a:ext uri="{FF2B5EF4-FFF2-40B4-BE49-F238E27FC236}">
                  <a16:creationId xmlns:a16="http://schemas.microsoft.com/office/drawing/2014/main" id="{4166ECD1-E109-14C4-FE06-CE486ADB3D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5359" y="3519929"/>
              <a:ext cx="376426" cy="379928"/>
            </a:xfrm>
            <a:prstGeom prst="rect">
              <a:avLst/>
            </a:prstGeom>
          </p:spPr>
        </p:pic>
      </p:grpSp>
      <p:pic>
        <p:nvPicPr>
          <p:cNvPr id="258" name="图片 257">
            <a:extLst>
              <a:ext uri="{FF2B5EF4-FFF2-40B4-BE49-F238E27FC236}">
                <a16:creationId xmlns:a16="http://schemas.microsoft.com/office/drawing/2014/main" id="{F0931BFC-9A74-7D17-EFAF-C086EF639C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22933" y="2987376"/>
            <a:ext cx="1530867" cy="1614801"/>
          </a:xfrm>
          <a:prstGeom prst="rect">
            <a:avLst/>
          </a:prstGeom>
        </p:spPr>
      </p:pic>
      <p:pic>
        <p:nvPicPr>
          <p:cNvPr id="259" name="图片 258">
            <a:extLst>
              <a:ext uri="{FF2B5EF4-FFF2-40B4-BE49-F238E27FC236}">
                <a16:creationId xmlns:a16="http://schemas.microsoft.com/office/drawing/2014/main" id="{F980794C-EA60-B173-B8DF-4CD4FA7902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6692" y="1827727"/>
            <a:ext cx="1530867" cy="1614801"/>
          </a:xfrm>
          <a:prstGeom prst="rect">
            <a:avLst/>
          </a:prstGeom>
        </p:spPr>
      </p:pic>
    </p:spTree>
    <p:extLst>
      <p:ext uri="{BB962C8B-B14F-4D97-AF65-F5344CB8AC3E}">
        <p14:creationId xmlns:p14="http://schemas.microsoft.com/office/powerpoint/2010/main" val="3429694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246"/>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2000"/>
                                  </p:stCondLst>
                                  <p:childTnLst>
                                    <p:set>
                                      <p:cBhvr>
                                        <p:cTn id="9" dur="1" fill="hold">
                                          <p:stCondLst>
                                            <p:cond delay="0"/>
                                          </p:stCondLst>
                                        </p:cTn>
                                        <p:tgtEl>
                                          <p:spTgt spid="2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3" name="组合 192">
            <a:extLst>
              <a:ext uri="{FF2B5EF4-FFF2-40B4-BE49-F238E27FC236}">
                <a16:creationId xmlns:a16="http://schemas.microsoft.com/office/drawing/2014/main" id="{E3215F3E-13C3-3277-AB6F-E172B3D85AD0}"/>
              </a:ext>
            </a:extLst>
          </p:cNvPr>
          <p:cNvGrpSpPr/>
          <p:nvPr/>
        </p:nvGrpSpPr>
        <p:grpSpPr>
          <a:xfrm>
            <a:off x="822701" y="4517723"/>
            <a:ext cx="10820753" cy="1881869"/>
            <a:chOff x="822701" y="4240392"/>
            <a:chExt cx="10820753" cy="1881869"/>
          </a:xfrm>
        </p:grpSpPr>
        <p:pic>
          <p:nvPicPr>
            <p:cNvPr id="59" name="图片 58">
              <a:extLst>
                <a:ext uri="{FF2B5EF4-FFF2-40B4-BE49-F238E27FC236}">
                  <a16:creationId xmlns:a16="http://schemas.microsoft.com/office/drawing/2014/main" id="{65C711B1-AECB-74CF-85F8-E2AEF19E79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701" y="4240392"/>
              <a:ext cx="10820753" cy="1881869"/>
            </a:xfrm>
            <a:prstGeom prst="rect">
              <a:avLst/>
            </a:prstGeom>
          </p:spPr>
        </p:pic>
        <p:sp>
          <p:nvSpPr>
            <p:cNvPr id="62" name="文本框 61">
              <a:extLst>
                <a:ext uri="{FF2B5EF4-FFF2-40B4-BE49-F238E27FC236}">
                  <a16:creationId xmlns:a16="http://schemas.microsoft.com/office/drawing/2014/main" id="{3379CF01-F100-FA42-1DB8-07875ECC31E4}"/>
                </a:ext>
              </a:extLst>
            </p:cNvPr>
            <p:cNvSpPr txBox="1"/>
            <p:nvPr/>
          </p:nvSpPr>
          <p:spPr>
            <a:xfrm>
              <a:off x="4987237" y="5624104"/>
              <a:ext cx="2491679" cy="307777"/>
            </a:xfrm>
            <a:prstGeom prst="rect">
              <a:avLst/>
            </a:prstGeom>
            <a:noFill/>
          </p:spPr>
          <p:txBody>
            <a:bodyPr wrap="square" rtlCol="0">
              <a:spAutoFit/>
            </a:bodyPr>
            <a:lstStyle/>
            <a:p>
              <a:pPr algn="ctr"/>
              <a:r>
                <a:rPr lang="en-US" altLang="zh-CN" sz="1400" dirty="0">
                  <a:solidFill>
                    <a:srgbClr val="000000"/>
                  </a:solidFill>
                  <a:latin typeface="Arial" panose="020B0604020202020204" pitchFamily="34" charset="0"/>
                  <a:cs typeface="Arial" panose="020B0604020202020204" pitchFamily="34" charset="0"/>
                  <a:sym typeface="Arial"/>
                  <a:rtl val="0"/>
                </a:rPr>
                <a:t>Ours: </a:t>
              </a:r>
              <a:r>
                <a:rPr lang="en-US" altLang="zh-CN" sz="1400" dirty="0" err="1">
                  <a:solidFill>
                    <a:srgbClr val="000000"/>
                  </a:solidFill>
                  <a:latin typeface="Arial" panose="020B0604020202020204" pitchFamily="34" charset="0"/>
                  <a:cs typeface="Arial" panose="020B0604020202020204" pitchFamily="34" charset="0"/>
                  <a:sym typeface="Arial"/>
                  <a:rtl val="0"/>
                </a:rPr>
                <a:t>BubbleFormer</a:t>
              </a:r>
              <a:endParaRPr lang="zh-CN" altLang="en-US" sz="1400" spc="0" baseline="0" dirty="0">
                <a:solidFill>
                  <a:srgbClr val="000000"/>
                </a:solidFill>
                <a:latin typeface="Arial" panose="020B0604020202020204" pitchFamily="34" charset="0"/>
                <a:cs typeface="Arial" panose="020B0604020202020204" pitchFamily="34" charset="0"/>
                <a:sym typeface="Arial"/>
                <a:rtl val="0"/>
              </a:endParaRPr>
            </a:p>
          </p:txBody>
        </p:sp>
      </p:grpSp>
      <p:sp>
        <p:nvSpPr>
          <p:cNvPr id="2" name="제목 1">
            <a:extLst>
              <a:ext uri="{FF2B5EF4-FFF2-40B4-BE49-F238E27FC236}">
                <a16:creationId xmlns:a16="http://schemas.microsoft.com/office/drawing/2014/main" id="{D0F823AF-6C60-4054-A464-F2898A5BB2EF}"/>
              </a:ext>
            </a:extLst>
          </p:cNvPr>
          <p:cNvSpPr>
            <a:spLocks noGrp="1"/>
          </p:cNvSpPr>
          <p:nvPr>
            <p:ph type="title"/>
          </p:nvPr>
        </p:nvSpPr>
        <p:spPr>
          <a:xfrm>
            <a:off x="838200" y="18100"/>
            <a:ext cx="10515600" cy="1325563"/>
          </a:xfrm>
        </p:spPr>
        <p:txBody>
          <a:bodyPr/>
          <a:lstStyle/>
          <a:p>
            <a:r>
              <a:rPr lang="en-US" dirty="0"/>
              <a:t>Ablation</a:t>
            </a:r>
          </a:p>
        </p:txBody>
      </p:sp>
      <p:grpSp>
        <p:nvGrpSpPr>
          <p:cNvPr id="6" name="组合 5">
            <a:extLst>
              <a:ext uri="{FF2B5EF4-FFF2-40B4-BE49-F238E27FC236}">
                <a16:creationId xmlns:a16="http://schemas.microsoft.com/office/drawing/2014/main" id="{A720665D-F729-2CA2-156A-5B3545808B27}"/>
              </a:ext>
            </a:extLst>
          </p:cNvPr>
          <p:cNvGrpSpPr/>
          <p:nvPr/>
        </p:nvGrpSpPr>
        <p:grpSpPr>
          <a:xfrm>
            <a:off x="2043462" y="1146870"/>
            <a:ext cx="8399254" cy="322305"/>
            <a:chOff x="2043462" y="1202181"/>
            <a:chExt cx="8399254" cy="322305"/>
          </a:xfrm>
        </p:grpSpPr>
        <p:sp>
          <p:nvSpPr>
            <p:cNvPr id="8" name="任意多边形: 形状 37">
              <a:extLst>
                <a:ext uri="{FF2B5EF4-FFF2-40B4-BE49-F238E27FC236}">
                  <a16:creationId xmlns:a16="http://schemas.microsoft.com/office/drawing/2014/main" id="{EC94E507-7609-C3AC-BCDA-6CFB1ED2ED9C}"/>
                </a:ext>
              </a:extLst>
            </p:cNvPr>
            <p:cNvSpPr/>
            <p:nvPr/>
          </p:nvSpPr>
          <p:spPr>
            <a:xfrm>
              <a:off x="9364083" y="1249328"/>
              <a:ext cx="220448" cy="220448"/>
            </a:xfrm>
            <a:custGeom>
              <a:avLst/>
              <a:gdLst>
                <a:gd name="connsiteX0" fmla="*/ 220449 w 220448"/>
                <a:gd name="connsiteY0" fmla="*/ 110224 h 220448"/>
                <a:gd name="connsiteX1" fmla="*/ 110224 w 220448"/>
                <a:gd name="connsiteY1" fmla="*/ 220449 h 220448"/>
                <a:gd name="connsiteX2" fmla="*/ 0 w 220448"/>
                <a:gd name="connsiteY2" fmla="*/ 110224 h 220448"/>
                <a:gd name="connsiteX3" fmla="*/ 110224 w 220448"/>
                <a:gd name="connsiteY3" fmla="*/ 0 h 220448"/>
                <a:gd name="connsiteX4" fmla="*/ 220449 w 220448"/>
                <a:gd name="connsiteY4" fmla="*/ 110224 h 220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448" h="220448">
                  <a:moveTo>
                    <a:pt x="220449" y="110224"/>
                  </a:moveTo>
                  <a:cubicBezTo>
                    <a:pt x="220449" y="171100"/>
                    <a:pt x="171100" y="220449"/>
                    <a:pt x="110224" y="220449"/>
                  </a:cubicBezTo>
                  <a:cubicBezTo>
                    <a:pt x="49349" y="220449"/>
                    <a:pt x="0" y="171100"/>
                    <a:pt x="0" y="110224"/>
                  </a:cubicBezTo>
                  <a:cubicBezTo>
                    <a:pt x="0" y="49349"/>
                    <a:pt x="49349" y="0"/>
                    <a:pt x="110224" y="0"/>
                  </a:cubicBezTo>
                  <a:cubicBezTo>
                    <a:pt x="171100" y="0"/>
                    <a:pt x="220449" y="49349"/>
                    <a:pt x="220449" y="110224"/>
                  </a:cubicBezTo>
                  <a:close/>
                </a:path>
              </a:pathLst>
            </a:custGeom>
            <a:solidFill>
              <a:srgbClr val="6B705C"/>
            </a:solidFill>
            <a:ln w="2861" cap="flat">
              <a:noFill/>
              <a:prstDash val="solid"/>
              <a:miter/>
            </a:ln>
          </p:spPr>
          <p:txBody>
            <a:bodyPr rtlCol="0" anchor="ctr"/>
            <a:lstStyle/>
            <a:p>
              <a:endParaRPr lang="zh-CN" altLang="en-US"/>
            </a:p>
          </p:txBody>
        </p:sp>
        <p:sp>
          <p:nvSpPr>
            <p:cNvPr id="9" name="任意多边形: 形状 38">
              <a:extLst>
                <a:ext uri="{FF2B5EF4-FFF2-40B4-BE49-F238E27FC236}">
                  <a16:creationId xmlns:a16="http://schemas.microsoft.com/office/drawing/2014/main" id="{29B16022-927F-B9A9-5E99-1A46CCC58C37}"/>
                </a:ext>
              </a:extLst>
            </p:cNvPr>
            <p:cNvSpPr/>
            <p:nvPr/>
          </p:nvSpPr>
          <p:spPr>
            <a:xfrm>
              <a:off x="6443851" y="1249328"/>
              <a:ext cx="220448" cy="220448"/>
            </a:xfrm>
            <a:custGeom>
              <a:avLst/>
              <a:gdLst>
                <a:gd name="connsiteX0" fmla="*/ 220449 w 220448"/>
                <a:gd name="connsiteY0" fmla="*/ 110224 h 220448"/>
                <a:gd name="connsiteX1" fmla="*/ 110224 w 220448"/>
                <a:gd name="connsiteY1" fmla="*/ 220449 h 220448"/>
                <a:gd name="connsiteX2" fmla="*/ 0 w 220448"/>
                <a:gd name="connsiteY2" fmla="*/ 110224 h 220448"/>
                <a:gd name="connsiteX3" fmla="*/ 110224 w 220448"/>
                <a:gd name="connsiteY3" fmla="*/ 0 h 220448"/>
                <a:gd name="connsiteX4" fmla="*/ 220449 w 220448"/>
                <a:gd name="connsiteY4" fmla="*/ 110224 h 220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448" h="220448">
                  <a:moveTo>
                    <a:pt x="220449" y="110224"/>
                  </a:moveTo>
                  <a:cubicBezTo>
                    <a:pt x="220449" y="171100"/>
                    <a:pt x="171100" y="220449"/>
                    <a:pt x="110224" y="220449"/>
                  </a:cubicBezTo>
                  <a:cubicBezTo>
                    <a:pt x="49349" y="220449"/>
                    <a:pt x="0" y="171100"/>
                    <a:pt x="0" y="110224"/>
                  </a:cubicBezTo>
                  <a:cubicBezTo>
                    <a:pt x="0" y="49349"/>
                    <a:pt x="49349" y="0"/>
                    <a:pt x="110224" y="0"/>
                  </a:cubicBezTo>
                  <a:cubicBezTo>
                    <a:pt x="171100" y="0"/>
                    <a:pt x="220449" y="49349"/>
                    <a:pt x="220449" y="110224"/>
                  </a:cubicBezTo>
                  <a:close/>
                </a:path>
              </a:pathLst>
            </a:custGeom>
            <a:solidFill>
              <a:srgbClr val="5F797B"/>
            </a:solidFill>
            <a:ln w="2861" cap="flat">
              <a:noFill/>
              <a:prstDash val="solid"/>
              <a:miter/>
            </a:ln>
          </p:spPr>
          <p:txBody>
            <a:bodyPr rtlCol="0" anchor="ctr"/>
            <a:lstStyle/>
            <a:p>
              <a:endParaRPr lang="zh-CN" altLang="en-US"/>
            </a:p>
          </p:txBody>
        </p:sp>
        <p:sp>
          <p:nvSpPr>
            <p:cNvPr id="10" name="任意多边形: 形状 39">
              <a:extLst>
                <a:ext uri="{FF2B5EF4-FFF2-40B4-BE49-F238E27FC236}">
                  <a16:creationId xmlns:a16="http://schemas.microsoft.com/office/drawing/2014/main" id="{DCCFF5F2-6DF0-ABCA-AA8F-8569BE0F629B}"/>
                </a:ext>
              </a:extLst>
            </p:cNvPr>
            <p:cNvSpPr/>
            <p:nvPr/>
          </p:nvSpPr>
          <p:spPr>
            <a:xfrm>
              <a:off x="2043462" y="1249328"/>
              <a:ext cx="220448" cy="220448"/>
            </a:xfrm>
            <a:custGeom>
              <a:avLst/>
              <a:gdLst>
                <a:gd name="connsiteX0" fmla="*/ 220449 w 220448"/>
                <a:gd name="connsiteY0" fmla="*/ 110224 h 220448"/>
                <a:gd name="connsiteX1" fmla="*/ 110224 w 220448"/>
                <a:gd name="connsiteY1" fmla="*/ 220449 h 220448"/>
                <a:gd name="connsiteX2" fmla="*/ 0 w 220448"/>
                <a:gd name="connsiteY2" fmla="*/ 110224 h 220448"/>
                <a:gd name="connsiteX3" fmla="*/ 110224 w 220448"/>
                <a:gd name="connsiteY3" fmla="*/ 0 h 220448"/>
                <a:gd name="connsiteX4" fmla="*/ 220449 w 220448"/>
                <a:gd name="connsiteY4" fmla="*/ 110224 h 220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448" h="220448">
                  <a:moveTo>
                    <a:pt x="220449" y="110224"/>
                  </a:moveTo>
                  <a:cubicBezTo>
                    <a:pt x="220449" y="171100"/>
                    <a:pt x="171100" y="220449"/>
                    <a:pt x="110224" y="220449"/>
                  </a:cubicBezTo>
                  <a:cubicBezTo>
                    <a:pt x="49349" y="220449"/>
                    <a:pt x="0" y="171100"/>
                    <a:pt x="0" y="110224"/>
                  </a:cubicBezTo>
                  <a:cubicBezTo>
                    <a:pt x="0" y="49349"/>
                    <a:pt x="49349" y="0"/>
                    <a:pt x="110224" y="0"/>
                  </a:cubicBezTo>
                  <a:cubicBezTo>
                    <a:pt x="171100" y="0"/>
                    <a:pt x="220449" y="49349"/>
                    <a:pt x="220449" y="110224"/>
                  </a:cubicBezTo>
                  <a:close/>
                </a:path>
              </a:pathLst>
            </a:custGeom>
            <a:solidFill>
              <a:srgbClr val="F4F1DE"/>
            </a:solidFill>
            <a:ln w="2861" cap="flat">
              <a:noFill/>
              <a:prstDash val="solid"/>
              <a:miter/>
            </a:ln>
          </p:spPr>
          <p:txBody>
            <a:bodyPr rtlCol="0" anchor="ctr"/>
            <a:lstStyle/>
            <a:p>
              <a:endParaRPr lang="zh-CN" altLang="en-US"/>
            </a:p>
          </p:txBody>
        </p:sp>
        <p:sp>
          <p:nvSpPr>
            <p:cNvPr id="11" name="任意多边形: 形状 40">
              <a:extLst>
                <a:ext uri="{FF2B5EF4-FFF2-40B4-BE49-F238E27FC236}">
                  <a16:creationId xmlns:a16="http://schemas.microsoft.com/office/drawing/2014/main" id="{FB146FEC-6C81-873B-2232-810BB49753CD}"/>
                </a:ext>
              </a:extLst>
            </p:cNvPr>
            <p:cNvSpPr/>
            <p:nvPr/>
          </p:nvSpPr>
          <p:spPr>
            <a:xfrm>
              <a:off x="7961226" y="1252190"/>
              <a:ext cx="220448" cy="220448"/>
            </a:xfrm>
            <a:custGeom>
              <a:avLst/>
              <a:gdLst>
                <a:gd name="connsiteX0" fmla="*/ 220449 w 220448"/>
                <a:gd name="connsiteY0" fmla="*/ 110224 h 220448"/>
                <a:gd name="connsiteX1" fmla="*/ 110224 w 220448"/>
                <a:gd name="connsiteY1" fmla="*/ 220449 h 220448"/>
                <a:gd name="connsiteX2" fmla="*/ 0 w 220448"/>
                <a:gd name="connsiteY2" fmla="*/ 110224 h 220448"/>
                <a:gd name="connsiteX3" fmla="*/ 110224 w 220448"/>
                <a:gd name="connsiteY3" fmla="*/ 0 h 220448"/>
                <a:gd name="connsiteX4" fmla="*/ 220449 w 220448"/>
                <a:gd name="connsiteY4" fmla="*/ 110224 h 220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448" h="220448">
                  <a:moveTo>
                    <a:pt x="220449" y="110224"/>
                  </a:moveTo>
                  <a:cubicBezTo>
                    <a:pt x="220449" y="171100"/>
                    <a:pt x="171100" y="220449"/>
                    <a:pt x="110224" y="220449"/>
                  </a:cubicBezTo>
                  <a:cubicBezTo>
                    <a:pt x="49349" y="220449"/>
                    <a:pt x="0" y="171100"/>
                    <a:pt x="0" y="110224"/>
                  </a:cubicBezTo>
                  <a:cubicBezTo>
                    <a:pt x="0" y="49349"/>
                    <a:pt x="49349" y="0"/>
                    <a:pt x="110224" y="0"/>
                  </a:cubicBezTo>
                  <a:cubicBezTo>
                    <a:pt x="171100" y="0"/>
                    <a:pt x="220449" y="49349"/>
                    <a:pt x="220449" y="110224"/>
                  </a:cubicBezTo>
                  <a:close/>
                </a:path>
              </a:pathLst>
            </a:custGeom>
            <a:solidFill>
              <a:srgbClr val="F2CC8F"/>
            </a:solidFill>
            <a:ln w="2861" cap="flat">
              <a:noFill/>
              <a:prstDash val="solid"/>
              <a:miter/>
            </a:ln>
          </p:spPr>
          <p:txBody>
            <a:bodyPr rtlCol="0" anchor="ctr"/>
            <a:lstStyle/>
            <a:p>
              <a:endParaRPr lang="zh-CN" altLang="en-US"/>
            </a:p>
          </p:txBody>
        </p:sp>
        <p:sp>
          <p:nvSpPr>
            <p:cNvPr id="12" name="任意多边形: 形状 41">
              <a:extLst>
                <a:ext uri="{FF2B5EF4-FFF2-40B4-BE49-F238E27FC236}">
                  <a16:creationId xmlns:a16="http://schemas.microsoft.com/office/drawing/2014/main" id="{7C185564-1814-2E90-ECB5-4FA830DB8DCB}"/>
                </a:ext>
              </a:extLst>
            </p:cNvPr>
            <p:cNvSpPr/>
            <p:nvPr/>
          </p:nvSpPr>
          <p:spPr>
            <a:xfrm>
              <a:off x="5118294" y="1249328"/>
              <a:ext cx="220448" cy="220448"/>
            </a:xfrm>
            <a:custGeom>
              <a:avLst/>
              <a:gdLst>
                <a:gd name="connsiteX0" fmla="*/ 220449 w 220448"/>
                <a:gd name="connsiteY0" fmla="*/ 110224 h 220448"/>
                <a:gd name="connsiteX1" fmla="*/ 110224 w 220448"/>
                <a:gd name="connsiteY1" fmla="*/ 220449 h 220448"/>
                <a:gd name="connsiteX2" fmla="*/ 0 w 220448"/>
                <a:gd name="connsiteY2" fmla="*/ 110224 h 220448"/>
                <a:gd name="connsiteX3" fmla="*/ 110224 w 220448"/>
                <a:gd name="connsiteY3" fmla="*/ 0 h 220448"/>
                <a:gd name="connsiteX4" fmla="*/ 220449 w 220448"/>
                <a:gd name="connsiteY4" fmla="*/ 110224 h 220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448" h="220448">
                  <a:moveTo>
                    <a:pt x="220449" y="110224"/>
                  </a:moveTo>
                  <a:cubicBezTo>
                    <a:pt x="220449" y="171100"/>
                    <a:pt x="171100" y="220449"/>
                    <a:pt x="110224" y="220449"/>
                  </a:cubicBezTo>
                  <a:cubicBezTo>
                    <a:pt x="49349" y="220449"/>
                    <a:pt x="0" y="171100"/>
                    <a:pt x="0" y="110224"/>
                  </a:cubicBezTo>
                  <a:cubicBezTo>
                    <a:pt x="0" y="49349"/>
                    <a:pt x="49349" y="0"/>
                    <a:pt x="110224" y="0"/>
                  </a:cubicBezTo>
                  <a:cubicBezTo>
                    <a:pt x="171100" y="0"/>
                    <a:pt x="220449" y="49349"/>
                    <a:pt x="220449" y="110224"/>
                  </a:cubicBezTo>
                  <a:close/>
                </a:path>
              </a:pathLst>
            </a:custGeom>
            <a:solidFill>
              <a:srgbClr val="E07A5F"/>
            </a:solidFill>
            <a:ln w="2861" cap="flat">
              <a:noFill/>
              <a:prstDash val="solid"/>
              <a:miter/>
            </a:ln>
          </p:spPr>
          <p:txBody>
            <a:bodyPr rtlCol="0" anchor="ctr"/>
            <a:lstStyle/>
            <a:p>
              <a:endParaRPr lang="zh-CN" altLang="en-US"/>
            </a:p>
          </p:txBody>
        </p:sp>
        <p:sp>
          <p:nvSpPr>
            <p:cNvPr id="13" name="任意多边形: 形状 42">
              <a:extLst>
                <a:ext uri="{FF2B5EF4-FFF2-40B4-BE49-F238E27FC236}">
                  <a16:creationId xmlns:a16="http://schemas.microsoft.com/office/drawing/2014/main" id="{AEDD3571-99AA-2EDB-1EFF-092B2FF1F475}"/>
                </a:ext>
              </a:extLst>
            </p:cNvPr>
            <p:cNvSpPr/>
            <p:nvPr/>
          </p:nvSpPr>
          <p:spPr>
            <a:xfrm>
              <a:off x="3652452" y="1249328"/>
              <a:ext cx="220448" cy="220448"/>
            </a:xfrm>
            <a:custGeom>
              <a:avLst/>
              <a:gdLst>
                <a:gd name="connsiteX0" fmla="*/ 220449 w 220448"/>
                <a:gd name="connsiteY0" fmla="*/ 110224 h 220448"/>
                <a:gd name="connsiteX1" fmla="*/ 110224 w 220448"/>
                <a:gd name="connsiteY1" fmla="*/ 220449 h 220448"/>
                <a:gd name="connsiteX2" fmla="*/ 0 w 220448"/>
                <a:gd name="connsiteY2" fmla="*/ 110224 h 220448"/>
                <a:gd name="connsiteX3" fmla="*/ 110224 w 220448"/>
                <a:gd name="connsiteY3" fmla="*/ 0 h 220448"/>
                <a:gd name="connsiteX4" fmla="*/ 220449 w 220448"/>
                <a:gd name="connsiteY4" fmla="*/ 110224 h 220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448" h="220448">
                  <a:moveTo>
                    <a:pt x="220449" y="110224"/>
                  </a:moveTo>
                  <a:cubicBezTo>
                    <a:pt x="220449" y="171100"/>
                    <a:pt x="171100" y="220449"/>
                    <a:pt x="110224" y="220449"/>
                  </a:cubicBezTo>
                  <a:cubicBezTo>
                    <a:pt x="49349" y="220449"/>
                    <a:pt x="0" y="171100"/>
                    <a:pt x="0" y="110224"/>
                  </a:cubicBezTo>
                  <a:cubicBezTo>
                    <a:pt x="0" y="49349"/>
                    <a:pt x="49349" y="0"/>
                    <a:pt x="110224" y="0"/>
                  </a:cubicBezTo>
                  <a:cubicBezTo>
                    <a:pt x="171100" y="0"/>
                    <a:pt x="220449" y="49349"/>
                    <a:pt x="220449" y="110224"/>
                  </a:cubicBezTo>
                  <a:close/>
                </a:path>
              </a:pathLst>
            </a:custGeom>
            <a:solidFill>
              <a:srgbClr val="EAB69F"/>
            </a:solidFill>
            <a:ln w="2861" cap="flat">
              <a:noFill/>
              <a:prstDash val="solid"/>
              <a:miter/>
            </a:ln>
          </p:spPr>
          <p:txBody>
            <a:bodyPr rtlCol="0" anchor="ctr"/>
            <a:lstStyle/>
            <a:p>
              <a:endParaRPr lang="zh-CN" altLang="en-US"/>
            </a:p>
          </p:txBody>
        </p:sp>
        <p:sp>
          <p:nvSpPr>
            <p:cNvPr id="14" name="文本框 13">
              <a:extLst>
                <a:ext uri="{FF2B5EF4-FFF2-40B4-BE49-F238E27FC236}">
                  <a16:creationId xmlns:a16="http://schemas.microsoft.com/office/drawing/2014/main" id="{87857049-2722-160D-5B0F-3682795827EB}"/>
                </a:ext>
              </a:extLst>
            </p:cNvPr>
            <p:cNvSpPr txBox="1"/>
            <p:nvPr/>
          </p:nvSpPr>
          <p:spPr>
            <a:xfrm>
              <a:off x="2128386" y="1205663"/>
              <a:ext cx="1349854" cy="307777"/>
            </a:xfrm>
            <a:prstGeom prst="rect">
              <a:avLst/>
            </a:prstGeom>
            <a:noFill/>
          </p:spPr>
          <p:txBody>
            <a:bodyPr wrap="square" rtlCol="0">
              <a:spAutoFit/>
            </a:bodyPr>
            <a:lstStyle/>
            <a:p>
              <a:pPr algn="ctr"/>
              <a:r>
                <a:rPr lang="en-US" altLang="zh-CN" sz="1400" dirty="0">
                  <a:solidFill>
                    <a:srgbClr val="000000"/>
                  </a:solidFill>
                  <a:latin typeface="Arial" panose="020B0604020202020204" pitchFamily="34" charset="0"/>
                  <a:cs typeface="Arial" panose="020B0604020202020204" pitchFamily="34" charset="0"/>
                  <a:sym typeface="Arial"/>
                  <a:rtl val="0"/>
                </a:rPr>
                <a:t>Living room</a:t>
              </a:r>
              <a:endParaRPr lang="zh-CN" altLang="en-US" sz="1400" spc="0" baseline="0" dirty="0">
                <a:solidFill>
                  <a:srgbClr val="000000"/>
                </a:solidFill>
                <a:latin typeface="Arial" panose="020B0604020202020204" pitchFamily="34" charset="0"/>
                <a:cs typeface="Arial" panose="020B0604020202020204" pitchFamily="34" charset="0"/>
                <a:sym typeface="Arial"/>
                <a:rtl val="0"/>
              </a:endParaRPr>
            </a:p>
          </p:txBody>
        </p:sp>
        <p:sp>
          <p:nvSpPr>
            <p:cNvPr id="15" name="文本框 14">
              <a:extLst>
                <a:ext uri="{FF2B5EF4-FFF2-40B4-BE49-F238E27FC236}">
                  <a16:creationId xmlns:a16="http://schemas.microsoft.com/office/drawing/2014/main" id="{9D82F3AF-56AB-238F-1A01-820FC437FFFA}"/>
                </a:ext>
              </a:extLst>
            </p:cNvPr>
            <p:cNvSpPr txBox="1"/>
            <p:nvPr/>
          </p:nvSpPr>
          <p:spPr>
            <a:xfrm>
              <a:off x="3699701" y="1216709"/>
              <a:ext cx="1145316" cy="307777"/>
            </a:xfrm>
            <a:prstGeom prst="rect">
              <a:avLst/>
            </a:prstGeom>
            <a:noFill/>
          </p:spPr>
          <p:txBody>
            <a:bodyPr wrap="square" rtlCol="0">
              <a:spAutoFit/>
            </a:bodyPr>
            <a:lstStyle/>
            <a:p>
              <a:pPr algn="ctr"/>
              <a:r>
                <a:rPr lang="en-US" altLang="zh-CN" sz="1400" dirty="0">
                  <a:solidFill>
                    <a:srgbClr val="000000"/>
                  </a:solidFill>
                  <a:latin typeface="Arial" panose="020B0604020202020204" pitchFamily="34" charset="0"/>
                  <a:cs typeface="Arial" panose="020B0604020202020204" pitchFamily="34" charset="0"/>
                  <a:sym typeface="Arial"/>
                  <a:rtl val="0"/>
                </a:rPr>
                <a:t>Bedroom </a:t>
              </a:r>
              <a:endParaRPr lang="zh-CN" altLang="en-US" sz="1400" spc="0" baseline="0" dirty="0">
                <a:solidFill>
                  <a:srgbClr val="000000"/>
                </a:solidFill>
                <a:latin typeface="Arial" panose="020B0604020202020204" pitchFamily="34" charset="0"/>
                <a:cs typeface="Arial" panose="020B0604020202020204" pitchFamily="34" charset="0"/>
                <a:sym typeface="Arial"/>
                <a:rtl val="0"/>
              </a:endParaRPr>
            </a:p>
          </p:txBody>
        </p:sp>
        <p:sp>
          <p:nvSpPr>
            <p:cNvPr id="16" name="文本框 15">
              <a:extLst>
                <a:ext uri="{FF2B5EF4-FFF2-40B4-BE49-F238E27FC236}">
                  <a16:creationId xmlns:a16="http://schemas.microsoft.com/office/drawing/2014/main" id="{D159E486-FDEE-C009-C72F-6895CF7E19F9}"/>
                </a:ext>
              </a:extLst>
            </p:cNvPr>
            <p:cNvSpPr txBox="1"/>
            <p:nvPr/>
          </p:nvSpPr>
          <p:spPr>
            <a:xfrm>
              <a:off x="5197130" y="1202181"/>
              <a:ext cx="994250" cy="307777"/>
            </a:xfrm>
            <a:prstGeom prst="rect">
              <a:avLst/>
            </a:prstGeom>
            <a:noFill/>
          </p:spPr>
          <p:txBody>
            <a:bodyPr wrap="square" rtlCol="0">
              <a:spAutoFit/>
            </a:bodyPr>
            <a:lstStyle/>
            <a:p>
              <a:pPr algn="ctr"/>
              <a:r>
                <a:rPr lang="en-US" altLang="zh-CN" sz="1400" dirty="0">
                  <a:solidFill>
                    <a:srgbClr val="000000"/>
                  </a:solidFill>
                  <a:latin typeface="Arial" panose="020B0604020202020204" pitchFamily="34" charset="0"/>
                  <a:cs typeface="Arial" panose="020B0604020202020204" pitchFamily="34" charset="0"/>
                  <a:sym typeface="Arial"/>
                  <a:rtl val="0"/>
                </a:rPr>
                <a:t>Kitchen</a:t>
              </a:r>
              <a:r>
                <a:rPr lang="en-US" altLang="zh-CN" sz="1331" dirty="0">
                  <a:solidFill>
                    <a:srgbClr val="000000"/>
                  </a:solidFill>
                  <a:latin typeface="Arial" panose="020B0604020202020204" pitchFamily="34" charset="0"/>
                  <a:cs typeface="Arial" panose="020B0604020202020204" pitchFamily="34" charset="0"/>
                  <a:sym typeface="Arial"/>
                  <a:rtl val="0"/>
                </a:rPr>
                <a:t> </a:t>
              </a:r>
              <a:endParaRPr lang="zh-CN" altLang="en-US" sz="1331" spc="0" baseline="0" dirty="0">
                <a:solidFill>
                  <a:srgbClr val="000000"/>
                </a:solidFill>
                <a:latin typeface="Arial" panose="020B0604020202020204" pitchFamily="34" charset="0"/>
                <a:cs typeface="Arial" panose="020B0604020202020204" pitchFamily="34" charset="0"/>
                <a:sym typeface="Arial"/>
                <a:rtl val="0"/>
              </a:endParaRPr>
            </a:p>
          </p:txBody>
        </p:sp>
        <p:sp>
          <p:nvSpPr>
            <p:cNvPr id="17" name="文本框 16">
              <a:extLst>
                <a:ext uri="{FF2B5EF4-FFF2-40B4-BE49-F238E27FC236}">
                  <a16:creationId xmlns:a16="http://schemas.microsoft.com/office/drawing/2014/main" id="{DD5D53A5-40A4-2CD9-F496-6AA6B680EE9B}"/>
                </a:ext>
              </a:extLst>
            </p:cNvPr>
            <p:cNvSpPr txBox="1"/>
            <p:nvPr/>
          </p:nvSpPr>
          <p:spPr>
            <a:xfrm>
              <a:off x="6506114" y="1202181"/>
              <a:ext cx="1204947" cy="307777"/>
            </a:xfrm>
            <a:prstGeom prst="rect">
              <a:avLst/>
            </a:prstGeom>
            <a:noFill/>
          </p:spPr>
          <p:txBody>
            <a:bodyPr wrap="square" rtlCol="0">
              <a:spAutoFit/>
            </a:bodyPr>
            <a:lstStyle/>
            <a:p>
              <a:pPr algn="ctr"/>
              <a:r>
                <a:rPr lang="en-US" altLang="zh-CN" sz="1400" dirty="0">
                  <a:solidFill>
                    <a:srgbClr val="000000"/>
                  </a:solidFill>
                  <a:latin typeface="Arial" panose="020B0604020202020204" pitchFamily="34" charset="0"/>
                  <a:cs typeface="Arial" panose="020B0604020202020204" pitchFamily="34" charset="0"/>
                  <a:sym typeface="Arial"/>
                  <a:rtl val="0"/>
                </a:rPr>
                <a:t>Bathroom </a:t>
              </a:r>
              <a:endParaRPr lang="zh-CN" altLang="en-US" sz="1400" spc="0" baseline="0" dirty="0">
                <a:solidFill>
                  <a:srgbClr val="000000"/>
                </a:solidFill>
                <a:latin typeface="Arial" panose="020B0604020202020204" pitchFamily="34" charset="0"/>
                <a:cs typeface="Arial" panose="020B0604020202020204" pitchFamily="34" charset="0"/>
                <a:sym typeface="Arial"/>
                <a:rtl val="0"/>
              </a:endParaRPr>
            </a:p>
          </p:txBody>
        </p:sp>
        <p:sp>
          <p:nvSpPr>
            <p:cNvPr id="18" name="文本框 17">
              <a:extLst>
                <a:ext uri="{FF2B5EF4-FFF2-40B4-BE49-F238E27FC236}">
                  <a16:creationId xmlns:a16="http://schemas.microsoft.com/office/drawing/2014/main" id="{0781B9B8-76E7-F70A-A5CD-070EF5025053}"/>
                </a:ext>
              </a:extLst>
            </p:cNvPr>
            <p:cNvSpPr txBox="1"/>
            <p:nvPr/>
          </p:nvSpPr>
          <p:spPr>
            <a:xfrm>
              <a:off x="8092937" y="1212637"/>
              <a:ext cx="980335" cy="307777"/>
            </a:xfrm>
            <a:prstGeom prst="rect">
              <a:avLst/>
            </a:prstGeom>
            <a:noFill/>
          </p:spPr>
          <p:txBody>
            <a:bodyPr wrap="square" rtlCol="0">
              <a:spAutoFit/>
            </a:bodyPr>
            <a:lstStyle/>
            <a:p>
              <a:pPr algn="ctr"/>
              <a:r>
                <a:rPr lang="en-US" altLang="zh-CN" sz="1400" dirty="0">
                  <a:solidFill>
                    <a:srgbClr val="000000"/>
                  </a:solidFill>
                  <a:latin typeface="Arial" panose="020B0604020202020204" pitchFamily="34" charset="0"/>
                  <a:cs typeface="Arial" panose="020B0604020202020204" pitchFamily="34" charset="0"/>
                  <a:sym typeface="Arial"/>
                  <a:rtl val="0"/>
                </a:rPr>
                <a:t>Balcony</a:t>
              </a:r>
              <a:endParaRPr lang="zh-CN" altLang="en-US" sz="1400" spc="0" baseline="0" dirty="0">
                <a:solidFill>
                  <a:srgbClr val="000000"/>
                </a:solidFill>
                <a:latin typeface="Arial" panose="020B0604020202020204" pitchFamily="34" charset="0"/>
                <a:cs typeface="Arial" panose="020B0604020202020204" pitchFamily="34" charset="0"/>
                <a:sym typeface="Arial"/>
                <a:rtl val="0"/>
              </a:endParaRPr>
            </a:p>
          </p:txBody>
        </p:sp>
        <p:sp>
          <p:nvSpPr>
            <p:cNvPr id="19" name="文本框 18">
              <a:extLst>
                <a:ext uri="{FF2B5EF4-FFF2-40B4-BE49-F238E27FC236}">
                  <a16:creationId xmlns:a16="http://schemas.microsoft.com/office/drawing/2014/main" id="{0E5DB9EE-0D0B-4375-D56C-FA4B8BECB958}"/>
                </a:ext>
              </a:extLst>
            </p:cNvPr>
            <p:cNvSpPr txBox="1"/>
            <p:nvPr/>
          </p:nvSpPr>
          <p:spPr>
            <a:xfrm>
              <a:off x="9474307" y="1212637"/>
              <a:ext cx="968409" cy="307777"/>
            </a:xfrm>
            <a:prstGeom prst="rect">
              <a:avLst/>
            </a:prstGeom>
            <a:noFill/>
          </p:spPr>
          <p:txBody>
            <a:bodyPr wrap="square" rtlCol="0">
              <a:spAutoFit/>
            </a:bodyPr>
            <a:lstStyle/>
            <a:p>
              <a:pPr algn="ctr"/>
              <a:r>
                <a:rPr lang="en-US" altLang="zh-CN" sz="1400" dirty="0">
                  <a:solidFill>
                    <a:srgbClr val="000000"/>
                  </a:solidFill>
                  <a:latin typeface="Arial" panose="020B0604020202020204" pitchFamily="34" charset="0"/>
                  <a:cs typeface="Arial" panose="020B0604020202020204" pitchFamily="34" charset="0"/>
                  <a:sym typeface="Arial"/>
                  <a:rtl val="0"/>
                </a:rPr>
                <a:t>Storage</a:t>
              </a:r>
              <a:endParaRPr lang="zh-CN" altLang="en-US" sz="1400" spc="0" baseline="0" dirty="0">
                <a:solidFill>
                  <a:srgbClr val="000000"/>
                </a:solidFill>
                <a:latin typeface="Arial" panose="020B0604020202020204" pitchFamily="34" charset="0"/>
                <a:cs typeface="Arial" panose="020B0604020202020204" pitchFamily="34" charset="0"/>
                <a:sym typeface="Arial"/>
                <a:rtl val="0"/>
              </a:endParaRPr>
            </a:p>
          </p:txBody>
        </p:sp>
      </p:grpSp>
      <p:grpSp>
        <p:nvGrpSpPr>
          <p:cNvPr id="63" name="组合 62">
            <a:extLst>
              <a:ext uri="{FF2B5EF4-FFF2-40B4-BE49-F238E27FC236}">
                <a16:creationId xmlns:a16="http://schemas.microsoft.com/office/drawing/2014/main" id="{2EA636A2-2578-53CE-3C4E-6BB8226021B7}"/>
              </a:ext>
            </a:extLst>
          </p:cNvPr>
          <p:cNvGrpSpPr/>
          <p:nvPr/>
        </p:nvGrpSpPr>
        <p:grpSpPr>
          <a:xfrm>
            <a:off x="838200" y="1377307"/>
            <a:ext cx="10775114" cy="1606383"/>
            <a:chOff x="838200" y="1130972"/>
            <a:chExt cx="10775114" cy="1606383"/>
          </a:xfrm>
        </p:grpSpPr>
        <p:pic>
          <p:nvPicPr>
            <p:cNvPr id="55" name="图片 54">
              <a:extLst>
                <a:ext uri="{FF2B5EF4-FFF2-40B4-BE49-F238E27FC236}">
                  <a16:creationId xmlns:a16="http://schemas.microsoft.com/office/drawing/2014/main" id="{A811AFE5-4552-DEC9-FDEE-7849524660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1130972"/>
              <a:ext cx="10775114" cy="1325562"/>
            </a:xfrm>
            <a:prstGeom prst="rect">
              <a:avLst/>
            </a:prstGeom>
          </p:spPr>
        </p:pic>
        <p:sp>
          <p:nvSpPr>
            <p:cNvPr id="60" name="文本框 59">
              <a:extLst>
                <a:ext uri="{FF2B5EF4-FFF2-40B4-BE49-F238E27FC236}">
                  <a16:creationId xmlns:a16="http://schemas.microsoft.com/office/drawing/2014/main" id="{AAF880BD-349C-561C-15B2-8D38167A3296}"/>
                </a:ext>
              </a:extLst>
            </p:cNvPr>
            <p:cNvSpPr txBox="1"/>
            <p:nvPr/>
          </p:nvSpPr>
          <p:spPr>
            <a:xfrm>
              <a:off x="4945540" y="2429578"/>
              <a:ext cx="2491679" cy="307777"/>
            </a:xfrm>
            <a:prstGeom prst="rect">
              <a:avLst/>
            </a:prstGeom>
            <a:noFill/>
          </p:spPr>
          <p:txBody>
            <a:bodyPr wrap="square" rtlCol="0">
              <a:spAutoFit/>
            </a:bodyPr>
            <a:lstStyle/>
            <a:p>
              <a:pPr algn="ctr"/>
              <a:r>
                <a:rPr lang="en-US" altLang="zh-CN" sz="1400" dirty="0">
                  <a:solidFill>
                    <a:srgbClr val="000000"/>
                  </a:solidFill>
                  <a:latin typeface="Arial" panose="020B0604020202020204" pitchFamily="34" charset="0"/>
                  <a:cs typeface="Arial" panose="020B0604020202020204" pitchFamily="34" charset="0"/>
                  <a:sym typeface="Arial"/>
                  <a:rtl val="0"/>
                </a:rPr>
                <a:t>Ablation 1: Dual VAE</a:t>
              </a:r>
              <a:endParaRPr lang="zh-CN" altLang="en-US" sz="1400" spc="0" baseline="0" dirty="0">
                <a:solidFill>
                  <a:srgbClr val="000000"/>
                </a:solidFill>
                <a:latin typeface="Arial" panose="020B0604020202020204" pitchFamily="34" charset="0"/>
                <a:cs typeface="Arial" panose="020B0604020202020204" pitchFamily="34" charset="0"/>
                <a:sym typeface="Arial"/>
                <a:rtl val="0"/>
              </a:endParaRPr>
            </a:p>
          </p:txBody>
        </p:sp>
      </p:grpSp>
      <p:pic>
        <p:nvPicPr>
          <p:cNvPr id="57" name="图片 56">
            <a:extLst>
              <a:ext uri="{FF2B5EF4-FFF2-40B4-BE49-F238E27FC236}">
                <a16:creationId xmlns:a16="http://schemas.microsoft.com/office/drawing/2014/main" id="{F8A366DF-04CF-117E-86C7-3EF3283127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199" y="2859187"/>
            <a:ext cx="10819731" cy="1504557"/>
          </a:xfrm>
          <a:prstGeom prst="rect">
            <a:avLst/>
          </a:prstGeom>
        </p:spPr>
      </p:pic>
      <p:sp>
        <p:nvSpPr>
          <p:cNvPr id="61" name="文本框 60">
            <a:extLst>
              <a:ext uri="{FF2B5EF4-FFF2-40B4-BE49-F238E27FC236}">
                <a16:creationId xmlns:a16="http://schemas.microsoft.com/office/drawing/2014/main" id="{5668E724-C28A-C295-01DB-BF19E64C20D6}"/>
              </a:ext>
            </a:extLst>
          </p:cNvPr>
          <p:cNvSpPr txBox="1"/>
          <p:nvPr/>
        </p:nvSpPr>
        <p:spPr>
          <a:xfrm>
            <a:off x="4945539" y="4288674"/>
            <a:ext cx="2743200" cy="307777"/>
          </a:xfrm>
          <a:prstGeom prst="rect">
            <a:avLst/>
          </a:prstGeom>
          <a:noFill/>
        </p:spPr>
        <p:txBody>
          <a:bodyPr wrap="square" rtlCol="0">
            <a:spAutoFit/>
          </a:bodyPr>
          <a:lstStyle/>
          <a:p>
            <a:pPr algn="ctr"/>
            <a:r>
              <a:rPr lang="en-US" altLang="zh-CN" sz="1400" dirty="0">
                <a:solidFill>
                  <a:srgbClr val="000000"/>
                </a:solidFill>
                <a:latin typeface="Arial" panose="020B0604020202020204" pitchFamily="34" charset="0"/>
                <a:cs typeface="Arial" panose="020B0604020202020204" pitchFamily="34" charset="0"/>
                <a:sym typeface="Arial"/>
                <a:rtl val="0"/>
              </a:rPr>
              <a:t>Ablation 2:</a:t>
            </a:r>
            <a:r>
              <a:rPr lang="zh-CN" altLang="en-US" sz="1400" dirty="0">
                <a:solidFill>
                  <a:srgbClr val="000000"/>
                </a:solidFill>
                <a:latin typeface="Arial" panose="020B0604020202020204" pitchFamily="34" charset="0"/>
                <a:cs typeface="Arial" panose="020B0604020202020204" pitchFamily="34" charset="0"/>
                <a:sym typeface="Arial"/>
                <a:rtl val="0"/>
              </a:rPr>
              <a:t> </a:t>
            </a:r>
            <a:r>
              <a:rPr lang="en-US" altLang="zh-CN" sz="1400" dirty="0">
                <a:solidFill>
                  <a:srgbClr val="000000"/>
                </a:solidFill>
                <a:latin typeface="Arial" panose="020B0604020202020204" pitchFamily="34" charset="0"/>
                <a:cs typeface="Arial" panose="020B0604020202020204" pitchFamily="34" charset="0"/>
                <a:sym typeface="Arial"/>
                <a:rtl val="0"/>
              </a:rPr>
              <a:t>Parallel</a:t>
            </a:r>
            <a:r>
              <a:rPr lang="zh-CN" altLang="en-US" sz="1400" dirty="0">
                <a:solidFill>
                  <a:srgbClr val="000000"/>
                </a:solidFill>
                <a:latin typeface="Arial" panose="020B0604020202020204" pitchFamily="34" charset="0"/>
                <a:cs typeface="Arial" panose="020B0604020202020204" pitchFamily="34" charset="0"/>
                <a:sym typeface="Arial"/>
                <a:rtl val="0"/>
              </a:rPr>
              <a:t> </a:t>
            </a:r>
            <a:r>
              <a:rPr lang="en-US" altLang="zh-CN" sz="1400" dirty="0">
                <a:solidFill>
                  <a:srgbClr val="000000"/>
                </a:solidFill>
                <a:latin typeface="Arial" panose="020B0604020202020204" pitchFamily="34" charset="0"/>
                <a:cs typeface="Arial" panose="020B0604020202020204" pitchFamily="34" charset="0"/>
                <a:sym typeface="Arial"/>
                <a:rtl val="0"/>
              </a:rPr>
              <a:t>Transformer</a:t>
            </a:r>
            <a:endParaRPr lang="zh-CN" altLang="en-US" sz="1400" spc="0" baseline="0" dirty="0">
              <a:solidFill>
                <a:srgbClr val="000000"/>
              </a:solidFill>
              <a:latin typeface="Arial" panose="020B0604020202020204" pitchFamily="34" charset="0"/>
              <a:cs typeface="Arial" panose="020B0604020202020204" pitchFamily="34" charset="0"/>
              <a:sym typeface="Arial"/>
              <a:rtl val="0"/>
            </a:endParaRPr>
          </a:p>
        </p:txBody>
      </p:sp>
      <p:sp>
        <p:nvSpPr>
          <p:cNvPr id="25" name="슬라이드 번호 개체 틀 2">
            <a:extLst>
              <a:ext uri="{FF2B5EF4-FFF2-40B4-BE49-F238E27FC236}">
                <a16:creationId xmlns:a16="http://schemas.microsoft.com/office/drawing/2014/main" id="{1B11988F-4589-4349-9310-1A999733809B}"/>
              </a:ext>
            </a:extLst>
          </p:cNvPr>
          <p:cNvSpPr>
            <a:spLocks noGrp="1"/>
          </p:cNvSpPr>
          <p:nvPr>
            <p:ph type="sldNum" sz="quarter" idx="12"/>
          </p:nvPr>
        </p:nvSpPr>
        <p:spPr>
          <a:xfrm>
            <a:off x="4724400" y="6489859"/>
            <a:ext cx="2743200" cy="365125"/>
          </a:xfrm>
        </p:spPr>
        <p:txBody>
          <a:bodyPr/>
          <a:lstStyle/>
          <a:p>
            <a:fld id="{E810C518-F830-431D-8D5C-6BC52F406456}" type="slidenum">
              <a:rPr lang="en-US" smtClean="0"/>
              <a:t>17</a:t>
            </a:fld>
            <a:endParaRPr lang="en-US" dirty="0"/>
          </a:p>
        </p:txBody>
      </p:sp>
    </p:spTree>
    <p:extLst>
      <p:ext uri="{BB962C8B-B14F-4D97-AF65-F5344CB8AC3E}">
        <p14:creationId xmlns:p14="http://schemas.microsoft.com/office/powerpoint/2010/main" val="3519536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1000"/>
                                  </p:stCondLst>
                                  <p:childTnLst>
                                    <p:set>
                                      <p:cBhvr>
                                        <p:cTn id="10" dur="1" fill="hold">
                                          <p:stCondLst>
                                            <p:cond delay="0"/>
                                          </p:stCondLst>
                                        </p:cTn>
                                        <p:tgtEl>
                                          <p:spTgt spid="63"/>
                                        </p:tgtEl>
                                        <p:attrNameLst>
                                          <p:attrName>style.visibility</p:attrName>
                                        </p:attrNameLst>
                                      </p:cBhvr>
                                      <p:to>
                                        <p:strVal val="visible"/>
                                      </p:to>
                                    </p:set>
                                    <p:animEffect transition="in" filter="fade">
                                      <p:cBhvr>
                                        <p:cTn id="11" dur="500"/>
                                        <p:tgtEl>
                                          <p:spTgt spid="63"/>
                                        </p:tgtEl>
                                      </p:cBhvr>
                                    </p:animEffect>
                                  </p:childTnLst>
                                </p:cTn>
                              </p:par>
                            </p:childTnLst>
                          </p:cTn>
                        </p:par>
                        <p:par>
                          <p:cTn id="12" fill="hold">
                            <p:stCondLst>
                              <p:cond delay="2000"/>
                            </p:stCondLst>
                            <p:childTnLst>
                              <p:par>
                                <p:cTn id="13" presetID="10" presetClass="entr" presetSubtype="0" fill="hold" nodeType="afterEffect">
                                  <p:stCondLst>
                                    <p:cond delay="500"/>
                                  </p:stCondLst>
                                  <p:childTnLst>
                                    <p:set>
                                      <p:cBhvr>
                                        <p:cTn id="14" dur="1" fill="hold">
                                          <p:stCondLst>
                                            <p:cond delay="0"/>
                                          </p:stCondLst>
                                        </p:cTn>
                                        <p:tgtEl>
                                          <p:spTgt spid="193"/>
                                        </p:tgtEl>
                                        <p:attrNameLst>
                                          <p:attrName>style.visibility</p:attrName>
                                        </p:attrNameLst>
                                      </p:cBhvr>
                                      <p:to>
                                        <p:strVal val="visible"/>
                                      </p:to>
                                    </p:set>
                                    <p:animEffect transition="in" filter="fade">
                                      <p:cBhvr>
                                        <p:cTn id="15" dur="50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D0F823AF-6C60-4054-A464-F2898A5BB2EF}"/>
              </a:ext>
            </a:extLst>
          </p:cNvPr>
          <p:cNvSpPr>
            <a:spLocks noGrp="1"/>
          </p:cNvSpPr>
          <p:nvPr>
            <p:ph type="title"/>
          </p:nvPr>
        </p:nvSpPr>
        <p:spPr>
          <a:xfrm>
            <a:off x="838200" y="18100"/>
            <a:ext cx="10515600" cy="1325563"/>
          </a:xfrm>
        </p:spPr>
        <p:txBody>
          <a:bodyPr/>
          <a:lstStyle/>
          <a:p>
            <a:r>
              <a:rPr lang="en-US" dirty="0"/>
              <a:t>Constrained generation</a:t>
            </a:r>
          </a:p>
        </p:txBody>
      </p:sp>
      <p:sp>
        <p:nvSpPr>
          <p:cNvPr id="3" name="슬라이드 번호 개체 틀 2">
            <a:extLst>
              <a:ext uri="{FF2B5EF4-FFF2-40B4-BE49-F238E27FC236}">
                <a16:creationId xmlns:a16="http://schemas.microsoft.com/office/drawing/2014/main" id="{06877FFB-CBEB-48F8-8A74-AFB0135CCA6F}"/>
              </a:ext>
            </a:extLst>
          </p:cNvPr>
          <p:cNvSpPr>
            <a:spLocks noGrp="1"/>
          </p:cNvSpPr>
          <p:nvPr>
            <p:ph type="sldNum" sz="quarter" idx="12"/>
          </p:nvPr>
        </p:nvSpPr>
        <p:spPr>
          <a:xfrm>
            <a:off x="5072251" y="6444100"/>
            <a:ext cx="2743200" cy="365125"/>
          </a:xfrm>
        </p:spPr>
        <p:txBody>
          <a:bodyPr/>
          <a:lstStyle/>
          <a:p>
            <a:fld id="{E810C518-F830-431D-8D5C-6BC52F406456}" type="slidenum">
              <a:rPr lang="en-US" smtClean="0"/>
              <a:t>18</a:t>
            </a:fld>
            <a:endParaRPr lang="en-US" dirty="0"/>
          </a:p>
        </p:txBody>
      </p:sp>
      <p:pic>
        <p:nvPicPr>
          <p:cNvPr id="259" name="图片 258">
            <a:extLst>
              <a:ext uri="{FF2B5EF4-FFF2-40B4-BE49-F238E27FC236}">
                <a16:creationId xmlns:a16="http://schemas.microsoft.com/office/drawing/2014/main" id="{EA0482AE-88FE-9E57-1142-9C55AD6BB7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1327" y="1177871"/>
            <a:ext cx="8669192" cy="4541005"/>
          </a:xfrm>
          <a:prstGeom prst="rect">
            <a:avLst/>
          </a:prstGeom>
        </p:spPr>
      </p:pic>
      <p:grpSp>
        <p:nvGrpSpPr>
          <p:cNvPr id="260" name="组合 259">
            <a:extLst>
              <a:ext uri="{FF2B5EF4-FFF2-40B4-BE49-F238E27FC236}">
                <a16:creationId xmlns:a16="http://schemas.microsoft.com/office/drawing/2014/main" id="{271800F7-1DC5-E463-52D7-A18F14A953C4}"/>
              </a:ext>
            </a:extLst>
          </p:cNvPr>
          <p:cNvGrpSpPr/>
          <p:nvPr/>
        </p:nvGrpSpPr>
        <p:grpSpPr>
          <a:xfrm>
            <a:off x="810740" y="1650846"/>
            <a:ext cx="2579552" cy="4720419"/>
            <a:chOff x="597598" y="1352214"/>
            <a:chExt cx="2579552" cy="4720419"/>
          </a:xfrm>
        </p:grpSpPr>
        <p:sp>
          <p:nvSpPr>
            <p:cNvPr id="261" name="矩形 260">
              <a:extLst>
                <a:ext uri="{FF2B5EF4-FFF2-40B4-BE49-F238E27FC236}">
                  <a16:creationId xmlns:a16="http://schemas.microsoft.com/office/drawing/2014/main" id="{EB2754DB-DF0E-4ECE-F573-B5F6431814F2}"/>
                </a:ext>
              </a:extLst>
            </p:cNvPr>
            <p:cNvSpPr/>
            <p:nvPr/>
          </p:nvSpPr>
          <p:spPr>
            <a:xfrm>
              <a:off x="1411134" y="1352214"/>
              <a:ext cx="979755" cy="369332"/>
            </a:xfrm>
            <a:prstGeom prst="rect">
              <a:avLst/>
            </a:prstGeom>
          </p:spPr>
          <p:txBody>
            <a:bodyPr wrap="none">
              <a:spAutoFit/>
            </a:bodyPr>
            <a:lstStyle/>
            <a:p>
              <a:pPr algn="ctr"/>
              <a:r>
                <a:rPr lang="en-US" altLang="zh-CN" dirty="0">
                  <a:latin typeface="Arial" panose="020B0604020202020204" pitchFamily="34" charset="0"/>
                  <a:ea typeface="微软雅黑" panose="020B0503020204020204" pitchFamily="34" charset="-122"/>
                  <a:cs typeface="Arial" panose="020B0604020202020204" pitchFamily="34" charset="0"/>
                </a:rPr>
                <a:t>(2, 1, 1)</a:t>
              </a:r>
              <a:endParaRPr lang="zh-CN" altLang="en-US" dirty="0">
                <a:latin typeface="Arial" panose="020B0604020202020204" pitchFamily="34" charset="0"/>
                <a:ea typeface="微软雅黑" panose="020B0503020204020204" pitchFamily="34" charset="-122"/>
                <a:cs typeface="Arial" panose="020B0604020202020204" pitchFamily="34" charset="0"/>
              </a:endParaRPr>
            </a:p>
          </p:txBody>
        </p:sp>
        <p:sp>
          <p:nvSpPr>
            <p:cNvPr id="262" name="矩形 261">
              <a:extLst>
                <a:ext uri="{FF2B5EF4-FFF2-40B4-BE49-F238E27FC236}">
                  <a16:creationId xmlns:a16="http://schemas.microsoft.com/office/drawing/2014/main" id="{753FE54D-AB11-53DF-082B-1C01276F5754}"/>
                </a:ext>
              </a:extLst>
            </p:cNvPr>
            <p:cNvSpPr/>
            <p:nvPr/>
          </p:nvSpPr>
          <p:spPr>
            <a:xfrm>
              <a:off x="1411133" y="2439007"/>
              <a:ext cx="979756" cy="369332"/>
            </a:xfrm>
            <a:prstGeom prst="rect">
              <a:avLst/>
            </a:prstGeom>
          </p:spPr>
          <p:txBody>
            <a:bodyPr wrap="none">
              <a:spAutoFit/>
            </a:bodyPr>
            <a:lstStyle/>
            <a:p>
              <a:pPr algn="ctr"/>
              <a:r>
                <a:rPr lang="en-US" altLang="zh-CN" dirty="0">
                  <a:latin typeface="Arial" panose="020B0604020202020204" pitchFamily="34" charset="0"/>
                  <a:ea typeface="微软雅黑" panose="020B0503020204020204" pitchFamily="34" charset="-122"/>
                  <a:cs typeface="Arial" panose="020B0604020202020204" pitchFamily="34" charset="0"/>
                </a:rPr>
                <a:t>(3, 1, 1)</a:t>
              </a:r>
              <a:endParaRPr lang="zh-CN" altLang="en-US" dirty="0">
                <a:latin typeface="Arial" panose="020B0604020202020204" pitchFamily="34" charset="0"/>
                <a:ea typeface="微软雅黑" panose="020B0503020204020204" pitchFamily="34" charset="-122"/>
                <a:cs typeface="Arial" panose="020B0604020202020204" pitchFamily="34" charset="0"/>
              </a:endParaRPr>
            </a:p>
          </p:txBody>
        </p:sp>
        <p:sp>
          <p:nvSpPr>
            <p:cNvPr id="263" name="矩形 262">
              <a:extLst>
                <a:ext uri="{FF2B5EF4-FFF2-40B4-BE49-F238E27FC236}">
                  <a16:creationId xmlns:a16="http://schemas.microsoft.com/office/drawing/2014/main" id="{C51CAC8F-555C-C899-B075-E86DF61D8B51}"/>
                </a:ext>
              </a:extLst>
            </p:cNvPr>
            <p:cNvSpPr/>
            <p:nvPr/>
          </p:nvSpPr>
          <p:spPr>
            <a:xfrm>
              <a:off x="1411133" y="3548157"/>
              <a:ext cx="979756" cy="369332"/>
            </a:xfrm>
            <a:prstGeom prst="rect">
              <a:avLst/>
            </a:prstGeom>
          </p:spPr>
          <p:txBody>
            <a:bodyPr wrap="none">
              <a:spAutoFit/>
            </a:bodyPr>
            <a:lstStyle/>
            <a:p>
              <a:pPr algn="ctr"/>
              <a:r>
                <a:rPr lang="en-US" altLang="zh-CN" dirty="0">
                  <a:latin typeface="Arial" panose="020B0604020202020204" pitchFamily="34" charset="0"/>
                  <a:ea typeface="微软雅黑" panose="020B0503020204020204" pitchFamily="34" charset="-122"/>
                  <a:cs typeface="Arial" panose="020B0604020202020204" pitchFamily="34" charset="0"/>
                </a:rPr>
                <a:t>(2, 2, 1)</a:t>
              </a:r>
              <a:endParaRPr lang="zh-CN" altLang="en-US" dirty="0">
                <a:latin typeface="Arial" panose="020B0604020202020204" pitchFamily="34" charset="0"/>
                <a:ea typeface="微软雅黑" panose="020B0503020204020204" pitchFamily="34" charset="-122"/>
                <a:cs typeface="Arial" panose="020B0604020202020204" pitchFamily="34" charset="0"/>
              </a:endParaRPr>
            </a:p>
          </p:txBody>
        </p:sp>
        <p:sp>
          <p:nvSpPr>
            <p:cNvPr id="264" name="矩形 263">
              <a:extLst>
                <a:ext uri="{FF2B5EF4-FFF2-40B4-BE49-F238E27FC236}">
                  <a16:creationId xmlns:a16="http://schemas.microsoft.com/office/drawing/2014/main" id="{EB0A86AC-D688-50DF-1225-9C13524C103E}"/>
                </a:ext>
              </a:extLst>
            </p:cNvPr>
            <p:cNvSpPr/>
            <p:nvPr/>
          </p:nvSpPr>
          <p:spPr>
            <a:xfrm>
              <a:off x="1411133" y="4641808"/>
              <a:ext cx="979756" cy="369332"/>
            </a:xfrm>
            <a:prstGeom prst="rect">
              <a:avLst/>
            </a:prstGeom>
          </p:spPr>
          <p:txBody>
            <a:bodyPr wrap="none">
              <a:spAutoFit/>
            </a:bodyPr>
            <a:lstStyle/>
            <a:p>
              <a:pPr algn="ctr"/>
              <a:r>
                <a:rPr lang="en-US" altLang="zh-CN" dirty="0">
                  <a:latin typeface="Arial" panose="020B0604020202020204" pitchFamily="34" charset="0"/>
                  <a:ea typeface="微软雅黑" panose="020B0503020204020204" pitchFamily="34" charset="-122"/>
                  <a:cs typeface="Arial" panose="020B0604020202020204" pitchFamily="34" charset="0"/>
                </a:rPr>
                <a:t>(3, 1, 1)</a:t>
              </a:r>
              <a:endParaRPr lang="zh-CN" altLang="en-US" dirty="0">
                <a:latin typeface="Arial" panose="020B0604020202020204" pitchFamily="34" charset="0"/>
                <a:ea typeface="微软雅黑" panose="020B0503020204020204" pitchFamily="34" charset="-122"/>
                <a:cs typeface="Arial" panose="020B0604020202020204" pitchFamily="34" charset="0"/>
              </a:endParaRPr>
            </a:p>
          </p:txBody>
        </p:sp>
        <p:sp>
          <p:nvSpPr>
            <p:cNvPr id="266" name="矩形 265">
              <a:extLst>
                <a:ext uri="{FF2B5EF4-FFF2-40B4-BE49-F238E27FC236}">
                  <a16:creationId xmlns:a16="http://schemas.microsoft.com/office/drawing/2014/main" id="{6E0267C6-1B35-FB87-AAFF-79DDA90D23C2}"/>
                </a:ext>
              </a:extLst>
            </p:cNvPr>
            <p:cNvSpPr/>
            <p:nvPr/>
          </p:nvSpPr>
          <p:spPr>
            <a:xfrm>
              <a:off x="597598" y="5764856"/>
              <a:ext cx="2579552" cy="307777"/>
            </a:xfrm>
            <a:prstGeom prst="rect">
              <a:avLst/>
            </a:prstGeom>
          </p:spPr>
          <p:txBody>
            <a:bodyPr wrap="none">
              <a:spAutoFit/>
            </a:bodyPr>
            <a:lstStyle/>
            <a:p>
              <a:pPr algn="ctr"/>
              <a:r>
                <a:rPr lang="en-US" altLang="zh-CN" sz="1400" dirty="0">
                  <a:latin typeface="Arial" panose="020B0604020202020204" pitchFamily="34" charset="0"/>
                  <a:ea typeface="微软雅黑" panose="020B0503020204020204" pitchFamily="34" charset="-122"/>
                  <a:cs typeface="Arial" panose="020B0604020202020204" pitchFamily="34" charset="0"/>
                </a:rPr>
                <a:t>(bedroom, bathroom, balcony)</a:t>
              </a:r>
              <a:endParaRPr lang="zh-CN" altLang="en-US" sz="1400" dirty="0">
                <a:latin typeface="Arial" panose="020B0604020202020204" pitchFamily="34" charset="0"/>
                <a:ea typeface="微软雅黑" panose="020B0503020204020204" pitchFamily="34" charset="-122"/>
                <a:cs typeface="Arial" panose="020B0604020202020204" pitchFamily="34" charset="0"/>
              </a:endParaRPr>
            </a:p>
          </p:txBody>
        </p:sp>
        <p:sp>
          <p:nvSpPr>
            <p:cNvPr id="267" name="任意多边形: 形状 49">
              <a:extLst>
                <a:ext uri="{FF2B5EF4-FFF2-40B4-BE49-F238E27FC236}">
                  <a16:creationId xmlns:a16="http://schemas.microsoft.com/office/drawing/2014/main" id="{1F35C6D1-EE1C-F9E5-517F-0ACFAEC702CE}"/>
                </a:ext>
              </a:extLst>
            </p:cNvPr>
            <p:cNvSpPr/>
            <p:nvPr/>
          </p:nvSpPr>
          <p:spPr>
            <a:xfrm>
              <a:off x="2638092" y="5584856"/>
              <a:ext cx="180000" cy="180000"/>
            </a:xfrm>
            <a:custGeom>
              <a:avLst/>
              <a:gdLst>
                <a:gd name="connsiteX0" fmla="*/ 188976 w 188976"/>
                <a:gd name="connsiteY0" fmla="*/ 94488 h 188975"/>
                <a:gd name="connsiteX1" fmla="*/ 94488 w 188976"/>
                <a:gd name="connsiteY1" fmla="*/ 188976 h 188975"/>
                <a:gd name="connsiteX2" fmla="*/ 0 w 188976"/>
                <a:gd name="connsiteY2" fmla="*/ 94488 h 188975"/>
                <a:gd name="connsiteX3" fmla="*/ 94488 w 188976"/>
                <a:gd name="connsiteY3" fmla="*/ 0 h 188975"/>
                <a:gd name="connsiteX4" fmla="*/ 188976 w 188976"/>
                <a:gd name="connsiteY4" fmla="*/ 94488 h 188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976" h="188975">
                  <a:moveTo>
                    <a:pt x="188976" y="94488"/>
                  </a:moveTo>
                  <a:cubicBezTo>
                    <a:pt x="188976" y="146672"/>
                    <a:pt x="146672" y="188976"/>
                    <a:pt x="94488" y="188976"/>
                  </a:cubicBezTo>
                  <a:cubicBezTo>
                    <a:pt x="42304" y="188976"/>
                    <a:pt x="0" y="146672"/>
                    <a:pt x="0" y="94488"/>
                  </a:cubicBezTo>
                  <a:cubicBezTo>
                    <a:pt x="0" y="42304"/>
                    <a:pt x="42304" y="0"/>
                    <a:pt x="94488" y="0"/>
                  </a:cubicBezTo>
                  <a:cubicBezTo>
                    <a:pt x="146672" y="0"/>
                    <a:pt x="188976" y="42304"/>
                    <a:pt x="188976" y="94488"/>
                  </a:cubicBezTo>
                  <a:close/>
                </a:path>
              </a:pathLst>
            </a:custGeom>
            <a:solidFill>
              <a:srgbClr val="F2CC8F"/>
            </a:solidFill>
            <a:ln w="4763" cap="flat">
              <a:solidFill>
                <a:srgbClr val="000000"/>
              </a:solidFill>
              <a:prstDash val="solid"/>
              <a:miter/>
            </a:ln>
          </p:spPr>
          <p:txBody>
            <a:bodyPr rtlCol="0" anchor="ctr"/>
            <a:lstStyle/>
            <a:p>
              <a:pPr algn="ctr"/>
              <a:endParaRPr lang="zh-CN" altLang="en-US" dirty="0"/>
            </a:p>
          </p:txBody>
        </p:sp>
        <p:sp>
          <p:nvSpPr>
            <p:cNvPr id="268" name="任意多边形: 形状 66">
              <a:extLst>
                <a:ext uri="{FF2B5EF4-FFF2-40B4-BE49-F238E27FC236}">
                  <a16:creationId xmlns:a16="http://schemas.microsoft.com/office/drawing/2014/main" id="{3E5EC680-9F23-A8BB-44A4-35F545B9D0A3}"/>
                </a:ext>
              </a:extLst>
            </p:cNvPr>
            <p:cNvSpPr/>
            <p:nvPr/>
          </p:nvSpPr>
          <p:spPr>
            <a:xfrm>
              <a:off x="1036943" y="5584856"/>
              <a:ext cx="180000" cy="180000"/>
            </a:xfrm>
            <a:custGeom>
              <a:avLst/>
              <a:gdLst>
                <a:gd name="connsiteX0" fmla="*/ 188976 w 188976"/>
                <a:gd name="connsiteY0" fmla="*/ 94488 h 188976"/>
                <a:gd name="connsiteX1" fmla="*/ 94488 w 188976"/>
                <a:gd name="connsiteY1" fmla="*/ 188976 h 188976"/>
                <a:gd name="connsiteX2" fmla="*/ 0 w 188976"/>
                <a:gd name="connsiteY2" fmla="*/ 94488 h 188976"/>
                <a:gd name="connsiteX3" fmla="*/ 94488 w 188976"/>
                <a:gd name="connsiteY3" fmla="*/ 0 h 188976"/>
                <a:gd name="connsiteX4" fmla="*/ 188976 w 188976"/>
                <a:gd name="connsiteY4" fmla="*/ 94488 h 188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976" h="188976">
                  <a:moveTo>
                    <a:pt x="188976" y="94488"/>
                  </a:moveTo>
                  <a:cubicBezTo>
                    <a:pt x="188976" y="146672"/>
                    <a:pt x="146672" y="188976"/>
                    <a:pt x="94488" y="188976"/>
                  </a:cubicBezTo>
                  <a:cubicBezTo>
                    <a:pt x="42304" y="188976"/>
                    <a:pt x="0" y="146672"/>
                    <a:pt x="0" y="94488"/>
                  </a:cubicBezTo>
                  <a:cubicBezTo>
                    <a:pt x="0" y="42304"/>
                    <a:pt x="42304" y="0"/>
                    <a:pt x="94488" y="0"/>
                  </a:cubicBezTo>
                  <a:cubicBezTo>
                    <a:pt x="146672" y="0"/>
                    <a:pt x="188976" y="42304"/>
                    <a:pt x="188976" y="94488"/>
                  </a:cubicBezTo>
                  <a:close/>
                </a:path>
              </a:pathLst>
            </a:custGeom>
            <a:solidFill>
              <a:srgbClr val="EAB69F"/>
            </a:solidFill>
            <a:ln w="4763" cap="flat">
              <a:solidFill>
                <a:srgbClr val="000000"/>
              </a:solidFill>
              <a:prstDash val="solid"/>
              <a:miter/>
            </a:ln>
          </p:spPr>
          <p:txBody>
            <a:bodyPr rtlCol="0" anchor="ctr"/>
            <a:lstStyle/>
            <a:p>
              <a:pPr algn="ctr"/>
              <a:endParaRPr lang="zh-CN" altLang="en-US"/>
            </a:p>
          </p:txBody>
        </p:sp>
        <p:sp>
          <p:nvSpPr>
            <p:cNvPr id="269" name="任意多边形: 形状 67">
              <a:extLst>
                <a:ext uri="{FF2B5EF4-FFF2-40B4-BE49-F238E27FC236}">
                  <a16:creationId xmlns:a16="http://schemas.microsoft.com/office/drawing/2014/main" id="{A6B12CE4-C99C-2AF9-8275-C249444AE6C3}"/>
                </a:ext>
              </a:extLst>
            </p:cNvPr>
            <p:cNvSpPr/>
            <p:nvPr/>
          </p:nvSpPr>
          <p:spPr>
            <a:xfrm>
              <a:off x="1855401" y="5567101"/>
              <a:ext cx="180000" cy="180000"/>
            </a:xfrm>
            <a:custGeom>
              <a:avLst/>
              <a:gdLst>
                <a:gd name="connsiteX0" fmla="*/ 188976 w 188976"/>
                <a:gd name="connsiteY0" fmla="*/ 94488 h 188976"/>
                <a:gd name="connsiteX1" fmla="*/ 94488 w 188976"/>
                <a:gd name="connsiteY1" fmla="*/ 188976 h 188976"/>
                <a:gd name="connsiteX2" fmla="*/ 0 w 188976"/>
                <a:gd name="connsiteY2" fmla="*/ 94488 h 188976"/>
                <a:gd name="connsiteX3" fmla="*/ 94488 w 188976"/>
                <a:gd name="connsiteY3" fmla="*/ 0 h 188976"/>
                <a:gd name="connsiteX4" fmla="*/ 188976 w 188976"/>
                <a:gd name="connsiteY4" fmla="*/ 94488 h 188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976" h="188976">
                  <a:moveTo>
                    <a:pt x="188976" y="94488"/>
                  </a:moveTo>
                  <a:cubicBezTo>
                    <a:pt x="188976" y="146672"/>
                    <a:pt x="146672" y="188976"/>
                    <a:pt x="94488" y="188976"/>
                  </a:cubicBezTo>
                  <a:cubicBezTo>
                    <a:pt x="42304" y="188976"/>
                    <a:pt x="0" y="146672"/>
                    <a:pt x="0" y="94488"/>
                  </a:cubicBezTo>
                  <a:cubicBezTo>
                    <a:pt x="0" y="42304"/>
                    <a:pt x="42304" y="0"/>
                    <a:pt x="94488" y="0"/>
                  </a:cubicBezTo>
                  <a:cubicBezTo>
                    <a:pt x="146672" y="0"/>
                    <a:pt x="188976" y="42304"/>
                    <a:pt x="188976" y="94488"/>
                  </a:cubicBezTo>
                  <a:close/>
                </a:path>
              </a:pathLst>
            </a:custGeom>
            <a:solidFill>
              <a:srgbClr val="5F797B"/>
            </a:solidFill>
            <a:ln w="4763" cap="flat">
              <a:solidFill>
                <a:srgbClr val="000000"/>
              </a:solidFill>
              <a:prstDash val="solid"/>
              <a:miter/>
            </a:ln>
          </p:spPr>
          <p:txBody>
            <a:bodyPr rtlCol="0" anchor="ctr"/>
            <a:lstStyle/>
            <a:p>
              <a:pPr algn="ctr"/>
              <a:endParaRPr lang="zh-CN" altLang="en-US" dirty="0"/>
            </a:p>
          </p:txBody>
        </p:sp>
      </p:grpSp>
    </p:spTree>
    <p:extLst>
      <p:ext uri="{BB962C8B-B14F-4D97-AF65-F5344CB8AC3E}">
        <p14:creationId xmlns:p14="http://schemas.microsoft.com/office/powerpoint/2010/main" val="1386179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60"/>
                                        </p:tgtEl>
                                        <p:attrNameLst>
                                          <p:attrName>style.visibility</p:attrName>
                                        </p:attrNameLst>
                                      </p:cBhvr>
                                      <p:to>
                                        <p:strVal val="visible"/>
                                      </p:to>
                                    </p:set>
                                    <p:anim calcmode="lin" valueType="num">
                                      <p:cBhvr additive="base">
                                        <p:cTn id="7" dur="500"/>
                                        <p:tgtEl>
                                          <p:spTgt spid="260"/>
                                        </p:tgtEl>
                                        <p:attrNameLst>
                                          <p:attrName>ppt_x</p:attrName>
                                        </p:attrNameLst>
                                      </p:cBhvr>
                                      <p:tavLst>
                                        <p:tav tm="0">
                                          <p:val>
                                            <p:strVal val="#ppt_x-#ppt_w*1.125000"/>
                                          </p:val>
                                        </p:tav>
                                        <p:tav tm="100000">
                                          <p:val>
                                            <p:strVal val="#ppt_x"/>
                                          </p:val>
                                        </p:tav>
                                      </p:tavLst>
                                    </p:anim>
                                    <p:animEffect transition="in" filter="wipe(right)">
                                      <p:cBhvr>
                                        <p:cTn id="8" dur="500"/>
                                        <p:tgtEl>
                                          <p:spTgt spid="260"/>
                                        </p:tgtEl>
                                      </p:cBhvr>
                                    </p:animEffect>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259"/>
                                        </p:tgtEl>
                                        <p:attrNameLst>
                                          <p:attrName>style.visibility</p:attrName>
                                        </p:attrNameLst>
                                      </p:cBhvr>
                                      <p:to>
                                        <p:strVal val="visible"/>
                                      </p:to>
                                    </p:set>
                                    <p:animEffect transition="in" filter="wipe(left)">
                                      <p:cBhvr>
                                        <p:cTn id="12" dur="2000"/>
                                        <p:tgtEl>
                                          <p:spTgt spid="2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D0F823AF-6C60-4054-A464-F2898A5BB2EF}"/>
              </a:ext>
            </a:extLst>
          </p:cNvPr>
          <p:cNvSpPr>
            <a:spLocks noGrp="1"/>
          </p:cNvSpPr>
          <p:nvPr>
            <p:ph type="title"/>
          </p:nvPr>
        </p:nvSpPr>
        <p:spPr>
          <a:xfrm>
            <a:off x="838200" y="18100"/>
            <a:ext cx="10515600" cy="1325563"/>
          </a:xfrm>
        </p:spPr>
        <p:txBody>
          <a:bodyPr/>
          <a:lstStyle/>
          <a:p>
            <a:r>
              <a:rPr lang="en-US" dirty="0"/>
              <a:t>Unconstrained generation</a:t>
            </a:r>
          </a:p>
        </p:txBody>
      </p:sp>
      <p:sp>
        <p:nvSpPr>
          <p:cNvPr id="3" name="슬라이드 번호 개체 틀 2">
            <a:extLst>
              <a:ext uri="{FF2B5EF4-FFF2-40B4-BE49-F238E27FC236}">
                <a16:creationId xmlns:a16="http://schemas.microsoft.com/office/drawing/2014/main" id="{06877FFB-CBEB-48F8-8A74-AFB0135CCA6F}"/>
              </a:ext>
            </a:extLst>
          </p:cNvPr>
          <p:cNvSpPr>
            <a:spLocks noGrp="1"/>
          </p:cNvSpPr>
          <p:nvPr>
            <p:ph type="sldNum" sz="quarter" idx="12"/>
          </p:nvPr>
        </p:nvSpPr>
        <p:spPr>
          <a:xfrm>
            <a:off x="5072251" y="6444100"/>
            <a:ext cx="2743200" cy="365125"/>
          </a:xfrm>
        </p:spPr>
        <p:txBody>
          <a:bodyPr/>
          <a:lstStyle/>
          <a:p>
            <a:fld id="{E810C518-F830-431D-8D5C-6BC52F406456}" type="slidenum">
              <a:rPr lang="en-US" smtClean="0"/>
              <a:t>19</a:t>
            </a:fld>
            <a:endParaRPr lang="en-US" dirty="0"/>
          </a:p>
        </p:txBody>
      </p:sp>
      <p:grpSp>
        <p:nvGrpSpPr>
          <p:cNvPr id="4" name="组合 3">
            <a:extLst>
              <a:ext uri="{FF2B5EF4-FFF2-40B4-BE49-F238E27FC236}">
                <a16:creationId xmlns:a16="http://schemas.microsoft.com/office/drawing/2014/main" id="{9540F010-9DC3-EA8A-E856-DE423C58708D}"/>
              </a:ext>
            </a:extLst>
          </p:cNvPr>
          <p:cNvGrpSpPr/>
          <p:nvPr/>
        </p:nvGrpSpPr>
        <p:grpSpPr>
          <a:xfrm>
            <a:off x="2005895" y="1253919"/>
            <a:ext cx="8399254" cy="322305"/>
            <a:chOff x="2043462" y="1202181"/>
            <a:chExt cx="8399254" cy="322305"/>
          </a:xfrm>
        </p:grpSpPr>
        <p:sp>
          <p:nvSpPr>
            <p:cNvPr id="5" name="任意多边形: 形状 37">
              <a:extLst>
                <a:ext uri="{FF2B5EF4-FFF2-40B4-BE49-F238E27FC236}">
                  <a16:creationId xmlns:a16="http://schemas.microsoft.com/office/drawing/2014/main" id="{5BD08FE9-0D32-0E12-6197-68951B365B22}"/>
                </a:ext>
              </a:extLst>
            </p:cNvPr>
            <p:cNvSpPr/>
            <p:nvPr/>
          </p:nvSpPr>
          <p:spPr>
            <a:xfrm>
              <a:off x="9364083" y="1249328"/>
              <a:ext cx="220448" cy="220448"/>
            </a:xfrm>
            <a:custGeom>
              <a:avLst/>
              <a:gdLst>
                <a:gd name="connsiteX0" fmla="*/ 220449 w 220448"/>
                <a:gd name="connsiteY0" fmla="*/ 110224 h 220448"/>
                <a:gd name="connsiteX1" fmla="*/ 110224 w 220448"/>
                <a:gd name="connsiteY1" fmla="*/ 220449 h 220448"/>
                <a:gd name="connsiteX2" fmla="*/ 0 w 220448"/>
                <a:gd name="connsiteY2" fmla="*/ 110224 h 220448"/>
                <a:gd name="connsiteX3" fmla="*/ 110224 w 220448"/>
                <a:gd name="connsiteY3" fmla="*/ 0 h 220448"/>
                <a:gd name="connsiteX4" fmla="*/ 220449 w 220448"/>
                <a:gd name="connsiteY4" fmla="*/ 110224 h 220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448" h="220448">
                  <a:moveTo>
                    <a:pt x="220449" y="110224"/>
                  </a:moveTo>
                  <a:cubicBezTo>
                    <a:pt x="220449" y="171100"/>
                    <a:pt x="171100" y="220449"/>
                    <a:pt x="110224" y="220449"/>
                  </a:cubicBezTo>
                  <a:cubicBezTo>
                    <a:pt x="49349" y="220449"/>
                    <a:pt x="0" y="171100"/>
                    <a:pt x="0" y="110224"/>
                  </a:cubicBezTo>
                  <a:cubicBezTo>
                    <a:pt x="0" y="49349"/>
                    <a:pt x="49349" y="0"/>
                    <a:pt x="110224" y="0"/>
                  </a:cubicBezTo>
                  <a:cubicBezTo>
                    <a:pt x="171100" y="0"/>
                    <a:pt x="220449" y="49349"/>
                    <a:pt x="220449" y="110224"/>
                  </a:cubicBezTo>
                  <a:close/>
                </a:path>
              </a:pathLst>
            </a:custGeom>
            <a:solidFill>
              <a:srgbClr val="6B705C"/>
            </a:solidFill>
            <a:ln w="2861" cap="flat">
              <a:noFill/>
              <a:prstDash val="solid"/>
              <a:miter/>
            </a:ln>
          </p:spPr>
          <p:txBody>
            <a:bodyPr rtlCol="0" anchor="ctr"/>
            <a:lstStyle/>
            <a:p>
              <a:endParaRPr lang="zh-CN" altLang="en-US"/>
            </a:p>
          </p:txBody>
        </p:sp>
        <p:sp>
          <p:nvSpPr>
            <p:cNvPr id="6" name="任意多边形: 形状 38">
              <a:extLst>
                <a:ext uri="{FF2B5EF4-FFF2-40B4-BE49-F238E27FC236}">
                  <a16:creationId xmlns:a16="http://schemas.microsoft.com/office/drawing/2014/main" id="{0271D212-939D-666C-8234-BB18FD538478}"/>
                </a:ext>
              </a:extLst>
            </p:cNvPr>
            <p:cNvSpPr/>
            <p:nvPr/>
          </p:nvSpPr>
          <p:spPr>
            <a:xfrm>
              <a:off x="6443851" y="1249328"/>
              <a:ext cx="220448" cy="220448"/>
            </a:xfrm>
            <a:custGeom>
              <a:avLst/>
              <a:gdLst>
                <a:gd name="connsiteX0" fmla="*/ 220449 w 220448"/>
                <a:gd name="connsiteY0" fmla="*/ 110224 h 220448"/>
                <a:gd name="connsiteX1" fmla="*/ 110224 w 220448"/>
                <a:gd name="connsiteY1" fmla="*/ 220449 h 220448"/>
                <a:gd name="connsiteX2" fmla="*/ 0 w 220448"/>
                <a:gd name="connsiteY2" fmla="*/ 110224 h 220448"/>
                <a:gd name="connsiteX3" fmla="*/ 110224 w 220448"/>
                <a:gd name="connsiteY3" fmla="*/ 0 h 220448"/>
                <a:gd name="connsiteX4" fmla="*/ 220449 w 220448"/>
                <a:gd name="connsiteY4" fmla="*/ 110224 h 220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448" h="220448">
                  <a:moveTo>
                    <a:pt x="220449" y="110224"/>
                  </a:moveTo>
                  <a:cubicBezTo>
                    <a:pt x="220449" y="171100"/>
                    <a:pt x="171100" y="220449"/>
                    <a:pt x="110224" y="220449"/>
                  </a:cubicBezTo>
                  <a:cubicBezTo>
                    <a:pt x="49349" y="220449"/>
                    <a:pt x="0" y="171100"/>
                    <a:pt x="0" y="110224"/>
                  </a:cubicBezTo>
                  <a:cubicBezTo>
                    <a:pt x="0" y="49349"/>
                    <a:pt x="49349" y="0"/>
                    <a:pt x="110224" y="0"/>
                  </a:cubicBezTo>
                  <a:cubicBezTo>
                    <a:pt x="171100" y="0"/>
                    <a:pt x="220449" y="49349"/>
                    <a:pt x="220449" y="110224"/>
                  </a:cubicBezTo>
                  <a:close/>
                </a:path>
              </a:pathLst>
            </a:custGeom>
            <a:solidFill>
              <a:srgbClr val="5F797B"/>
            </a:solidFill>
            <a:ln w="2861" cap="flat">
              <a:noFill/>
              <a:prstDash val="solid"/>
              <a:miter/>
            </a:ln>
          </p:spPr>
          <p:txBody>
            <a:bodyPr rtlCol="0" anchor="ctr"/>
            <a:lstStyle/>
            <a:p>
              <a:endParaRPr lang="zh-CN" altLang="en-US"/>
            </a:p>
          </p:txBody>
        </p:sp>
        <p:sp>
          <p:nvSpPr>
            <p:cNvPr id="7" name="任意多边形: 形状 39">
              <a:extLst>
                <a:ext uri="{FF2B5EF4-FFF2-40B4-BE49-F238E27FC236}">
                  <a16:creationId xmlns:a16="http://schemas.microsoft.com/office/drawing/2014/main" id="{1EBF7FE0-6D32-1298-ECB9-B3F2DD626BF9}"/>
                </a:ext>
              </a:extLst>
            </p:cNvPr>
            <p:cNvSpPr/>
            <p:nvPr/>
          </p:nvSpPr>
          <p:spPr>
            <a:xfrm>
              <a:off x="2043462" y="1249328"/>
              <a:ext cx="220448" cy="220448"/>
            </a:xfrm>
            <a:custGeom>
              <a:avLst/>
              <a:gdLst>
                <a:gd name="connsiteX0" fmla="*/ 220449 w 220448"/>
                <a:gd name="connsiteY0" fmla="*/ 110224 h 220448"/>
                <a:gd name="connsiteX1" fmla="*/ 110224 w 220448"/>
                <a:gd name="connsiteY1" fmla="*/ 220449 h 220448"/>
                <a:gd name="connsiteX2" fmla="*/ 0 w 220448"/>
                <a:gd name="connsiteY2" fmla="*/ 110224 h 220448"/>
                <a:gd name="connsiteX3" fmla="*/ 110224 w 220448"/>
                <a:gd name="connsiteY3" fmla="*/ 0 h 220448"/>
                <a:gd name="connsiteX4" fmla="*/ 220449 w 220448"/>
                <a:gd name="connsiteY4" fmla="*/ 110224 h 220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448" h="220448">
                  <a:moveTo>
                    <a:pt x="220449" y="110224"/>
                  </a:moveTo>
                  <a:cubicBezTo>
                    <a:pt x="220449" y="171100"/>
                    <a:pt x="171100" y="220449"/>
                    <a:pt x="110224" y="220449"/>
                  </a:cubicBezTo>
                  <a:cubicBezTo>
                    <a:pt x="49349" y="220449"/>
                    <a:pt x="0" y="171100"/>
                    <a:pt x="0" y="110224"/>
                  </a:cubicBezTo>
                  <a:cubicBezTo>
                    <a:pt x="0" y="49349"/>
                    <a:pt x="49349" y="0"/>
                    <a:pt x="110224" y="0"/>
                  </a:cubicBezTo>
                  <a:cubicBezTo>
                    <a:pt x="171100" y="0"/>
                    <a:pt x="220449" y="49349"/>
                    <a:pt x="220449" y="110224"/>
                  </a:cubicBezTo>
                  <a:close/>
                </a:path>
              </a:pathLst>
            </a:custGeom>
            <a:solidFill>
              <a:srgbClr val="F4F1DE"/>
            </a:solidFill>
            <a:ln w="2861" cap="flat">
              <a:noFill/>
              <a:prstDash val="solid"/>
              <a:miter/>
            </a:ln>
          </p:spPr>
          <p:txBody>
            <a:bodyPr rtlCol="0" anchor="ctr"/>
            <a:lstStyle/>
            <a:p>
              <a:endParaRPr lang="zh-CN" altLang="en-US"/>
            </a:p>
          </p:txBody>
        </p:sp>
        <p:sp>
          <p:nvSpPr>
            <p:cNvPr id="8" name="任意多边形: 形状 40">
              <a:extLst>
                <a:ext uri="{FF2B5EF4-FFF2-40B4-BE49-F238E27FC236}">
                  <a16:creationId xmlns:a16="http://schemas.microsoft.com/office/drawing/2014/main" id="{51375B82-153A-6487-DC01-C31DA9851DC7}"/>
                </a:ext>
              </a:extLst>
            </p:cNvPr>
            <p:cNvSpPr/>
            <p:nvPr/>
          </p:nvSpPr>
          <p:spPr>
            <a:xfrm>
              <a:off x="7961226" y="1252190"/>
              <a:ext cx="220448" cy="220448"/>
            </a:xfrm>
            <a:custGeom>
              <a:avLst/>
              <a:gdLst>
                <a:gd name="connsiteX0" fmla="*/ 220449 w 220448"/>
                <a:gd name="connsiteY0" fmla="*/ 110224 h 220448"/>
                <a:gd name="connsiteX1" fmla="*/ 110224 w 220448"/>
                <a:gd name="connsiteY1" fmla="*/ 220449 h 220448"/>
                <a:gd name="connsiteX2" fmla="*/ 0 w 220448"/>
                <a:gd name="connsiteY2" fmla="*/ 110224 h 220448"/>
                <a:gd name="connsiteX3" fmla="*/ 110224 w 220448"/>
                <a:gd name="connsiteY3" fmla="*/ 0 h 220448"/>
                <a:gd name="connsiteX4" fmla="*/ 220449 w 220448"/>
                <a:gd name="connsiteY4" fmla="*/ 110224 h 220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448" h="220448">
                  <a:moveTo>
                    <a:pt x="220449" y="110224"/>
                  </a:moveTo>
                  <a:cubicBezTo>
                    <a:pt x="220449" y="171100"/>
                    <a:pt x="171100" y="220449"/>
                    <a:pt x="110224" y="220449"/>
                  </a:cubicBezTo>
                  <a:cubicBezTo>
                    <a:pt x="49349" y="220449"/>
                    <a:pt x="0" y="171100"/>
                    <a:pt x="0" y="110224"/>
                  </a:cubicBezTo>
                  <a:cubicBezTo>
                    <a:pt x="0" y="49349"/>
                    <a:pt x="49349" y="0"/>
                    <a:pt x="110224" y="0"/>
                  </a:cubicBezTo>
                  <a:cubicBezTo>
                    <a:pt x="171100" y="0"/>
                    <a:pt x="220449" y="49349"/>
                    <a:pt x="220449" y="110224"/>
                  </a:cubicBezTo>
                  <a:close/>
                </a:path>
              </a:pathLst>
            </a:custGeom>
            <a:solidFill>
              <a:srgbClr val="F2CC8F"/>
            </a:solidFill>
            <a:ln w="2861" cap="flat">
              <a:noFill/>
              <a:prstDash val="solid"/>
              <a:miter/>
            </a:ln>
          </p:spPr>
          <p:txBody>
            <a:bodyPr rtlCol="0" anchor="ctr"/>
            <a:lstStyle/>
            <a:p>
              <a:endParaRPr lang="zh-CN" altLang="en-US"/>
            </a:p>
          </p:txBody>
        </p:sp>
        <p:sp>
          <p:nvSpPr>
            <p:cNvPr id="9" name="任意多边形: 形状 41">
              <a:extLst>
                <a:ext uri="{FF2B5EF4-FFF2-40B4-BE49-F238E27FC236}">
                  <a16:creationId xmlns:a16="http://schemas.microsoft.com/office/drawing/2014/main" id="{14FB8AAC-5CEB-BFA4-9E3D-9EDEF0671F2F}"/>
                </a:ext>
              </a:extLst>
            </p:cNvPr>
            <p:cNvSpPr/>
            <p:nvPr/>
          </p:nvSpPr>
          <p:spPr>
            <a:xfrm>
              <a:off x="5118294" y="1249328"/>
              <a:ext cx="220448" cy="220448"/>
            </a:xfrm>
            <a:custGeom>
              <a:avLst/>
              <a:gdLst>
                <a:gd name="connsiteX0" fmla="*/ 220449 w 220448"/>
                <a:gd name="connsiteY0" fmla="*/ 110224 h 220448"/>
                <a:gd name="connsiteX1" fmla="*/ 110224 w 220448"/>
                <a:gd name="connsiteY1" fmla="*/ 220449 h 220448"/>
                <a:gd name="connsiteX2" fmla="*/ 0 w 220448"/>
                <a:gd name="connsiteY2" fmla="*/ 110224 h 220448"/>
                <a:gd name="connsiteX3" fmla="*/ 110224 w 220448"/>
                <a:gd name="connsiteY3" fmla="*/ 0 h 220448"/>
                <a:gd name="connsiteX4" fmla="*/ 220449 w 220448"/>
                <a:gd name="connsiteY4" fmla="*/ 110224 h 220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448" h="220448">
                  <a:moveTo>
                    <a:pt x="220449" y="110224"/>
                  </a:moveTo>
                  <a:cubicBezTo>
                    <a:pt x="220449" y="171100"/>
                    <a:pt x="171100" y="220449"/>
                    <a:pt x="110224" y="220449"/>
                  </a:cubicBezTo>
                  <a:cubicBezTo>
                    <a:pt x="49349" y="220449"/>
                    <a:pt x="0" y="171100"/>
                    <a:pt x="0" y="110224"/>
                  </a:cubicBezTo>
                  <a:cubicBezTo>
                    <a:pt x="0" y="49349"/>
                    <a:pt x="49349" y="0"/>
                    <a:pt x="110224" y="0"/>
                  </a:cubicBezTo>
                  <a:cubicBezTo>
                    <a:pt x="171100" y="0"/>
                    <a:pt x="220449" y="49349"/>
                    <a:pt x="220449" y="110224"/>
                  </a:cubicBezTo>
                  <a:close/>
                </a:path>
              </a:pathLst>
            </a:custGeom>
            <a:solidFill>
              <a:srgbClr val="E07A5F"/>
            </a:solidFill>
            <a:ln w="2861" cap="flat">
              <a:noFill/>
              <a:prstDash val="solid"/>
              <a:miter/>
            </a:ln>
          </p:spPr>
          <p:txBody>
            <a:bodyPr rtlCol="0" anchor="ctr"/>
            <a:lstStyle/>
            <a:p>
              <a:endParaRPr lang="zh-CN" altLang="en-US"/>
            </a:p>
          </p:txBody>
        </p:sp>
        <p:sp>
          <p:nvSpPr>
            <p:cNvPr id="10" name="任意多边形: 形状 42">
              <a:extLst>
                <a:ext uri="{FF2B5EF4-FFF2-40B4-BE49-F238E27FC236}">
                  <a16:creationId xmlns:a16="http://schemas.microsoft.com/office/drawing/2014/main" id="{AE4F7380-9EA1-7B29-379A-37D29E994438}"/>
                </a:ext>
              </a:extLst>
            </p:cNvPr>
            <p:cNvSpPr/>
            <p:nvPr/>
          </p:nvSpPr>
          <p:spPr>
            <a:xfrm>
              <a:off x="3652452" y="1249328"/>
              <a:ext cx="220448" cy="220448"/>
            </a:xfrm>
            <a:custGeom>
              <a:avLst/>
              <a:gdLst>
                <a:gd name="connsiteX0" fmla="*/ 220449 w 220448"/>
                <a:gd name="connsiteY0" fmla="*/ 110224 h 220448"/>
                <a:gd name="connsiteX1" fmla="*/ 110224 w 220448"/>
                <a:gd name="connsiteY1" fmla="*/ 220449 h 220448"/>
                <a:gd name="connsiteX2" fmla="*/ 0 w 220448"/>
                <a:gd name="connsiteY2" fmla="*/ 110224 h 220448"/>
                <a:gd name="connsiteX3" fmla="*/ 110224 w 220448"/>
                <a:gd name="connsiteY3" fmla="*/ 0 h 220448"/>
                <a:gd name="connsiteX4" fmla="*/ 220449 w 220448"/>
                <a:gd name="connsiteY4" fmla="*/ 110224 h 220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448" h="220448">
                  <a:moveTo>
                    <a:pt x="220449" y="110224"/>
                  </a:moveTo>
                  <a:cubicBezTo>
                    <a:pt x="220449" y="171100"/>
                    <a:pt x="171100" y="220449"/>
                    <a:pt x="110224" y="220449"/>
                  </a:cubicBezTo>
                  <a:cubicBezTo>
                    <a:pt x="49349" y="220449"/>
                    <a:pt x="0" y="171100"/>
                    <a:pt x="0" y="110224"/>
                  </a:cubicBezTo>
                  <a:cubicBezTo>
                    <a:pt x="0" y="49349"/>
                    <a:pt x="49349" y="0"/>
                    <a:pt x="110224" y="0"/>
                  </a:cubicBezTo>
                  <a:cubicBezTo>
                    <a:pt x="171100" y="0"/>
                    <a:pt x="220449" y="49349"/>
                    <a:pt x="220449" y="110224"/>
                  </a:cubicBezTo>
                  <a:close/>
                </a:path>
              </a:pathLst>
            </a:custGeom>
            <a:solidFill>
              <a:srgbClr val="EAB69F"/>
            </a:solidFill>
            <a:ln w="2861" cap="flat">
              <a:noFill/>
              <a:prstDash val="solid"/>
              <a:miter/>
            </a:ln>
          </p:spPr>
          <p:txBody>
            <a:bodyPr rtlCol="0" anchor="ctr"/>
            <a:lstStyle/>
            <a:p>
              <a:endParaRPr lang="zh-CN" altLang="en-US"/>
            </a:p>
          </p:txBody>
        </p:sp>
        <p:sp>
          <p:nvSpPr>
            <p:cNvPr id="11" name="文本框 10">
              <a:extLst>
                <a:ext uri="{FF2B5EF4-FFF2-40B4-BE49-F238E27FC236}">
                  <a16:creationId xmlns:a16="http://schemas.microsoft.com/office/drawing/2014/main" id="{65D77E79-76EA-9F18-011D-EF525BEAE739}"/>
                </a:ext>
              </a:extLst>
            </p:cNvPr>
            <p:cNvSpPr txBox="1"/>
            <p:nvPr/>
          </p:nvSpPr>
          <p:spPr>
            <a:xfrm>
              <a:off x="2128386" y="1205663"/>
              <a:ext cx="1349854" cy="307777"/>
            </a:xfrm>
            <a:prstGeom prst="rect">
              <a:avLst/>
            </a:prstGeom>
            <a:noFill/>
          </p:spPr>
          <p:txBody>
            <a:bodyPr wrap="square" rtlCol="0">
              <a:spAutoFit/>
            </a:bodyPr>
            <a:lstStyle/>
            <a:p>
              <a:pPr algn="ctr"/>
              <a:r>
                <a:rPr lang="en-US" altLang="zh-CN" sz="1400" dirty="0">
                  <a:solidFill>
                    <a:srgbClr val="000000"/>
                  </a:solidFill>
                  <a:latin typeface="Arial" panose="020B0604020202020204" pitchFamily="34" charset="0"/>
                  <a:cs typeface="Arial" panose="020B0604020202020204" pitchFamily="34" charset="0"/>
                  <a:sym typeface="Arial"/>
                  <a:rtl val="0"/>
                </a:rPr>
                <a:t>Living room</a:t>
              </a:r>
              <a:endParaRPr lang="zh-CN" altLang="en-US" sz="1400" spc="0" baseline="0" dirty="0">
                <a:solidFill>
                  <a:srgbClr val="000000"/>
                </a:solidFill>
                <a:latin typeface="Arial" panose="020B0604020202020204" pitchFamily="34" charset="0"/>
                <a:cs typeface="Arial" panose="020B0604020202020204" pitchFamily="34" charset="0"/>
                <a:sym typeface="Arial"/>
                <a:rtl val="0"/>
              </a:endParaRPr>
            </a:p>
          </p:txBody>
        </p:sp>
        <p:sp>
          <p:nvSpPr>
            <p:cNvPr id="12" name="文本框 11">
              <a:extLst>
                <a:ext uri="{FF2B5EF4-FFF2-40B4-BE49-F238E27FC236}">
                  <a16:creationId xmlns:a16="http://schemas.microsoft.com/office/drawing/2014/main" id="{DBBBA0E8-4AFD-6E7C-AC5B-D61ADFA01B7A}"/>
                </a:ext>
              </a:extLst>
            </p:cNvPr>
            <p:cNvSpPr txBox="1"/>
            <p:nvPr/>
          </p:nvSpPr>
          <p:spPr>
            <a:xfrm>
              <a:off x="3699701" y="1216709"/>
              <a:ext cx="1145316" cy="307777"/>
            </a:xfrm>
            <a:prstGeom prst="rect">
              <a:avLst/>
            </a:prstGeom>
            <a:noFill/>
          </p:spPr>
          <p:txBody>
            <a:bodyPr wrap="square" rtlCol="0">
              <a:spAutoFit/>
            </a:bodyPr>
            <a:lstStyle/>
            <a:p>
              <a:pPr algn="ctr"/>
              <a:r>
                <a:rPr lang="en-US" altLang="zh-CN" sz="1400" dirty="0">
                  <a:solidFill>
                    <a:srgbClr val="000000"/>
                  </a:solidFill>
                  <a:latin typeface="Arial" panose="020B0604020202020204" pitchFamily="34" charset="0"/>
                  <a:cs typeface="Arial" panose="020B0604020202020204" pitchFamily="34" charset="0"/>
                  <a:sym typeface="Arial"/>
                  <a:rtl val="0"/>
                </a:rPr>
                <a:t>Bedroom </a:t>
              </a:r>
              <a:endParaRPr lang="zh-CN" altLang="en-US" sz="1400" spc="0" baseline="0" dirty="0">
                <a:solidFill>
                  <a:srgbClr val="000000"/>
                </a:solidFill>
                <a:latin typeface="Arial" panose="020B0604020202020204" pitchFamily="34" charset="0"/>
                <a:cs typeface="Arial" panose="020B0604020202020204" pitchFamily="34" charset="0"/>
                <a:sym typeface="Arial"/>
                <a:rtl val="0"/>
              </a:endParaRPr>
            </a:p>
          </p:txBody>
        </p:sp>
        <p:sp>
          <p:nvSpPr>
            <p:cNvPr id="13" name="文本框 12">
              <a:extLst>
                <a:ext uri="{FF2B5EF4-FFF2-40B4-BE49-F238E27FC236}">
                  <a16:creationId xmlns:a16="http://schemas.microsoft.com/office/drawing/2014/main" id="{09145CC6-F7B4-EE35-A27C-244187405FDD}"/>
                </a:ext>
              </a:extLst>
            </p:cNvPr>
            <p:cNvSpPr txBox="1"/>
            <p:nvPr/>
          </p:nvSpPr>
          <p:spPr>
            <a:xfrm>
              <a:off x="5197130" y="1202181"/>
              <a:ext cx="994250" cy="307777"/>
            </a:xfrm>
            <a:prstGeom prst="rect">
              <a:avLst/>
            </a:prstGeom>
            <a:noFill/>
          </p:spPr>
          <p:txBody>
            <a:bodyPr wrap="square" rtlCol="0">
              <a:spAutoFit/>
            </a:bodyPr>
            <a:lstStyle/>
            <a:p>
              <a:pPr algn="ctr"/>
              <a:r>
                <a:rPr lang="en-US" altLang="zh-CN" sz="1400" dirty="0">
                  <a:solidFill>
                    <a:srgbClr val="000000"/>
                  </a:solidFill>
                  <a:latin typeface="Arial" panose="020B0604020202020204" pitchFamily="34" charset="0"/>
                  <a:cs typeface="Arial" panose="020B0604020202020204" pitchFamily="34" charset="0"/>
                  <a:sym typeface="Arial"/>
                  <a:rtl val="0"/>
                </a:rPr>
                <a:t>Kitchen</a:t>
              </a:r>
              <a:r>
                <a:rPr lang="en-US" altLang="zh-CN" sz="1331" dirty="0">
                  <a:solidFill>
                    <a:srgbClr val="000000"/>
                  </a:solidFill>
                  <a:latin typeface="Arial" panose="020B0604020202020204" pitchFamily="34" charset="0"/>
                  <a:cs typeface="Arial" panose="020B0604020202020204" pitchFamily="34" charset="0"/>
                  <a:sym typeface="Arial"/>
                  <a:rtl val="0"/>
                </a:rPr>
                <a:t> </a:t>
              </a:r>
              <a:endParaRPr lang="zh-CN" altLang="en-US" sz="1331" spc="0" baseline="0" dirty="0">
                <a:solidFill>
                  <a:srgbClr val="000000"/>
                </a:solidFill>
                <a:latin typeface="Arial" panose="020B0604020202020204" pitchFamily="34" charset="0"/>
                <a:cs typeface="Arial" panose="020B0604020202020204" pitchFamily="34" charset="0"/>
                <a:sym typeface="Arial"/>
                <a:rtl val="0"/>
              </a:endParaRPr>
            </a:p>
          </p:txBody>
        </p:sp>
        <p:sp>
          <p:nvSpPr>
            <p:cNvPr id="14" name="文本框 13">
              <a:extLst>
                <a:ext uri="{FF2B5EF4-FFF2-40B4-BE49-F238E27FC236}">
                  <a16:creationId xmlns:a16="http://schemas.microsoft.com/office/drawing/2014/main" id="{FF08E567-4E07-ADF9-AEDD-BD578ED2057E}"/>
                </a:ext>
              </a:extLst>
            </p:cNvPr>
            <p:cNvSpPr txBox="1"/>
            <p:nvPr/>
          </p:nvSpPr>
          <p:spPr>
            <a:xfrm>
              <a:off x="6506114" y="1202181"/>
              <a:ext cx="1204947" cy="307777"/>
            </a:xfrm>
            <a:prstGeom prst="rect">
              <a:avLst/>
            </a:prstGeom>
            <a:noFill/>
          </p:spPr>
          <p:txBody>
            <a:bodyPr wrap="square" rtlCol="0">
              <a:spAutoFit/>
            </a:bodyPr>
            <a:lstStyle/>
            <a:p>
              <a:pPr algn="ctr"/>
              <a:r>
                <a:rPr lang="en-US" altLang="zh-CN" sz="1400" dirty="0">
                  <a:solidFill>
                    <a:srgbClr val="000000"/>
                  </a:solidFill>
                  <a:latin typeface="Arial" panose="020B0604020202020204" pitchFamily="34" charset="0"/>
                  <a:cs typeface="Arial" panose="020B0604020202020204" pitchFamily="34" charset="0"/>
                  <a:sym typeface="Arial"/>
                  <a:rtl val="0"/>
                </a:rPr>
                <a:t>Bathroom </a:t>
              </a:r>
              <a:endParaRPr lang="zh-CN" altLang="en-US" sz="1400" spc="0" baseline="0" dirty="0">
                <a:solidFill>
                  <a:srgbClr val="000000"/>
                </a:solidFill>
                <a:latin typeface="Arial" panose="020B0604020202020204" pitchFamily="34" charset="0"/>
                <a:cs typeface="Arial" panose="020B0604020202020204" pitchFamily="34" charset="0"/>
                <a:sym typeface="Arial"/>
                <a:rtl val="0"/>
              </a:endParaRPr>
            </a:p>
          </p:txBody>
        </p:sp>
        <p:sp>
          <p:nvSpPr>
            <p:cNvPr id="15" name="文本框 14">
              <a:extLst>
                <a:ext uri="{FF2B5EF4-FFF2-40B4-BE49-F238E27FC236}">
                  <a16:creationId xmlns:a16="http://schemas.microsoft.com/office/drawing/2014/main" id="{6E3444E3-DB62-CBDB-422D-652A6E7886B5}"/>
                </a:ext>
              </a:extLst>
            </p:cNvPr>
            <p:cNvSpPr txBox="1"/>
            <p:nvPr/>
          </p:nvSpPr>
          <p:spPr>
            <a:xfrm>
              <a:off x="8092937" y="1212637"/>
              <a:ext cx="980335" cy="307777"/>
            </a:xfrm>
            <a:prstGeom prst="rect">
              <a:avLst/>
            </a:prstGeom>
            <a:noFill/>
          </p:spPr>
          <p:txBody>
            <a:bodyPr wrap="square" rtlCol="0">
              <a:spAutoFit/>
            </a:bodyPr>
            <a:lstStyle/>
            <a:p>
              <a:pPr algn="ctr"/>
              <a:r>
                <a:rPr lang="en-US" altLang="zh-CN" sz="1400" dirty="0">
                  <a:solidFill>
                    <a:srgbClr val="000000"/>
                  </a:solidFill>
                  <a:latin typeface="Arial" panose="020B0604020202020204" pitchFamily="34" charset="0"/>
                  <a:cs typeface="Arial" panose="020B0604020202020204" pitchFamily="34" charset="0"/>
                  <a:sym typeface="Arial"/>
                  <a:rtl val="0"/>
                </a:rPr>
                <a:t>Balcony</a:t>
              </a:r>
              <a:endParaRPr lang="zh-CN" altLang="en-US" sz="1400" spc="0" baseline="0" dirty="0">
                <a:solidFill>
                  <a:srgbClr val="000000"/>
                </a:solidFill>
                <a:latin typeface="Arial" panose="020B0604020202020204" pitchFamily="34" charset="0"/>
                <a:cs typeface="Arial" panose="020B0604020202020204" pitchFamily="34" charset="0"/>
                <a:sym typeface="Arial"/>
                <a:rtl val="0"/>
              </a:endParaRPr>
            </a:p>
          </p:txBody>
        </p:sp>
        <p:sp>
          <p:nvSpPr>
            <p:cNvPr id="16" name="文本框 15">
              <a:extLst>
                <a:ext uri="{FF2B5EF4-FFF2-40B4-BE49-F238E27FC236}">
                  <a16:creationId xmlns:a16="http://schemas.microsoft.com/office/drawing/2014/main" id="{8E63F0D9-4D76-759F-6072-827DC9EE73EB}"/>
                </a:ext>
              </a:extLst>
            </p:cNvPr>
            <p:cNvSpPr txBox="1"/>
            <p:nvPr/>
          </p:nvSpPr>
          <p:spPr>
            <a:xfrm>
              <a:off x="9474307" y="1212637"/>
              <a:ext cx="968409" cy="307777"/>
            </a:xfrm>
            <a:prstGeom prst="rect">
              <a:avLst/>
            </a:prstGeom>
            <a:noFill/>
          </p:spPr>
          <p:txBody>
            <a:bodyPr wrap="square" rtlCol="0">
              <a:spAutoFit/>
            </a:bodyPr>
            <a:lstStyle/>
            <a:p>
              <a:pPr algn="ctr"/>
              <a:r>
                <a:rPr lang="en-US" altLang="zh-CN" sz="1400" dirty="0">
                  <a:solidFill>
                    <a:srgbClr val="000000"/>
                  </a:solidFill>
                  <a:latin typeface="Arial" panose="020B0604020202020204" pitchFamily="34" charset="0"/>
                  <a:cs typeface="Arial" panose="020B0604020202020204" pitchFamily="34" charset="0"/>
                  <a:sym typeface="Arial"/>
                  <a:rtl val="0"/>
                </a:rPr>
                <a:t>Storage</a:t>
              </a:r>
              <a:endParaRPr lang="zh-CN" altLang="en-US" sz="1400" spc="0" baseline="0" dirty="0">
                <a:solidFill>
                  <a:srgbClr val="000000"/>
                </a:solidFill>
                <a:latin typeface="Arial" panose="020B0604020202020204" pitchFamily="34" charset="0"/>
                <a:cs typeface="Arial" panose="020B0604020202020204" pitchFamily="34" charset="0"/>
                <a:sym typeface="Arial"/>
                <a:rtl val="0"/>
              </a:endParaRPr>
            </a:p>
          </p:txBody>
        </p:sp>
      </p:grpSp>
      <p:pic>
        <p:nvPicPr>
          <p:cNvPr id="49" name="图片 48">
            <a:extLst>
              <a:ext uri="{FF2B5EF4-FFF2-40B4-BE49-F238E27FC236}">
                <a16:creationId xmlns:a16="http://schemas.microsoft.com/office/drawing/2014/main" id="{FF47ED9C-90F1-B307-01DC-7C8C67BE13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0399" y="1576224"/>
            <a:ext cx="8552336" cy="4871216"/>
          </a:xfrm>
          <a:prstGeom prst="rect">
            <a:avLst/>
          </a:prstGeom>
        </p:spPr>
      </p:pic>
    </p:spTree>
    <p:extLst>
      <p:ext uri="{BB962C8B-B14F-4D97-AF65-F5344CB8AC3E}">
        <p14:creationId xmlns:p14="http://schemas.microsoft.com/office/powerpoint/2010/main" val="105618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down)">
                                      <p:cBhvr>
                                        <p:cTn id="7" dur="2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1ECEF6E7-4F32-4DBF-9AA1-64C820A30835}"/>
              </a:ext>
            </a:extLst>
          </p:cNvPr>
          <p:cNvSpPr>
            <a:spLocks noGrp="1"/>
          </p:cNvSpPr>
          <p:nvPr>
            <p:ph type="ctrTitle"/>
          </p:nvPr>
        </p:nvSpPr>
        <p:spPr/>
        <p:txBody>
          <a:bodyPr/>
          <a:lstStyle/>
          <a:p>
            <a:r>
              <a:rPr lang="en-US" dirty="0"/>
              <a:t>Motivation</a:t>
            </a:r>
          </a:p>
        </p:txBody>
      </p:sp>
      <p:sp>
        <p:nvSpPr>
          <p:cNvPr id="3" name="부제목 2">
            <a:extLst>
              <a:ext uri="{FF2B5EF4-FFF2-40B4-BE49-F238E27FC236}">
                <a16:creationId xmlns:a16="http://schemas.microsoft.com/office/drawing/2014/main" id="{5B2C8FD0-7BA9-4ACC-BB0A-22A2CC469229}"/>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3865813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슬라이드 번호 개체 틀 2">
            <a:extLst>
              <a:ext uri="{FF2B5EF4-FFF2-40B4-BE49-F238E27FC236}">
                <a16:creationId xmlns:a16="http://schemas.microsoft.com/office/drawing/2014/main" id="{06877FFB-CBEB-48F8-8A74-AFB0135CCA6F}"/>
              </a:ext>
            </a:extLst>
          </p:cNvPr>
          <p:cNvSpPr>
            <a:spLocks noGrp="1"/>
          </p:cNvSpPr>
          <p:nvPr>
            <p:ph type="sldNum" sz="quarter" idx="12"/>
          </p:nvPr>
        </p:nvSpPr>
        <p:spPr>
          <a:xfrm>
            <a:off x="5072251" y="6490320"/>
            <a:ext cx="2743200" cy="365125"/>
          </a:xfrm>
        </p:spPr>
        <p:txBody>
          <a:bodyPr/>
          <a:lstStyle/>
          <a:p>
            <a:fld id="{E810C518-F830-431D-8D5C-6BC52F406456}" type="slidenum">
              <a:rPr lang="en-US" smtClean="0"/>
              <a:t>20</a:t>
            </a:fld>
            <a:endParaRPr lang="en-US" dirty="0"/>
          </a:p>
        </p:txBody>
      </p:sp>
      <p:pic>
        <p:nvPicPr>
          <p:cNvPr id="198" name="图片 197">
            <a:extLst>
              <a:ext uri="{FF2B5EF4-FFF2-40B4-BE49-F238E27FC236}">
                <a16:creationId xmlns:a16="http://schemas.microsoft.com/office/drawing/2014/main" id="{F98B619E-AD95-33BE-6047-9BC54C0291C5}"/>
              </a:ext>
            </a:extLst>
          </p:cNvPr>
          <p:cNvPicPr>
            <a:picLocks noChangeAspect="1"/>
          </p:cNvPicPr>
          <p:nvPr/>
        </p:nvPicPr>
        <p:blipFill rotWithShape="1">
          <a:blip r:embed="rId3">
            <a:extLst>
              <a:ext uri="{28A0092B-C50C-407E-A947-70E740481C1C}">
                <a14:useLocalDpi xmlns:a14="http://schemas.microsoft.com/office/drawing/2010/main" val="0"/>
              </a:ext>
            </a:extLst>
          </a:blip>
          <a:srcRect r="18644"/>
          <a:stretch/>
        </p:blipFill>
        <p:spPr>
          <a:xfrm>
            <a:off x="3352460" y="1145571"/>
            <a:ext cx="7027214" cy="5275921"/>
          </a:xfrm>
          <a:prstGeom prst="rect">
            <a:avLst/>
          </a:prstGeom>
        </p:spPr>
      </p:pic>
      <p:grpSp>
        <p:nvGrpSpPr>
          <p:cNvPr id="205" name="组合 204">
            <a:extLst>
              <a:ext uri="{FF2B5EF4-FFF2-40B4-BE49-F238E27FC236}">
                <a16:creationId xmlns:a16="http://schemas.microsoft.com/office/drawing/2014/main" id="{1D36AE5E-FCB3-F391-70CE-31AD3EF45DD5}"/>
              </a:ext>
            </a:extLst>
          </p:cNvPr>
          <p:cNvGrpSpPr/>
          <p:nvPr/>
        </p:nvGrpSpPr>
        <p:grpSpPr>
          <a:xfrm>
            <a:off x="1287017" y="1615937"/>
            <a:ext cx="1898008" cy="4471092"/>
            <a:chOff x="1287017" y="1615937"/>
            <a:chExt cx="1898008" cy="4471092"/>
          </a:xfrm>
        </p:grpSpPr>
        <p:sp>
          <p:nvSpPr>
            <p:cNvPr id="200" name="文本框 199">
              <a:extLst>
                <a:ext uri="{FF2B5EF4-FFF2-40B4-BE49-F238E27FC236}">
                  <a16:creationId xmlns:a16="http://schemas.microsoft.com/office/drawing/2014/main" id="{5AA64FB7-DEC7-73E7-98CD-3DF8090A4FC1}"/>
                </a:ext>
              </a:extLst>
            </p:cNvPr>
            <p:cNvSpPr txBox="1"/>
            <p:nvPr/>
          </p:nvSpPr>
          <p:spPr>
            <a:xfrm>
              <a:off x="1402407" y="1615937"/>
              <a:ext cx="1782618" cy="400110"/>
            </a:xfrm>
            <a:prstGeom prst="rect">
              <a:avLst/>
            </a:prstGeom>
            <a:noFill/>
          </p:spPr>
          <p:txBody>
            <a:bodyPr wrap="square" rtlCol="0">
              <a:spAutoFit/>
            </a:bodyPr>
            <a:lstStyle/>
            <a:p>
              <a:pPr algn="ctr"/>
              <a:r>
                <a:rPr lang="en-US" altLang="zh-CN" sz="2000" dirty="0">
                  <a:solidFill>
                    <a:srgbClr val="000000"/>
                  </a:solidFill>
                  <a:latin typeface="Arial" panose="020B0604020202020204" pitchFamily="34" charset="0"/>
                  <a:cs typeface="Arial" panose="020B0604020202020204" pitchFamily="34" charset="0"/>
                  <a:sym typeface="Arial"/>
                  <a:rtl val="0"/>
                </a:rPr>
                <a:t>Ours</a:t>
              </a:r>
              <a:endParaRPr lang="zh-CN" altLang="en-US" sz="2000" spc="0" baseline="0" dirty="0">
                <a:solidFill>
                  <a:srgbClr val="000000"/>
                </a:solidFill>
                <a:latin typeface="Arial" panose="020B0604020202020204" pitchFamily="34" charset="0"/>
                <a:cs typeface="Arial" panose="020B0604020202020204" pitchFamily="34" charset="0"/>
                <a:sym typeface="Arial"/>
                <a:rtl val="0"/>
              </a:endParaRPr>
            </a:p>
          </p:txBody>
        </p:sp>
        <p:sp>
          <p:nvSpPr>
            <p:cNvPr id="201" name="文本框 200">
              <a:extLst>
                <a:ext uri="{FF2B5EF4-FFF2-40B4-BE49-F238E27FC236}">
                  <a16:creationId xmlns:a16="http://schemas.microsoft.com/office/drawing/2014/main" id="{12537401-165D-4EB6-806B-61AD83541E0B}"/>
                </a:ext>
              </a:extLst>
            </p:cNvPr>
            <p:cNvSpPr txBox="1"/>
            <p:nvPr/>
          </p:nvSpPr>
          <p:spPr>
            <a:xfrm>
              <a:off x="1328236" y="4624615"/>
              <a:ext cx="1782618" cy="400110"/>
            </a:xfrm>
            <a:prstGeom prst="rect">
              <a:avLst/>
            </a:prstGeom>
            <a:noFill/>
          </p:spPr>
          <p:txBody>
            <a:bodyPr wrap="square" rtlCol="0">
              <a:spAutoFit/>
            </a:bodyPr>
            <a:lstStyle/>
            <a:p>
              <a:pPr algn="ctr"/>
              <a:r>
                <a:rPr lang="en-US" altLang="zh-CN" sz="2000" dirty="0">
                  <a:solidFill>
                    <a:srgbClr val="000000"/>
                  </a:solidFill>
                  <a:latin typeface="Arial" panose="020B0604020202020204" pitchFamily="34" charset="0"/>
                  <a:cs typeface="Arial" panose="020B0604020202020204" pitchFamily="34" charset="0"/>
                  <a:sym typeface="Arial"/>
                  <a:rtl val="0"/>
                </a:rPr>
                <a:t>Expert</a:t>
              </a:r>
              <a:endParaRPr lang="zh-CN" altLang="en-US" sz="2000" spc="0" baseline="0" dirty="0">
                <a:solidFill>
                  <a:srgbClr val="000000"/>
                </a:solidFill>
                <a:latin typeface="Arial" panose="020B0604020202020204" pitchFamily="34" charset="0"/>
                <a:cs typeface="Arial" panose="020B0604020202020204" pitchFamily="34" charset="0"/>
                <a:sym typeface="Arial"/>
                <a:rtl val="0"/>
              </a:endParaRPr>
            </a:p>
          </p:txBody>
        </p:sp>
        <p:sp>
          <p:nvSpPr>
            <p:cNvPr id="202" name="文本框 201">
              <a:extLst>
                <a:ext uri="{FF2B5EF4-FFF2-40B4-BE49-F238E27FC236}">
                  <a16:creationId xmlns:a16="http://schemas.microsoft.com/office/drawing/2014/main" id="{BFE2AC86-E828-624E-F1D4-5D4DE022FAD1}"/>
                </a:ext>
              </a:extLst>
            </p:cNvPr>
            <p:cNvSpPr txBox="1"/>
            <p:nvPr/>
          </p:nvSpPr>
          <p:spPr>
            <a:xfrm>
              <a:off x="1344712" y="5686919"/>
              <a:ext cx="1782618" cy="400110"/>
            </a:xfrm>
            <a:prstGeom prst="rect">
              <a:avLst/>
            </a:prstGeom>
            <a:noFill/>
          </p:spPr>
          <p:txBody>
            <a:bodyPr wrap="square" rtlCol="0">
              <a:spAutoFit/>
            </a:bodyPr>
            <a:lstStyle/>
            <a:p>
              <a:pPr algn="ctr"/>
              <a:r>
                <a:rPr lang="en-US" altLang="zh-CN" sz="2000" spc="0" baseline="0" dirty="0">
                  <a:solidFill>
                    <a:srgbClr val="000000"/>
                  </a:solidFill>
                  <a:latin typeface="Arial" panose="020B0604020202020204" pitchFamily="34" charset="0"/>
                  <a:cs typeface="Arial" panose="020B0604020202020204" pitchFamily="34" charset="0"/>
                  <a:sym typeface="Arial"/>
                  <a:rtl val="0"/>
                </a:rPr>
                <a:t>GT</a:t>
              </a:r>
              <a:endParaRPr lang="zh-CN" altLang="en-US" sz="2000" spc="0" baseline="0" dirty="0">
                <a:solidFill>
                  <a:srgbClr val="000000"/>
                </a:solidFill>
                <a:latin typeface="Arial" panose="020B0604020202020204" pitchFamily="34" charset="0"/>
                <a:cs typeface="Arial" panose="020B0604020202020204" pitchFamily="34" charset="0"/>
                <a:sym typeface="Arial"/>
                <a:rtl val="0"/>
              </a:endParaRPr>
            </a:p>
          </p:txBody>
        </p:sp>
        <p:sp>
          <p:nvSpPr>
            <p:cNvPr id="203" name="文本框 202">
              <a:extLst>
                <a:ext uri="{FF2B5EF4-FFF2-40B4-BE49-F238E27FC236}">
                  <a16:creationId xmlns:a16="http://schemas.microsoft.com/office/drawing/2014/main" id="{8FFE8B0B-512E-0A7E-9C2A-EE6DC619BDA1}"/>
                </a:ext>
              </a:extLst>
            </p:cNvPr>
            <p:cNvSpPr txBox="1"/>
            <p:nvPr/>
          </p:nvSpPr>
          <p:spPr>
            <a:xfrm>
              <a:off x="1287017" y="3484971"/>
              <a:ext cx="1898008" cy="707886"/>
            </a:xfrm>
            <a:prstGeom prst="rect">
              <a:avLst/>
            </a:prstGeom>
            <a:noFill/>
          </p:spPr>
          <p:txBody>
            <a:bodyPr wrap="square" rtlCol="0">
              <a:spAutoFit/>
            </a:bodyPr>
            <a:lstStyle/>
            <a:p>
              <a:pPr algn="ctr"/>
              <a:r>
                <a:rPr lang="en-US" altLang="zh-CN" sz="2000" dirty="0">
                  <a:solidFill>
                    <a:srgbClr val="000000"/>
                  </a:solidFill>
                  <a:latin typeface="Arial" panose="020B0604020202020204" pitchFamily="34" charset="0"/>
                  <a:cs typeface="Arial" panose="020B0604020202020204" pitchFamily="34" charset="0"/>
                  <a:sym typeface="Arial"/>
                  <a:rtl val="0"/>
                </a:rPr>
                <a:t>Graph2Plan</a:t>
              </a:r>
            </a:p>
            <a:p>
              <a:pPr algn="ctr"/>
              <a:r>
                <a:rPr lang="en-US" altLang="zh-CN" sz="2000" dirty="0">
                  <a:solidFill>
                    <a:srgbClr val="000000"/>
                  </a:solidFill>
                  <a:latin typeface="Arial" panose="020B0604020202020204" pitchFamily="34" charset="0"/>
                  <a:cs typeface="Arial" panose="020B0604020202020204" pitchFamily="34" charset="0"/>
                  <a:sym typeface="Arial"/>
                  <a:rtl val="0"/>
                </a:rPr>
                <a:t>[Hu et al. 2020]</a:t>
              </a:r>
              <a:endParaRPr lang="zh-CN" altLang="en-US" sz="2000" spc="0" baseline="0" dirty="0">
                <a:solidFill>
                  <a:srgbClr val="000000"/>
                </a:solidFill>
                <a:latin typeface="Arial" panose="020B0604020202020204" pitchFamily="34" charset="0"/>
                <a:cs typeface="Arial" panose="020B0604020202020204" pitchFamily="34" charset="0"/>
                <a:sym typeface="Arial"/>
                <a:rtl val="0"/>
              </a:endParaRPr>
            </a:p>
          </p:txBody>
        </p:sp>
        <p:sp>
          <p:nvSpPr>
            <p:cNvPr id="204" name="文本框 203">
              <a:extLst>
                <a:ext uri="{FF2B5EF4-FFF2-40B4-BE49-F238E27FC236}">
                  <a16:creationId xmlns:a16="http://schemas.microsoft.com/office/drawing/2014/main" id="{E1EE0464-6736-3C57-8CD7-978635ACC6E9}"/>
                </a:ext>
              </a:extLst>
            </p:cNvPr>
            <p:cNvSpPr txBox="1"/>
            <p:nvPr/>
          </p:nvSpPr>
          <p:spPr>
            <a:xfrm>
              <a:off x="1402407" y="2381120"/>
              <a:ext cx="1782618" cy="707886"/>
            </a:xfrm>
            <a:prstGeom prst="rect">
              <a:avLst/>
            </a:prstGeom>
            <a:noFill/>
          </p:spPr>
          <p:txBody>
            <a:bodyPr wrap="square" rtlCol="0">
              <a:spAutoFit/>
            </a:bodyPr>
            <a:lstStyle/>
            <a:p>
              <a:pPr algn="ctr"/>
              <a:r>
                <a:rPr lang="en-US" altLang="zh-CN" sz="2000" spc="0" baseline="0" dirty="0">
                  <a:solidFill>
                    <a:srgbClr val="000000"/>
                  </a:solidFill>
                  <a:latin typeface="Arial" panose="020B0604020202020204" pitchFamily="34" charset="0"/>
                  <a:cs typeface="Arial" panose="020B0604020202020204" pitchFamily="34" charset="0"/>
                  <a:sym typeface="Arial"/>
                  <a:rtl val="0"/>
                </a:rPr>
                <a:t>DGMG</a:t>
              </a:r>
            </a:p>
            <a:p>
              <a:pPr algn="ctr"/>
              <a:r>
                <a:rPr lang="en-US" altLang="zh-CN" sz="2000" dirty="0">
                  <a:solidFill>
                    <a:srgbClr val="000000"/>
                  </a:solidFill>
                  <a:latin typeface="Arial" panose="020B0604020202020204" pitchFamily="34" charset="0"/>
                  <a:cs typeface="Arial" panose="020B0604020202020204" pitchFamily="34" charset="0"/>
                  <a:sym typeface="Arial"/>
                  <a:rtl val="0"/>
                </a:rPr>
                <a:t>[Li et al. 2019]</a:t>
              </a:r>
              <a:endParaRPr lang="zh-CN" altLang="en-US" sz="2000" dirty="0">
                <a:solidFill>
                  <a:srgbClr val="000000"/>
                </a:solidFill>
                <a:latin typeface="Arial" panose="020B0604020202020204" pitchFamily="34" charset="0"/>
                <a:cs typeface="Arial" panose="020B0604020202020204" pitchFamily="34" charset="0"/>
                <a:sym typeface="Arial"/>
                <a:rtl val="0"/>
              </a:endParaRPr>
            </a:p>
          </p:txBody>
        </p:sp>
      </p:grpSp>
      <p:sp>
        <p:nvSpPr>
          <p:cNvPr id="13" name="제목 1">
            <a:extLst>
              <a:ext uri="{FF2B5EF4-FFF2-40B4-BE49-F238E27FC236}">
                <a16:creationId xmlns:a16="http://schemas.microsoft.com/office/drawing/2014/main" id="{A203D0AA-3912-4475-8500-DCF1A4C8B343}"/>
              </a:ext>
            </a:extLst>
          </p:cNvPr>
          <p:cNvSpPr txBox="1">
            <a:spLocks/>
          </p:cNvSpPr>
          <p:nvPr/>
        </p:nvSpPr>
        <p:spPr>
          <a:xfrm>
            <a:off x="838200" y="1810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1" kern="1200">
                <a:solidFill>
                  <a:srgbClr val="1B1464"/>
                </a:solidFill>
                <a:latin typeface="Arial Narrow" panose="020B0606020202030204" pitchFamily="34" charset="0"/>
                <a:ea typeface="+mj-ea"/>
                <a:cs typeface="Arial" panose="020B0604020202020204" pitchFamily="34" charset="0"/>
              </a:defRPr>
            </a:lvl1pPr>
          </a:lstStyle>
          <a:p>
            <a:r>
              <a:rPr lang="en-US" dirty="0"/>
              <a:t>Dataset boundary constrained generation</a:t>
            </a:r>
          </a:p>
        </p:txBody>
      </p:sp>
    </p:spTree>
    <p:extLst>
      <p:ext uri="{BB962C8B-B14F-4D97-AF65-F5344CB8AC3E}">
        <p14:creationId xmlns:p14="http://schemas.microsoft.com/office/powerpoint/2010/main" val="1579067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05"/>
                                        </p:tgtEl>
                                        <p:attrNameLst>
                                          <p:attrName>style.visibility</p:attrName>
                                        </p:attrNameLst>
                                      </p:cBhvr>
                                      <p:to>
                                        <p:strVal val="visible"/>
                                      </p:to>
                                    </p:set>
                                    <p:animEffect transition="in" filter="wipe(left)">
                                      <p:cBhvr>
                                        <p:cTn id="7" dur="1000"/>
                                        <p:tgtEl>
                                          <p:spTgt spid="205"/>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198"/>
                                        </p:tgtEl>
                                        <p:attrNameLst>
                                          <p:attrName>style.visibility</p:attrName>
                                        </p:attrNameLst>
                                      </p:cBhvr>
                                      <p:to>
                                        <p:strVal val="visible"/>
                                      </p:to>
                                    </p:set>
                                    <p:animEffect transition="in" filter="wipe(left)">
                                      <p:cBhvr>
                                        <p:cTn id="11" dur="2000"/>
                                        <p:tgtEl>
                                          <p:spTgt spid="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슬라이드 번호 개체 틀 2">
            <a:extLst>
              <a:ext uri="{FF2B5EF4-FFF2-40B4-BE49-F238E27FC236}">
                <a16:creationId xmlns:a16="http://schemas.microsoft.com/office/drawing/2014/main" id="{06877FFB-CBEB-48F8-8A74-AFB0135CCA6F}"/>
              </a:ext>
            </a:extLst>
          </p:cNvPr>
          <p:cNvSpPr>
            <a:spLocks noGrp="1"/>
          </p:cNvSpPr>
          <p:nvPr>
            <p:ph type="sldNum" sz="quarter" idx="12"/>
          </p:nvPr>
        </p:nvSpPr>
        <p:spPr>
          <a:xfrm>
            <a:off x="5072251" y="6490320"/>
            <a:ext cx="2743200" cy="365125"/>
          </a:xfrm>
        </p:spPr>
        <p:txBody>
          <a:bodyPr/>
          <a:lstStyle/>
          <a:p>
            <a:fld id="{E810C518-F830-431D-8D5C-6BC52F406456}" type="slidenum">
              <a:rPr lang="en-US" smtClean="0"/>
              <a:t>21</a:t>
            </a:fld>
            <a:endParaRPr lang="en-US" dirty="0"/>
          </a:p>
        </p:txBody>
      </p:sp>
      <p:grpSp>
        <p:nvGrpSpPr>
          <p:cNvPr id="4" name="组合 3">
            <a:extLst>
              <a:ext uri="{FF2B5EF4-FFF2-40B4-BE49-F238E27FC236}">
                <a16:creationId xmlns:a16="http://schemas.microsoft.com/office/drawing/2014/main" id="{74504337-DB42-7CB4-CD60-578613089AE7}"/>
              </a:ext>
            </a:extLst>
          </p:cNvPr>
          <p:cNvGrpSpPr/>
          <p:nvPr/>
        </p:nvGrpSpPr>
        <p:grpSpPr>
          <a:xfrm>
            <a:off x="3472254" y="5105002"/>
            <a:ext cx="6573790" cy="1045629"/>
            <a:chOff x="1757753" y="5207313"/>
            <a:chExt cx="8684249" cy="1381319"/>
          </a:xfrm>
        </p:grpSpPr>
        <p:pic>
          <p:nvPicPr>
            <p:cNvPr id="5" name="图片 4">
              <a:extLst>
                <a:ext uri="{FF2B5EF4-FFF2-40B4-BE49-F238E27FC236}">
                  <a16:creationId xmlns:a16="http://schemas.microsoft.com/office/drawing/2014/main" id="{5F3EB8B5-968D-E685-5BAD-F3C6291BF727}"/>
                </a:ext>
              </a:extLst>
            </p:cNvPr>
            <p:cNvPicPr>
              <a:picLocks noChangeAspect="1"/>
            </p:cNvPicPr>
            <p:nvPr/>
          </p:nvPicPr>
          <p:blipFill>
            <a:blip r:embed="rId3"/>
            <a:stretch>
              <a:fillRect/>
            </a:stretch>
          </p:blipFill>
          <p:spPr>
            <a:xfrm>
              <a:off x="1757753" y="5215458"/>
              <a:ext cx="1371600" cy="1371600"/>
            </a:xfrm>
            <a:custGeom>
              <a:avLst/>
              <a:gdLst>
                <a:gd name="connsiteX0" fmla="*/ 0 w 1371600"/>
                <a:gd name="connsiteY0" fmla="*/ 0 h 1371600"/>
                <a:gd name="connsiteX1" fmla="*/ 1371600 w 1371600"/>
                <a:gd name="connsiteY1" fmla="*/ 0 h 1371600"/>
                <a:gd name="connsiteX2" fmla="*/ 1371600 w 1371600"/>
                <a:gd name="connsiteY2" fmla="*/ 1371600 h 1371600"/>
                <a:gd name="connsiteX3" fmla="*/ 0 w 1371600"/>
                <a:gd name="connsiteY3" fmla="*/ 1371600 h 1371600"/>
              </a:gdLst>
              <a:ahLst/>
              <a:cxnLst>
                <a:cxn ang="0">
                  <a:pos x="connsiteX0" y="connsiteY0"/>
                </a:cxn>
                <a:cxn ang="0">
                  <a:pos x="connsiteX1" y="connsiteY1"/>
                </a:cxn>
                <a:cxn ang="0">
                  <a:pos x="connsiteX2" y="connsiteY2"/>
                </a:cxn>
                <a:cxn ang="0">
                  <a:pos x="connsiteX3" y="connsiteY3"/>
                </a:cxn>
              </a:cxnLst>
              <a:rect l="l" t="t" r="r" b="b"/>
              <a:pathLst>
                <a:path w="1371600" h="1371600">
                  <a:moveTo>
                    <a:pt x="0" y="0"/>
                  </a:moveTo>
                  <a:lnTo>
                    <a:pt x="1371600" y="0"/>
                  </a:lnTo>
                  <a:lnTo>
                    <a:pt x="1371600" y="1371600"/>
                  </a:lnTo>
                  <a:lnTo>
                    <a:pt x="0" y="1371600"/>
                  </a:lnTo>
                  <a:close/>
                </a:path>
              </a:pathLst>
            </a:custGeom>
          </p:spPr>
        </p:pic>
        <p:pic>
          <p:nvPicPr>
            <p:cNvPr id="6" name="图片 5">
              <a:extLst>
                <a:ext uri="{FF2B5EF4-FFF2-40B4-BE49-F238E27FC236}">
                  <a16:creationId xmlns:a16="http://schemas.microsoft.com/office/drawing/2014/main" id="{04080505-742F-A723-B907-0B1808D04225}"/>
                </a:ext>
              </a:extLst>
            </p:cNvPr>
            <p:cNvPicPr>
              <a:picLocks noChangeAspect="1"/>
            </p:cNvPicPr>
            <p:nvPr/>
          </p:nvPicPr>
          <p:blipFill>
            <a:blip r:embed="rId4"/>
            <a:stretch>
              <a:fillRect/>
            </a:stretch>
          </p:blipFill>
          <p:spPr>
            <a:xfrm>
              <a:off x="3605997" y="5215458"/>
              <a:ext cx="1371600" cy="1371600"/>
            </a:xfrm>
            <a:custGeom>
              <a:avLst/>
              <a:gdLst>
                <a:gd name="connsiteX0" fmla="*/ 0 w 1371600"/>
                <a:gd name="connsiteY0" fmla="*/ 512 h 1371600"/>
                <a:gd name="connsiteX1" fmla="*/ 1371600 w 1371600"/>
                <a:gd name="connsiteY1" fmla="*/ 512 h 1371600"/>
                <a:gd name="connsiteX2" fmla="*/ 1371600 w 1371600"/>
                <a:gd name="connsiteY2" fmla="*/ 1372112 h 1371600"/>
                <a:gd name="connsiteX3" fmla="*/ 0 w 1371600"/>
                <a:gd name="connsiteY3" fmla="*/ 1372112 h 1371600"/>
              </a:gdLst>
              <a:ahLst/>
              <a:cxnLst>
                <a:cxn ang="0">
                  <a:pos x="connsiteX0" y="connsiteY0"/>
                </a:cxn>
                <a:cxn ang="0">
                  <a:pos x="connsiteX1" y="connsiteY1"/>
                </a:cxn>
                <a:cxn ang="0">
                  <a:pos x="connsiteX2" y="connsiteY2"/>
                </a:cxn>
                <a:cxn ang="0">
                  <a:pos x="connsiteX3" y="connsiteY3"/>
                </a:cxn>
              </a:cxnLst>
              <a:rect l="l" t="t" r="r" b="b"/>
              <a:pathLst>
                <a:path w="1371600" h="1371600">
                  <a:moveTo>
                    <a:pt x="0" y="512"/>
                  </a:moveTo>
                  <a:lnTo>
                    <a:pt x="1371600" y="512"/>
                  </a:lnTo>
                  <a:lnTo>
                    <a:pt x="1371600" y="1372112"/>
                  </a:lnTo>
                  <a:lnTo>
                    <a:pt x="0" y="1372112"/>
                  </a:lnTo>
                  <a:close/>
                </a:path>
              </a:pathLst>
            </a:custGeom>
          </p:spPr>
        </p:pic>
        <p:pic>
          <p:nvPicPr>
            <p:cNvPr id="7" name="图片 6">
              <a:extLst>
                <a:ext uri="{FF2B5EF4-FFF2-40B4-BE49-F238E27FC236}">
                  <a16:creationId xmlns:a16="http://schemas.microsoft.com/office/drawing/2014/main" id="{470ADE90-4B89-965B-9EA4-91F7F0869DB0}"/>
                </a:ext>
              </a:extLst>
            </p:cNvPr>
            <p:cNvPicPr>
              <a:picLocks noChangeAspect="1"/>
            </p:cNvPicPr>
            <p:nvPr/>
          </p:nvPicPr>
          <p:blipFill>
            <a:blip r:embed="rId5"/>
            <a:stretch>
              <a:fillRect/>
            </a:stretch>
          </p:blipFill>
          <p:spPr>
            <a:xfrm>
              <a:off x="5507040" y="5207313"/>
              <a:ext cx="1371600" cy="1371600"/>
            </a:xfrm>
            <a:custGeom>
              <a:avLst/>
              <a:gdLst>
                <a:gd name="connsiteX0" fmla="*/ 1 w 1371600"/>
                <a:gd name="connsiteY0" fmla="*/ 1016 h 1371600"/>
                <a:gd name="connsiteX1" fmla="*/ 1371601 w 1371600"/>
                <a:gd name="connsiteY1" fmla="*/ 1016 h 1371600"/>
                <a:gd name="connsiteX2" fmla="*/ 1371601 w 1371600"/>
                <a:gd name="connsiteY2" fmla="*/ 1372616 h 1371600"/>
                <a:gd name="connsiteX3" fmla="*/ 1 w 1371600"/>
                <a:gd name="connsiteY3" fmla="*/ 1372616 h 1371600"/>
              </a:gdLst>
              <a:ahLst/>
              <a:cxnLst>
                <a:cxn ang="0">
                  <a:pos x="connsiteX0" y="connsiteY0"/>
                </a:cxn>
                <a:cxn ang="0">
                  <a:pos x="connsiteX1" y="connsiteY1"/>
                </a:cxn>
                <a:cxn ang="0">
                  <a:pos x="connsiteX2" y="connsiteY2"/>
                </a:cxn>
                <a:cxn ang="0">
                  <a:pos x="connsiteX3" y="connsiteY3"/>
                </a:cxn>
              </a:cxnLst>
              <a:rect l="l" t="t" r="r" b="b"/>
              <a:pathLst>
                <a:path w="1371600" h="1371600">
                  <a:moveTo>
                    <a:pt x="1" y="1016"/>
                  </a:moveTo>
                  <a:lnTo>
                    <a:pt x="1371601" y="1016"/>
                  </a:lnTo>
                  <a:lnTo>
                    <a:pt x="1371601" y="1372616"/>
                  </a:lnTo>
                  <a:lnTo>
                    <a:pt x="1" y="1372616"/>
                  </a:lnTo>
                  <a:close/>
                </a:path>
              </a:pathLst>
            </a:custGeom>
          </p:spPr>
        </p:pic>
        <p:pic>
          <p:nvPicPr>
            <p:cNvPr id="8" name="图片 7">
              <a:extLst>
                <a:ext uri="{FF2B5EF4-FFF2-40B4-BE49-F238E27FC236}">
                  <a16:creationId xmlns:a16="http://schemas.microsoft.com/office/drawing/2014/main" id="{E0B0C016-6AD3-1EDC-904C-061EB078B1CB}"/>
                </a:ext>
              </a:extLst>
            </p:cNvPr>
            <p:cNvPicPr>
              <a:picLocks noChangeAspect="1"/>
            </p:cNvPicPr>
            <p:nvPr/>
          </p:nvPicPr>
          <p:blipFill>
            <a:blip r:embed="rId6"/>
            <a:stretch>
              <a:fillRect/>
            </a:stretch>
          </p:blipFill>
          <p:spPr>
            <a:xfrm>
              <a:off x="7234803" y="5207313"/>
              <a:ext cx="1371600" cy="1371600"/>
            </a:xfrm>
            <a:custGeom>
              <a:avLst/>
              <a:gdLst>
                <a:gd name="connsiteX0" fmla="*/ 1 w 1371600"/>
                <a:gd name="connsiteY0" fmla="*/ 1536 h 1371600"/>
                <a:gd name="connsiteX1" fmla="*/ 1371601 w 1371600"/>
                <a:gd name="connsiteY1" fmla="*/ 1536 h 1371600"/>
                <a:gd name="connsiteX2" fmla="*/ 1371601 w 1371600"/>
                <a:gd name="connsiteY2" fmla="*/ 1373136 h 1371600"/>
                <a:gd name="connsiteX3" fmla="*/ 1 w 1371600"/>
                <a:gd name="connsiteY3" fmla="*/ 1373136 h 1371600"/>
              </a:gdLst>
              <a:ahLst/>
              <a:cxnLst>
                <a:cxn ang="0">
                  <a:pos x="connsiteX0" y="connsiteY0"/>
                </a:cxn>
                <a:cxn ang="0">
                  <a:pos x="connsiteX1" y="connsiteY1"/>
                </a:cxn>
                <a:cxn ang="0">
                  <a:pos x="connsiteX2" y="connsiteY2"/>
                </a:cxn>
                <a:cxn ang="0">
                  <a:pos x="connsiteX3" y="connsiteY3"/>
                </a:cxn>
              </a:cxnLst>
              <a:rect l="l" t="t" r="r" b="b"/>
              <a:pathLst>
                <a:path w="1371600" h="1371600">
                  <a:moveTo>
                    <a:pt x="1" y="1536"/>
                  </a:moveTo>
                  <a:lnTo>
                    <a:pt x="1371601" y="1536"/>
                  </a:lnTo>
                  <a:lnTo>
                    <a:pt x="1371601" y="1373136"/>
                  </a:lnTo>
                  <a:lnTo>
                    <a:pt x="1" y="1373136"/>
                  </a:lnTo>
                  <a:close/>
                </a:path>
              </a:pathLst>
            </a:custGeom>
          </p:spPr>
        </p:pic>
        <p:pic>
          <p:nvPicPr>
            <p:cNvPr id="9" name="图片 8">
              <a:extLst>
                <a:ext uri="{FF2B5EF4-FFF2-40B4-BE49-F238E27FC236}">
                  <a16:creationId xmlns:a16="http://schemas.microsoft.com/office/drawing/2014/main" id="{9CC9BD6E-ED9C-0EBC-BEFF-3112B8DC3394}"/>
                </a:ext>
              </a:extLst>
            </p:cNvPr>
            <p:cNvPicPr>
              <a:picLocks noChangeAspect="1"/>
            </p:cNvPicPr>
            <p:nvPr/>
          </p:nvPicPr>
          <p:blipFill>
            <a:blip r:embed="rId7"/>
            <a:stretch>
              <a:fillRect/>
            </a:stretch>
          </p:blipFill>
          <p:spPr>
            <a:xfrm>
              <a:off x="9070402" y="5217032"/>
              <a:ext cx="1371600" cy="1371600"/>
            </a:xfrm>
            <a:custGeom>
              <a:avLst/>
              <a:gdLst>
                <a:gd name="connsiteX0" fmla="*/ 1 w 1371600"/>
                <a:gd name="connsiteY0" fmla="*/ 2048 h 1371600"/>
                <a:gd name="connsiteX1" fmla="*/ 1371601 w 1371600"/>
                <a:gd name="connsiteY1" fmla="*/ 2048 h 1371600"/>
                <a:gd name="connsiteX2" fmla="*/ 1371601 w 1371600"/>
                <a:gd name="connsiteY2" fmla="*/ 1373648 h 1371600"/>
                <a:gd name="connsiteX3" fmla="*/ 1 w 1371600"/>
                <a:gd name="connsiteY3" fmla="*/ 1373648 h 1371600"/>
              </a:gdLst>
              <a:ahLst/>
              <a:cxnLst>
                <a:cxn ang="0">
                  <a:pos x="connsiteX0" y="connsiteY0"/>
                </a:cxn>
                <a:cxn ang="0">
                  <a:pos x="connsiteX1" y="connsiteY1"/>
                </a:cxn>
                <a:cxn ang="0">
                  <a:pos x="connsiteX2" y="connsiteY2"/>
                </a:cxn>
                <a:cxn ang="0">
                  <a:pos x="connsiteX3" y="connsiteY3"/>
                </a:cxn>
              </a:cxnLst>
              <a:rect l="l" t="t" r="r" b="b"/>
              <a:pathLst>
                <a:path w="1371600" h="1371600">
                  <a:moveTo>
                    <a:pt x="1" y="2048"/>
                  </a:moveTo>
                  <a:lnTo>
                    <a:pt x="1371601" y="2048"/>
                  </a:lnTo>
                  <a:lnTo>
                    <a:pt x="1371601" y="1373648"/>
                  </a:lnTo>
                  <a:lnTo>
                    <a:pt x="1" y="1373648"/>
                  </a:lnTo>
                  <a:close/>
                </a:path>
              </a:pathLst>
            </a:custGeom>
          </p:spPr>
        </p:pic>
      </p:grpSp>
      <p:grpSp>
        <p:nvGrpSpPr>
          <p:cNvPr id="10" name="组合 9">
            <a:extLst>
              <a:ext uri="{FF2B5EF4-FFF2-40B4-BE49-F238E27FC236}">
                <a16:creationId xmlns:a16="http://schemas.microsoft.com/office/drawing/2014/main" id="{8328F6C6-065B-365E-F39E-0FA9BD940EE0}"/>
              </a:ext>
            </a:extLst>
          </p:cNvPr>
          <p:cNvGrpSpPr/>
          <p:nvPr/>
        </p:nvGrpSpPr>
        <p:grpSpPr>
          <a:xfrm>
            <a:off x="3472254" y="3894146"/>
            <a:ext cx="6565466" cy="1044437"/>
            <a:chOff x="1757753" y="3721413"/>
            <a:chExt cx="8673253" cy="1379745"/>
          </a:xfrm>
        </p:grpSpPr>
        <p:pic>
          <p:nvPicPr>
            <p:cNvPr id="11" name="图片 10">
              <a:extLst>
                <a:ext uri="{FF2B5EF4-FFF2-40B4-BE49-F238E27FC236}">
                  <a16:creationId xmlns:a16="http://schemas.microsoft.com/office/drawing/2014/main" id="{9FE9456E-C4BC-693C-5E1F-9DA2730CC2F9}"/>
                </a:ext>
              </a:extLst>
            </p:cNvPr>
            <p:cNvPicPr>
              <a:picLocks noChangeAspect="1"/>
            </p:cNvPicPr>
            <p:nvPr/>
          </p:nvPicPr>
          <p:blipFill>
            <a:blip r:embed="rId8"/>
            <a:stretch>
              <a:fillRect/>
            </a:stretch>
          </p:blipFill>
          <p:spPr>
            <a:xfrm>
              <a:off x="1757753" y="3721413"/>
              <a:ext cx="1371600" cy="1371600"/>
            </a:xfrm>
            <a:custGeom>
              <a:avLst/>
              <a:gdLst>
                <a:gd name="connsiteX0" fmla="*/ 529 w 1371600"/>
                <a:gd name="connsiteY0" fmla="*/ 0 h 1371600"/>
                <a:gd name="connsiteX1" fmla="*/ 1372130 w 1371600"/>
                <a:gd name="connsiteY1" fmla="*/ 0 h 1371600"/>
                <a:gd name="connsiteX2" fmla="*/ 1372130 w 1371600"/>
                <a:gd name="connsiteY2" fmla="*/ 1371600 h 1371600"/>
                <a:gd name="connsiteX3" fmla="*/ 529 w 1371600"/>
                <a:gd name="connsiteY3" fmla="*/ 1371600 h 1371600"/>
              </a:gdLst>
              <a:ahLst/>
              <a:cxnLst>
                <a:cxn ang="0">
                  <a:pos x="connsiteX0" y="connsiteY0"/>
                </a:cxn>
                <a:cxn ang="0">
                  <a:pos x="connsiteX1" y="connsiteY1"/>
                </a:cxn>
                <a:cxn ang="0">
                  <a:pos x="connsiteX2" y="connsiteY2"/>
                </a:cxn>
                <a:cxn ang="0">
                  <a:pos x="connsiteX3" y="connsiteY3"/>
                </a:cxn>
              </a:cxnLst>
              <a:rect l="l" t="t" r="r" b="b"/>
              <a:pathLst>
                <a:path w="1371600" h="1371600">
                  <a:moveTo>
                    <a:pt x="529" y="0"/>
                  </a:moveTo>
                  <a:lnTo>
                    <a:pt x="1372130" y="0"/>
                  </a:lnTo>
                  <a:lnTo>
                    <a:pt x="1372130" y="1371600"/>
                  </a:lnTo>
                  <a:lnTo>
                    <a:pt x="529" y="1371600"/>
                  </a:lnTo>
                  <a:close/>
                </a:path>
              </a:pathLst>
            </a:custGeom>
          </p:spPr>
        </p:pic>
        <p:pic>
          <p:nvPicPr>
            <p:cNvPr id="12" name="图片 11">
              <a:extLst>
                <a:ext uri="{FF2B5EF4-FFF2-40B4-BE49-F238E27FC236}">
                  <a16:creationId xmlns:a16="http://schemas.microsoft.com/office/drawing/2014/main" id="{CB9BDC1F-9D00-AF24-261E-9B6C57DCD9AE}"/>
                </a:ext>
              </a:extLst>
            </p:cNvPr>
            <p:cNvPicPr>
              <a:picLocks noChangeAspect="1"/>
            </p:cNvPicPr>
            <p:nvPr/>
          </p:nvPicPr>
          <p:blipFill>
            <a:blip r:embed="rId9"/>
            <a:stretch>
              <a:fillRect/>
            </a:stretch>
          </p:blipFill>
          <p:spPr>
            <a:xfrm>
              <a:off x="3592648" y="3727397"/>
              <a:ext cx="1371600" cy="1371600"/>
            </a:xfrm>
            <a:custGeom>
              <a:avLst/>
              <a:gdLst>
                <a:gd name="connsiteX0" fmla="*/ 529 w 1371600"/>
                <a:gd name="connsiteY0" fmla="*/ 512 h 1371600"/>
                <a:gd name="connsiteX1" fmla="*/ 1372130 w 1371600"/>
                <a:gd name="connsiteY1" fmla="*/ 512 h 1371600"/>
                <a:gd name="connsiteX2" fmla="*/ 1372130 w 1371600"/>
                <a:gd name="connsiteY2" fmla="*/ 1372112 h 1371600"/>
                <a:gd name="connsiteX3" fmla="*/ 529 w 1371600"/>
                <a:gd name="connsiteY3" fmla="*/ 1372112 h 1371600"/>
              </a:gdLst>
              <a:ahLst/>
              <a:cxnLst>
                <a:cxn ang="0">
                  <a:pos x="connsiteX0" y="connsiteY0"/>
                </a:cxn>
                <a:cxn ang="0">
                  <a:pos x="connsiteX1" y="connsiteY1"/>
                </a:cxn>
                <a:cxn ang="0">
                  <a:pos x="connsiteX2" y="connsiteY2"/>
                </a:cxn>
                <a:cxn ang="0">
                  <a:pos x="connsiteX3" y="connsiteY3"/>
                </a:cxn>
              </a:cxnLst>
              <a:rect l="l" t="t" r="r" b="b"/>
              <a:pathLst>
                <a:path w="1371600" h="1371600">
                  <a:moveTo>
                    <a:pt x="529" y="512"/>
                  </a:moveTo>
                  <a:lnTo>
                    <a:pt x="1372130" y="512"/>
                  </a:lnTo>
                  <a:lnTo>
                    <a:pt x="1372130" y="1372112"/>
                  </a:lnTo>
                  <a:lnTo>
                    <a:pt x="529" y="1372112"/>
                  </a:lnTo>
                  <a:close/>
                </a:path>
              </a:pathLst>
            </a:custGeom>
          </p:spPr>
        </p:pic>
        <p:pic>
          <p:nvPicPr>
            <p:cNvPr id="13" name="图片 12">
              <a:extLst>
                <a:ext uri="{FF2B5EF4-FFF2-40B4-BE49-F238E27FC236}">
                  <a16:creationId xmlns:a16="http://schemas.microsoft.com/office/drawing/2014/main" id="{EEF427D5-DBDC-D146-BE08-F9457BA74740}"/>
                </a:ext>
              </a:extLst>
            </p:cNvPr>
            <p:cNvPicPr>
              <a:picLocks noChangeAspect="1"/>
            </p:cNvPicPr>
            <p:nvPr/>
          </p:nvPicPr>
          <p:blipFill>
            <a:blip r:embed="rId10"/>
            <a:stretch>
              <a:fillRect/>
            </a:stretch>
          </p:blipFill>
          <p:spPr>
            <a:xfrm>
              <a:off x="5479618" y="3729558"/>
              <a:ext cx="1371600" cy="1371600"/>
            </a:xfrm>
            <a:custGeom>
              <a:avLst/>
              <a:gdLst>
                <a:gd name="connsiteX0" fmla="*/ 529 w 1371600"/>
                <a:gd name="connsiteY0" fmla="*/ 1024 h 1371600"/>
                <a:gd name="connsiteX1" fmla="*/ 1372130 w 1371600"/>
                <a:gd name="connsiteY1" fmla="*/ 1024 h 1371600"/>
                <a:gd name="connsiteX2" fmla="*/ 1372130 w 1371600"/>
                <a:gd name="connsiteY2" fmla="*/ 1372624 h 1371600"/>
                <a:gd name="connsiteX3" fmla="*/ 529 w 1371600"/>
                <a:gd name="connsiteY3" fmla="*/ 1372624 h 1371600"/>
              </a:gdLst>
              <a:ahLst/>
              <a:cxnLst>
                <a:cxn ang="0">
                  <a:pos x="connsiteX0" y="connsiteY0"/>
                </a:cxn>
                <a:cxn ang="0">
                  <a:pos x="connsiteX1" y="connsiteY1"/>
                </a:cxn>
                <a:cxn ang="0">
                  <a:pos x="connsiteX2" y="connsiteY2"/>
                </a:cxn>
                <a:cxn ang="0">
                  <a:pos x="connsiteX3" y="connsiteY3"/>
                </a:cxn>
              </a:cxnLst>
              <a:rect l="l" t="t" r="r" b="b"/>
              <a:pathLst>
                <a:path w="1371600" h="1371600">
                  <a:moveTo>
                    <a:pt x="529" y="1024"/>
                  </a:moveTo>
                  <a:lnTo>
                    <a:pt x="1372130" y="1024"/>
                  </a:lnTo>
                  <a:lnTo>
                    <a:pt x="1372130" y="1372624"/>
                  </a:lnTo>
                  <a:lnTo>
                    <a:pt x="529" y="1372624"/>
                  </a:lnTo>
                  <a:close/>
                </a:path>
              </a:pathLst>
            </a:custGeom>
          </p:spPr>
        </p:pic>
        <p:pic>
          <p:nvPicPr>
            <p:cNvPr id="14" name="图片 13">
              <a:extLst>
                <a:ext uri="{FF2B5EF4-FFF2-40B4-BE49-F238E27FC236}">
                  <a16:creationId xmlns:a16="http://schemas.microsoft.com/office/drawing/2014/main" id="{4DD6D959-9158-1F05-F3CB-B946730FF0CA}"/>
                </a:ext>
              </a:extLst>
            </p:cNvPr>
            <p:cNvPicPr>
              <a:picLocks noChangeAspect="1"/>
            </p:cNvPicPr>
            <p:nvPr/>
          </p:nvPicPr>
          <p:blipFill>
            <a:blip r:embed="rId11"/>
            <a:stretch>
              <a:fillRect/>
            </a:stretch>
          </p:blipFill>
          <p:spPr>
            <a:xfrm>
              <a:off x="7238075" y="3729558"/>
              <a:ext cx="1371600" cy="1371600"/>
            </a:xfrm>
            <a:custGeom>
              <a:avLst/>
              <a:gdLst>
                <a:gd name="connsiteX0" fmla="*/ 529 w 1371600"/>
                <a:gd name="connsiteY0" fmla="*/ 1536 h 1371600"/>
                <a:gd name="connsiteX1" fmla="*/ 1372130 w 1371600"/>
                <a:gd name="connsiteY1" fmla="*/ 1536 h 1371600"/>
                <a:gd name="connsiteX2" fmla="*/ 1372130 w 1371600"/>
                <a:gd name="connsiteY2" fmla="*/ 1373136 h 1371600"/>
                <a:gd name="connsiteX3" fmla="*/ 529 w 1371600"/>
                <a:gd name="connsiteY3" fmla="*/ 1373136 h 1371600"/>
              </a:gdLst>
              <a:ahLst/>
              <a:cxnLst>
                <a:cxn ang="0">
                  <a:pos x="connsiteX0" y="connsiteY0"/>
                </a:cxn>
                <a:cxn ang="0">
                  <a:pos x="connsiteX1" y="connsiteY1"/>
                </a:cxn>
                <a:cxn ang="0">
                  <a:pos x="connsiteX2" y="connsiteY2"/>
                </a:cxn>
                <a:cxn ang="0">
                  <a:pos x="connsiteX3" y="connsiteY3"/>
                </a:cxn>
              </a:cxnLst>
              <a:rect l="l" t="t" r="r" b="b"/>
              <a:pathLst>
                <a:path w="1371600" h="1371600">
                  <a:moveTo>
                    <a:pt x="529" y="1536"/>
                  </a:moveTo>
                  <a:lnTo>
                    <a:pt x="1372130" y="1536"/>
                  </a:lnTo>
                  <a:lnTo>
                    <a:pt x="1372130" y="1373136"/>
                  </a:lnTo>
                  <a:lnTo>
                    <a:pt x="529" y="1373136"/>
                  </a:lnTo>
                  <a:close/>
                </a:path>
              </a:pathLst>
            </a:custGeom>
          </p:spPr>
        </p:pic>
        <p:pic>
          <p:nvPicPr>
            <p:cNvPr id="15" name="图片 14">
              <a:extLst>
                <a:ext uri="{FF2B5EF4-FFF2-40B4-BE49-F238E27FC236}">
                  <a16:creationId xmlns:a16="http://schemas.microsoft.com/office/drawing/2014/main" id="{B8B7F89B-CD25-5C1F-ECA4-06AF39AB132B}"/>
                </a:ext>
              </a:extLst>
            </p:cNvPr>
            <p:cNvPicPr>
              <a:picLocks noChangeAspect="1"/>
            </p:cNvPicPr>
            <p:nvPr/>
          </p:nvPicPr>
          <p:blipFill>
            <a:blip r:embed="rId12"/>
            <a:stretch>
              <a:fillRect/>
            </a:stretch>
          </p:blipFill>
          <p:spPr>
            <a:xfrm>
              <a:off x="9059406" y="3729558"/>
              <a:ext cx="1371600" cy="1371600"/>
            </a:xfrm>
            <a:custGeom>
              <a:avLst/>
              <a:gdLst>
                <a:gd name="connsiteX0" fmla="*/ 529 w 1371600"/>
                <a:gd name="connsiteY0" fmla="*/ 2048 h 1371600"/>
                <a:gd name="connsiteX1" fmla="*/ 1372130 w 1371600"/>
                <a:gd name="connsiteY1" fmla="*/ 2048 h 1371600"/>
                <a:gd name="connsiteX2" fmla="*/ 1372130 w 1371600"/>
                <a:gd name="connsiteY2" fmla="*/ 1373648 h 1371600"/>
                <a:gd name="connsiteX3" fmla="*/ 529 w 1371600"/>
                <a:gd name="connsiteY3" fmla="*/ 1373648 h 1371600"/>
              </a:gdLst>
              <a:ahLst/>
              <a:cxnLst>
                <a:cxn ang="0">
                  <a:pos x="connsiteX0" y="connsiteY0"/>
                </a:cxn>
                <a:cxn ang="0">
                  <a:pos x="connsiteX1" y="connsiteY1"/>
                </a:cxn>
                <a:cxn ang="0">
                  <a:pos x="connsiteX2" y="connsiteY2"/>
                </a:cxn>
                <a:cxn ang="0">
                  <a:pos x="connsiteX3" y="connsiteY3"/>
                </a:cxn>
              </a:cxnLst>
              <a:rect l="l" t="t" r="r" b="b"/>
              <a:pathLst>
                <a:path w="1371600" h="1371600">
                  <a:moveTo>
                    <a:pt x="529" y="2048"/>
                  </a:moveTo>
                  <a:lnTo>
                    <a:pt x="1372130" y="2048"/>
                  </a:lnTo>
                  <a:lnTo>
                    <a:pt x="1372130" y="1373648"/>
                  </a:lnTo>
                  <a:lnTo>
                    <a:pt x="529" y="1373648"/>
                  </a:lnTo>
                  <a:close/>
                </a:path>
              </a:pathLst>
            </a:custGeom>
          </p:spPr>
        </p:pic>
      </p:grpSp>
      <p:grpSp>
        <p:nvGrpSpPr>
          <p:cNvPr id="16" name="组合 15">
            <a:extLst>
              <a:ext uri="{FF2B5EF4-FFF2-40B4-BE49-F238E27FC236}">
                <a16:creationId xmlns:a16="http://schemas.microsoft.com/office/drawing/2014/main" id="{A88D5FE9-7EC0-7B26-277B-F6DA409CEE0B}"/>
              </a:ext>
            </a:extLst>
          </p:cNvPr>
          <p:cNvGrpSpPr/>
          <p:nvPr/>
        </p:nvGrpSpPr>
        <p:grpSpPr>
          <a:xfrm>
            <a:off x="3475494" y="1393093"/>
            <a:ext cx="6563013" cy="1047885"/>
            <a:chOff x="1760994" y="902586"/>
            <a:chExt cx="8670012" cy="1384300"/>
          </a:xfrm>
        </p:grpSpPr>
        <p:pic>
          <p:nvPicPr>
            <p:cNvPr id="17" name="图片 16">
              <a:extLst>
                <a:ext uri="{FF2B5EF4-FFF2-40B4-BE49-F238E27FC236}">
                  <a16:creationId xmlns:a16="http://schemas.microsoft.com/office/drawing/2014/main" id="{2C7B768A-9225-424F-CA8C-99332C0708A1}"/>
                </a:ext>
              </a:extLst>
            </p:cNvPr>
            <p:cNvPicPr>
              <a:picLocks noChangeAspect="1"/>
            </p:cNvPicPr>
            <p:nvPr/>
          </p:nvPicPr>
          <p:blipFill>
            <a:blip r:embed="rId13"/>
            <a:stretch>
              <a:fillRect/>
            </a:stretch>
          </p:blipFill>
          <p:spPr>
            <a:xfrm>
              <a:off x="3585597" y="915286"/>
              <a:ext cx="1371600" cy="1371600"/>
            </a:xfrm>
            <a:custGeom>
              <a:avLst/>
              <a:gdLst>
                <a:gd name="connsiteX0" fmla="*/ 1622 w 1371600"/>
                <a:gd name="connsiteY0" fmla="*/ 512 h 1371600"/>
                <a:gd name="connsiteX1" fmla="*/ 1373223 w 1371600"/>
                <a:gd name="connsiteY1" fmla="*/ 512 h 1371600"/>
                <a:gd name="connsiteX2" fmla="*/ 1373223 w 1371600"/>
                <a:gd name="connsiteY2" fmla="*/ 1372112 h 1371600"/>
                <a:gd name="connsiteX3" fmla="*/ 1622 w 1371600"/>
                <a:gd name="connsiteY3" fmla="*/ 1372112 h 1371600"/>
              </a:gdLst>
              <a:ahLst/>
              <a:cxnLst>
                <a:cxn ang="0">
                  <a:pos x="connsiteX0" y="connsiteY0"/>
                </a:cxn>
                <a:cxn ang="0">
                  <a:pos x="connsiteX1" y="connsiteY1"/>
                </a:cxn>
                <a:cxn ang="0">
                  <a:pos x="connsiteX2" y="connsiteY2"/>
                </a:cxn>
                <a:cxn ang="0">
                  <a:pos x="connsiteX3" y="connsiteY3"/>
                </a:cxn>
              </a:cxnLst>
              <a:rect l="l" t="t" r="r" b="b"/>
              <a:pathLst>
                <a:path w="1371600" h="1371600">
                  <a:moveTo>
                    <a:pt x="1622" y="512"/>
                  </a:moveTo>
                  <a:lnTo>
                    <a:pt x="1373223" y="512"/>
                  </a:lnTo>
                  <a:lnTo>
                    <a:pt x="1373223" y="1372112"/>
                  </a:lnTo>
                  <a:lnTo>
                    <a:pt x="1622" y="1372112"/>
                  </a:lnTo>
                  <a:close/>
                </a:path>
              </a:pathLst>
            </a:custGeom>
          </p:spPr>
        </p:pic>
        <p:pic>
          <p:nvPicPr>
            <p:cNvPr id="18" name="图片 17">
              <a:extLst>
                <a:ext uri="{FF2B5EF4-FFF2-40B4-BE49-F238E27FC236}">
                  <a16:creationId xmlns:a16="http://schemas.microsoft.com/office/drawing/2014/main" id="{3B9B0B98-1A49-5663-F772-D2FC3D2B746B}"/>
                </a:ext>
              </a:extLst>
            </p:cNvPr>
            <p:cNvPicPr>
              <a:picLocks noChangeAspect="1"/>
            </p:cNvPicPr>
            <p:nvPr/>
          </p:nvPicPr>
          <p:blipFill>
            <a:blip r:embed="rId14"/>
            <a:stretch>
              <a:fillRect/>
            </a:stretch>
          </p:blipFill>
          <p:spPr>
            <a:xfrm>
              <a:off x="1760994" y="902586"/>
              <a:ext cx="1371600" cy="1371600"/>
            </a:xfrm>
            <a:custGeom>
              <a:avLst/>
              <a:gdLst>
                <a:gd name="connsiteX0" fmla="*/ 1622 w 1371600"/>
                <a:gd name="connsiteY0" fmla="*/ 0 h 1371600"/>
                <a:gd name="connsiteX1" fmla="*/ 1373223 w 1371600"/>
                <a:gd name="connsiteY1" fmla="*/ 0 h 1371600"/>
                <a:gd name="connsiteX2" fmla="*/ 1373223 w 1371600"/>
                <a:gd name="connsiteY2" fmla="*/ 1371600 h 1371600"/>
                <a:gd name="connsiteX3" fmla="*/ 1622 w 1371600"/>
                <a:gd name="connsiteY3" fmla="*/ 1371600 h 1371600"/>
              </a:gdLst>
              <a:ahLst/>
              <a:cxnLst>
                <a:cxn ang="0">
                  <a:pos x="connsiteX0" y="connsiteY0"/>
                </a:cxn>
                <a:cxn ang="0">
                  <a:pos x="connsiteX1" y="connsiteY1"/>
                </a:cxn>
                <a:cxn ang="0">
                  <a:pos x="connsiteX2" y="connsiteY2"/>
                </a:cxn>
                <a:cxn ang="0">
                  <a:pos x="connsiteX3" y="connsiteY3"/>
                </a:cxn>
              </a:cxnLst>
              <a:rect l="l" t="t" r="r" b="b"/>
              <a:pathLst>
                <a:path w="1371600" h="1371600">
                  <a:moveTo>
                    <a:pt x="1622" y="0"/>
                  </a:moveTo>
                  <a:lnTo>
                    <a:pt x="1373223" y="0"/>
                  </a:lnTo>
                  <a:lnTo>
                    <a:pt x="1373223" y="1371600"/>
                  </a:lnTo>
                  <a:lnTo>
                    <a:pt x="1622" y="1371600"/>
                  </a:lnTo>
                  <a:close/>
                </a:path>
              </a:pathLst>
            </a:custGeom>
          </p:spPr>
        </p:pic>
        <p:pic>
          <p:nvPicPr>
            <p:cNvPr id="19" name="图片 18">
              <a:extLst>
                <a:ext uri="{FF2B5EF4-FFF2-40B4-BE49-F238E27FC236}">
                  <a16:creationId xmlns:a16="http://schemas.microsoft.com/office/drawing/2014/main" id="{CA8570AF-5DE3-8D37-228D-436EEE14A0AA}"/>
                </a:ext>
              </a:extLst>
            </p:cNvPr>
            <p:cNvPicPr>
              <a:picLocks noChangeAspect="1"/>
            </p:cNvPicPr>
            <p:nvPr/>
          </p:nvPicPr>
          <p:blipFill>
            <a:blip r:embed="rId15"/>
            <a:stretch>
              <a:fillRect/>
            </a:stretch>
          </p:blipFill>
          <p:spPr>
            <a:xfrm>
              <a:off x="5410200" y="905275"/>
              <a:ext cx="1371600" cy="1371600"/>
            </a:xfrm>
            <a:custGeom>
              <a:avLst/>
              <a:gdLst>
                <a:gd name="connsiteX0" fmla="*/ 1622 w 1371600"/>
                <a:gd name="connsiteY0" fmla="*/ 1024 h 1371600"/>
                <a:gd name="connsiteX1" fmla="*/ 1373223 w 1371600"/>
                <a:gd name="connsiteY1" fmla="*/ 1024 h 1371600"/>
                <a:gd name="connsiteX2" fmla="*/ 1373223 w 1371600"/>
                <a:gd name="connsiteY2" fmla="*/ 1372624 h 1371600"/>
                <a:gd name="connsiteX3" fmla="*/ 1622 w 1371600"/>
                <a:gd name="connsiteY3" fmla="*/ 1372624 h 1371600"/>
              </a:gdLst>
              <a:ahLst/>
              <a:cxnLst>
                <a:cxn ang="0">
                  <a:pos x="connsiteX0" y="connsiteY0"/>
                </a:cxn>
                <a:cxn ang="0">
                  <a:pos x="connsiteX1" y="connsiteY1"/>
                </a:cxn>
                <a:cxn ang="0">
                  <a:pos x="connsiteX2" y="connsiteY2"/>
                </a:cxn>
                <a:cxn ang="0">
                  <a:pos x="connsiteX3" y="connsiteY3"/>
                </a:cxn>
              </a:cxnLst>
              <a:rect l="l" t="t" r="r" b="b"/>
              <a:pathLst>
                <a:path w="1371600" h="1371600">
                  <a:moveTo>
                    <a:pt x="1622" y="1024"/>
                  </a:moveTo>
                  <a:lnTo>
                    <a:pt x="1373223" y="1024"/>
                  </a:lnTo>
                  <a:lnTo>
                    <a:pt x="1373223" y="1372624"/>
                  </a:lnTo>
                  <a:lnTo>
                    <a:pt x="1622" y="1372624"/>
                  </a:lnTo>
                  <a:close/>
                </a:path>
              </a:pathLst>
            </a:custGeom>
          </p:spPr>
        </p:pic>
        <p:pic>
          <p:nvPicPr>
            <p:cNvPr id="20" name="图片 19">
              <a:extLst>
                <a:ext uri="{FF2B5EF4-FFF2-40B4-BE49-F238E27FC236}">
                  <a16:creationId xmlns:a16="http://schemas.microsoft.com/office/drawing/2014/main" id="{C7D684EB-53AC-5B83-8A3C-09D6E08DEB7C}"/>
                </a:ext>
              </a:extLst>
            </p:cNvPr>
            <p:cNvPicPr>
              <a:picLocks noChangeAspect="1"/>
            </p:cNvPicPr>
            <p:nvPr/>
          </p:nvPicPr>
          <p:blipFill>
            <a:blip r:embed="rId16"/>
            <a:stretch>
              <a:fillRect/>
            </a:stretch>
          </p:blipFill>
          <p:spPr>
            <a:xfrm>
              <a:off x="7234803" y="902586"/>
              <a:ext cx="1371600" cy="1371600"/>
            </a:xfrm>
            <a:custGeom>
              <a:avLst/>
              <a:gdLst>
                <a:gd name="connsiteX0" fmla="*/ 1622 w 1371600"/>
                <a:gd name="connsiteY0" fmla="*/ 1536 h 1371600"/>
                <a:gd name="connsiteX1" fmla="*/ 1373223 w 1371600"/>
                <a:gd name="connsiteY1" fmla="*/ 1536 h 1371600"/>
                <a:gd name="connsiteX2" fmla="*/ 1373223 w 1371600"/>
                <a:gd name="connsiteY2" fmla="*/ 1373136 h 1371600"/>
                <a:gd name="connsiteX3" fmla="*/ 1622 w 1371600"/>
                <a:gd name="connsiteY3" fmla="*/ 1373136 h 1371600"/>
              </a:gdLst>
              <a:ahLst/>
              <a:cxnLst>
                <a:cxn ang="0">
                  <a:pos x="connsiteX0" y="connsiteY0"/>
                </a:cxn>
                <a:cxn ang="0">
                  <a:pos x="connsiteX1" y="connsiteY1"/>
                </a:cxn>
                <a:cxn ang="0">
                  <a:pos x="connsiteX2" y="connsiteY2"/>
                </a:cxn>
                <a:cxn ang="0">
                  <a:pos x="connsiteX3" y="connsiteY3"/>
                </a:cxn>
              </a:cxnLst>
              <a:rect l="l" t="t" r="r" b="b"/>
              <a:pathLst>
                <a:path w="1371600" h="1371600">
                  <a:moveTo>
                    <a:pt x="1622" y="1536"/>
                  </a:moveTo>
                  <a:lnTo>
                    <a:pt x="1373223" y="1536"/>
                  </a:lnTo>
                  <a:lnTo>
                    <a:pt x="1373223" y="1373136"/>
                  </a:lnTo>
                  <a:lnTo>
                    <a:pt x="1622" y="1373136"/>
                  </a:lnTo>
                  <a:close/>
                </a:path>
              </a:pathLst>
            </a:custGeom>
          </p:spPr>
        </p:pic>
        <p:pic>
          <p:nvPicPr>
            <p:cNvPr id="21" name="图片 20">
              <a:extLst>
                <a:ext uri="{FF2B5EF4-FFF2-40B4-BE49-F238E27FC236}">
                  <a16:creationId xmlns:a16="http://schemas.microsoft.com/office/drawing/2014/main" id="{B0403B33-EFD5-60ED-97FF-02B70493D583}"/>
                </a:ext>
              </a:extLst>
            </p:cNvPr>
            <p:cNvPicPr>
              <a:picLocks noChangeAspect="1"/>
            </p:cNvPicPr>
            <p:nvPr/>
          </p:nvPicPr>
          <p:blipFill>
            <a:blip r:embed="rId17"/>
            <a:stretch>
              <a:fillRect/>
            </a:stretch>
          </p:blipFill>
          <p:spPr>
            <a:xfrm>
              <a:off x="9059406" y="902586"/>
              <a:ext cx="1371600" cy="1371600"/>
            </a:xfrm>
            <a:custGeom>
              <a:avLst/>
              <a:gdLst>
                <a:gd name="connsiteX0" fmla="*/ 1622 w 1371600"/>
                <a:gd name="connsiteY0" fmla="*/ 2048 h 1371600"/>
                <a:gd name="connsiteX1" fmla="*/ 1373223 w 1371600"/>
                <a:gd name="connsiteY1" fmla="*/ 2048 h 1371600"/>
                <a:gd name="connsiteX2" fmla="*/ 1373223 w 1371600"/>
                <a:gd name="connsiteY2" fmla="*/ 1373648 h 1371600"/>
                <a:gd name="connsiteX3" fmla="*/ 1622 w 1371600"/>
                <a:gd name="connsiteY3" fmla="*/ 1373648 h 1371600"/>
              </a:gdLst>
              <a:ahLst/>
              <a:cxnLst>
                <a:cxn ang="0">
                  <a:pos x="connsiteX0" y="connsiteY0"/>
                </a:cxn>
                <a:cxn ang="0">
                  <a:pos x="connsiteX1" y="connsiteY1"/>
                </a:cxn>
                <a:cxn ang="0">
                  <a:pos x="connsiteX2" y="connsiteY2"/>
                </a:cxn>
                <a:cxn ang="0">
                  <a:pos x="connsiteX3" y="connsiteY3"/>
                </a:cxn>
              </a:cxnLst>
              <a:rect l="l" t="t" r="r" b="b"/>
              <a:pathLst>
                <a:path w="1371600" h="1371600">
                  <a:moveTo>
                    <a:pt x="1622" y="2048"/>
                  </a:moveTo>
                  <a:lnTo>
                    <a:pt x="1373223" y="2048"/>
                  </a:lnTo>
                  <a:lnTo>
                    <a:pt x="1373223" y="1373648"/>
                  </a:lnTo>
                  <a:lnTo>
                    <a:pt x="1622" y="1373648"/>
                  </a:lnTo>
                  <a:close/>
                </a:path>
              </a:pathLst>
            </a:custGeom>
          </p:spPr>
        </p:pic>
      </p:grpSp>
      <p:grpSp>
        <p:nvGrpSpPr>
          <p:cNvPr id="22" name="组合 21">
            <a:extLst>
              <a:ext uri="{FF2B5EF4-FFF2-40B4-BE49-F238E27FC236}">
                <a16:creationId xmlns:a16="http://schemas.microsoft.com/office/drawing/2014/main" id="{672E48ED-1095-E0FF-CCDD-53898055F565}"/>
              </a:ext>
            </a:extLst>
          </p:cNvPr>
          <p:cNvGrpSpPr/>
          <p:nvPr/>
        </p:nvGrpSpPr>
        <p:grpSpPr>
          <a:xfrm>
            <a:off x="3475494" y="2674510"/>
            <a:ext cx="6544974" cy="1038272"/>
            <a:chOff x="1760994" y="2485982"/>
            <a:chExt cx="8646182" cy="1371601"/>
          </a:xfrm>
        </p:grpSpPr>
        <p:grpSp>
          <p:nvGrpSpPr>
            <p:cNvPr id="23" name="图形 7">
              <a:extLst>
                <a:ext uri="{FF2B5EF4-FFF2-40B4-BE49-F238E27FC236}">
                  <a16:creationId xmlns:a16="http://schemas.microsoft.com/office/drawing/2014/main" id="{B606E5D6-15AF-34B8-50CC-30D7D601A046}"/>
                </a:ext>
              </a:extLst>
            </p:cNvPr>
            <p:cNvGrpSpPr/>
            <p:nvPr/>
          </p:nvGrpSpPr>
          <p:grpSpPr>
            <a:xfrm>
              <a:off x="9035576" y="2485982"/>
              <a:ext cx="1371600" cy="1371600"/>
              <a:chOff x="5673816" y="7543800"/>
              <a:chExt cx="1371600" cy="1371600"/>
            </a:xfrm>
          </p:grpSpPr>
          <p:pic>
            <p:nvPicPr>
              <p:cNvPr id="123" name="图片 122">
                <a:extLst>
                  <a:ext uri="{FF2B5EF4-FFF2-40B4-BE49-F238E27FC236}">
                    <a16:creationId xmlns:a16="http://schemas.microsoft.com/office/drawing/2014/main" id="{E6D5456A-895C-561B-102C-B1F66D5697B2}"/>
                  </a:ext>
                </a:extLst>
              </p:cNvPr>
              <p:cNvPicPr>
                <a:picLocks noChangeAspect="1"/>
              </p:cNvPicPr>
              <p:nvPr/>
            </p:nvPicPr>
            <p:blipFill>
              <a:blip r:embed="rId18"/>
              <a:stretch>
                <a:fillRect/>
              </a:stretch>
            </p:blipFill>
            <p:spPr>
              <a:xfrm>
                <a:off x="5673816" y="7543800"/>
                <a:ext cx="1371600" cy="1371600"/>
              </a:xfrm>
              <a:custGeom>
                <a:avLst/>
                <a:gdLst>
                  <a:gd name="connsiteX0" fmla="*/ 1073 w 1371600"/>
                  <a:gd name="connsiteY0" fmla="*/ 2048 h 1371600"/>
                  <a:gd name="connsiteX1" fmla="*/ 1372673 w 1371600"/>
                  <a:gd name="connsiteY1" fmla="*/ 2048 h 1371600"/>
                  <a:gd name="connsiteX2" fmla="*/ 1372673 w 1371600"/>
                  <a:gd name="connsiteY2" fmla="*/ 1373648 h 1371600"/>
                  <a:gd name="connsiteX3" fmla="*/ 1073 w 1371600"/>
                  <a:gd name="connsiteY3" fmla="*/ 1373648 h 1371600"/>
                </a:gdLst>
                <a:ahLst/>
                <a:cxnLst>
                  <a:cxn ang="0">
                    <a:pos x="connsiteX0" y="connsiteY0"/>
                  </a:cxn>
                  <a:cxn ang="0">
                    <a:pos x="connsiteX1" y="connsiteY1"/>
                  </a:cxn>
                  <a:cxn ang="0">
                    <a:pos x="connsiteX2" y="connsiteY2"/>
                  </a:cxn>
                  <a:cxn ang="0">
                    <a:pos x="connsiteX3" y="connsiteY3"/>
                  </a:cxn>
                </a:cxnLst>
                <a:rect l="l" t="t" r="r" b="b"/>
                <a:pathLst>
                  <a:path w="1371600" h="1371600">
                    <a:moveTo>
                      <a:pt x="1073" y="2048"/>
                    </a:moveTo>
                    <a:lnTo>
                      <a:pt x="1372673" y="2048"/>
                    </a:lnTo>
                    <a:lnTo>
                      <a:pt x="1372673" y="1373648"/>
                    </a:lnTo>
                    <a:lnTo>
                      <a:pt x="1073" y="1373648"/>
                    </a:lnTo>
                    <a:close/>
                  </a:path>
                </a:pathLst>
              </a:custGeom>
            </p:spPr>
          </p:pic>
          <p:grpSp>
            <p:nvGrpSpPr>
              <p:cNvPr id="124" name="图形 7">
                <a:extLst>
                  <a:ext uri="{FF2B5EF4-FFF2-40B4-BE49-F238E27FC236}">
                    <a16:creationId xmlns:a16="http://schemas.microsoft.com/office/drawing/2014/main" id="{155DAD98-75F2-CB47-C264-95CC17939701}"/>
                  </a:ext>
                </a:extLst>
              </p:cNvPr>
              <p:cNvGrpSpPr/>
              <p:nvPr/>
            </p:nvGrpSpPr>
            <p:grpSpPr>
              <a:xfrm>
                <a:off x="5941706" y="7728644"/>
                <a:ext cx="554533" cy="1009947"/>
                <a:chOff x="5941706" y="7728644"/>
                <a:chExt cx="554533" cy="1009947"/>
              </a:xfrm>
            </p:grpSpPr>
            <p:sp>
              <p:nvSpPr>
                <p:cNvPr id="125" name="任意多边形: 形状 54">
                  <a:extLst>
                    <a:ext uri="{FF2B5EF4-FFF2-40B4-BE49-F238E27FC236}">
                      <a16:creationId xmlns:a16="http://schemas.microsoft.com/office/drawing/2014/main" id="{A7F3EEA4-F856-E840-7736-019100C9EC71}"/>
                    </a:ext>
                  </a:extLst>
                </p:cNvPr>
                <p:cNvSpPr/>
                <p:nvPr/>
              </p:nvSpPr>
              <p:spPr>
                <a:xfrm>
                  <a:off x="6113156" y="7728644"/>
                  <a:ext cx="93761" cy="93761"/>
                </a:xfrm>
                <a:custGeom>
                  <a:avLst/>
                  <a:gdLst>
                    <a:gd name="connsiteX0" fmla="*/ 93762 w 93761"/>
                    <a:gd name="connsiteY0" fmla="*/ 46881 h 93761"/>
                    <a:gd name="connsiteX1" fmla="*/ 46881 w 93761"/>
                    <a:gd name="connsiteY1" fmla="*/ 93762 h 93761"/>
                    <a:gd name="connsiteX2" fmla="*/ 0 w 93761"/>
                    <a:gd name="connsiteY2" fmla="*/ 46881 h 93761"/>
                    <a:gd name="connsiteX3" fmla="*/ 46881 w 93761"/>
                    <a:gd name="connsiteY3" fmla="*/ 0 h 93761"/>
                    <a:gd name="connsiteX4" fmla="*/ 93762 w 93761"/>
                    <a:gd name="connsiteY4" fmla="*/ 46881 h 93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761" h="93761">
                      <a:moveTo>
                        <a:pt x="93762" y="46881"/>
                      </a:moveTo>
                      <a:cubicBezTo>
                        <a:pt x="93762" y="72773"/>
                        <a:pt x="72772" y="93762"/>
                        <a:pt x="46881" y="93762"/>
                      </a:cubicBezTo>
                      <a:cubicBezTo>
                        <a:pt x="20989" y="93762"/>
                        <a:pt x="0" y="72773"/>
                        <a:pt x="0" y="46881"/>
                      </a:cubicBezTo>
                      <a:cubicBezTo>
                        <a:pt x="0" y="20989"/>
                        <a:pt x="20989" y="0"/>
                        <a:pt x="46881" y="0"/>
                      </a:cubicBezTo>
                      <a:cubicBezTo>
                        <a:pt x="72772" y="0"/>
                        <a:pt x="93762" y="20989"/>
                        <a:pt x="93762" y="46881"/>
                      </a:cubicBezTo>
                      <a:close/>
                    </a:path>
                  </a:pathLst>
                </a:custGeom>
                <a:solidFill>
                  <a:srgbClr val="5F797B"/>
                </a:solidFill>
                <a:ln w="2678" cap="flat">
                  <a:noFill/>
                  <a:prstDash val="solid"/>
                  <a:miter/>
                </a:ln>
              </p:spPr>
              <p:txBody>
                <a:bodyPr rtlCol="0" anchor="ctr"/>
                <a:lstStyle/>
                <a:p>
                  <a:endParaRPr lang="zh-CN" altLang="en-US"/>
                </a:p>
              </p:txBody>
            </p:sp>
            <p:sp>
              <p:nvSpPr>
                <p:cNvPr id="126" name="任意多边形: 形状 55">
                  <a:extLst>
                    <a:ext uri="{FF2B5EF4-FFF2-40B4-BE49-F238E27FC236}">
                      <a16:creationId xmlns:a16="http://schemas.microsoft.com/office/drawing/2014/main" id="{1517DDDD-85E3-0E5C-79C5-31C2F368F917}"/>
                    </a:ext>
                  </a:extLst>
                </p:cNvPr>
                <p:cNvSpPr/>
                <p:nvPr/>
              </p:nvSpPr>
              <p:spPr>
                <a:xfrm>
                  <a:off x="6182808" y="8644830"/>
                  <a:ext cx="93761" cy="93761"/>
                </a:xfrm>
                <a:custGeom>
                  <a:avLst/>
                  <a:gdLst>
                    <a:gd name="connsiteX0" fmla="*/ 93762 w 93761"/>
                    <a:gd name="connsiteY0" fmla="*/ 46881 h 93761"/>
                    <a:gd name="connsiteX1" fmla="*/ 46881 w 93761"/>
                    <a:gd name="connsiteY1" fmla="*/ 93762 h 93761"/>
                    <a:gd name="connsiteX2" fmla="*/ 0 w 93761"/>
                    <a:gd name="connsiteY2" fmla="*/ 46881 h 93761"/>
                    <a:gd name="connsiteX3" fmla="*/ 46881 w 93761"/>
                    <a:gd name="connsiteY3" fmla="*/ 0 h 93761"/>
                    <a:gd name="connsiteX4" fmla="*/ 93762 w 93761"/>
                    <a:gd name="connsiteY4" fmla="*/ 46881 h 93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761" h="93761">
                      <a:moveTo>
                        <a:pt x="93762" y="46881"/>
                      </a:moveTo>
                      <a:cubicBezTo>
                        <a:pt x="93762" y="72773"/>
                        <a:pt x="72772" y="93762"/>
                        <a:pt x="46881" y="93762"/>
                      </a:cubicBezTo>
                      <a:cubicBezTo>
                        <a:pt x="20989" y="93762"/>
                        <a:pt x="0" y="72773"/>
                        <a:pt x="0" y="46881"/>
                      </a:cubicBezTo>
                      <a:cubicBezTo>
                        <a:pt x="0" y="20989"/>
                        <a:pt x="20989" y="0"/>
                        <a:pt x="46881" y="0"/>
                      </a:cubicBezTo>
                      <a:cubicBezTo>
                        <a:pt x="72772" y="0"/>
                        <a:pt x="93762" y="20989"/>
                        <a:pt x="93762" y="46881"/>
                      </a:cubicBezTo>
                      <a:close/>
                    </a:path>
                  </a:pathLst>
                </a:custGeom>
                <a:solidFill>
                  <a:srgbClr val="5F797B"/>
                </a:solidFill>
                <a:ln w="2678" cap="flat">
                  <a:noFill/>
                  <a:prstDash val="solid"/>
                  <a:miter/>
                </a:ln>
              </p:spPr>
              <p:txBody>
                <a:bodyPr rtlCol="0" anchor="ctr"/>
                <a:lstStyle/>
                <a:p>
                  <a:endParaRPr lang="zh-CN" altLang="en-US"/>
                </a:p>
              </p:txBody>
            </p:sp>
            <p:sp>
              <p:nvSpPr>
                <p:cNvPr id="127" name="任意多边形: 形状 56">
                  <a:extLst>
                    <a:ext uri="{FF2B5EF4-FFF2-40B4-BE49-F238E27FC236}">
                      <a16:creationId xmlns:a16="http://schemas.microsoft.com/office/drawing/2014/main" id="{842FCA57-C91E-340F-DC33-381176470F1C}"/>
                    </a:ext>
                  </a:extLst>
                </p:cNvPr>
                <p:cNvSpPr/>
                <p:nvPr/>
              </p:nvSpPr>
              <p:spPr>
                <a:xfrm>
                  <a:off x="6394442" y="8395692"/>
                  <a:ext cx="99119" cy="99119"/>
                </a:xfrm>
                <a:custGeom>
                  <a:avLst/>
                  <a:gdLst>
                    <a:gd name="connsiteX0" fmla="*/ 99119 w 99119"/>
                    <a:gd name="connsiteY0" fmla="*/ 49560 h 99119"/>
                    <a:gd name="connsiteX1" fmla="*/ 49560 w 99119"/>
                    <a:gd name="connsiteY1" fmla="*/ 99120 h 99119"/>
                    <a:gd name="connsiteX2" fmla="*/ 0 w 99119"/>
                    <a:gd name="connsiteY2" fmla="*/ 49560 h 99119"/>
                    <a:gd name="connsiteX3" fmla="*/ 49560 w 99119"/>
                    <a:gd name="connsiteY3" fmla="*/ 0 h 99119"/>
                    <a:gd name="connsiteX4" fmla="*/ 99119 w 99119"/>
                    <a:gd name="connsiteY4" fmla="*/ 49560 h 99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19" h="99119">
                      <a:moveTo>
                        <a:pt x="99119" y="49560"/>
                      </a:moveTo>
                      <a:cubicBezTo>
                        <a:pt x="99119" y="76931"/>
                        <a:pt x="76931" y="99120"/>
                        <a:pt x="49560" y="99120"/>
                      </a:cubicBezTo>
                      <a:cubicBezTo>
                        <a:pt x="22189" y="99120"/>
                        <a:pt x="0" y="76931"/>
                        <a:pt x="0" y="49560"/>
                      </a:cubicBezTo>
                      <a:cubicBezTo>
                        <a:pt x="0" y="22189"/>
                        <a:pt x="22189" y="0"/>
                        <a:pt x="49560" y="0"/>
                      </a:cubicBezTo>
                      <a:cubicBezTo>
                        <a:pt x="76931" y="0"/>
                        <a:pt x="99119" y="22189"/>
                        <a:pt x="99119" y="49560"/>
                      </a:cubicBezTo>
                      <a:close/>
                    </a:path>
                  </a:pathLst>
                </a:custGeom>
                <a:solidFill>
                  <a:srgbClr val="F2CC8F"/>
                </a:solidFill>
                <a:ln w="2678" cap="flat">
                  <a:noFill/>
                  <a:prstDash val="solid"/>
                  <a:miter/>
                </a:ln>
              </p:spPr>
              <p:txBody>
                <a:bodyPr rtlCol="0" anchor="ctr"/>
                <a:lstStyle/>
                <a:p>
                  <a:endParaRPr lang="zh-CN" altLang="en-US"/>
                </a:p>
              </p:txBody>
            </p:sp>
            <p:sp>
              <p:nvSpPr>
                <p:cNvPr id="128" name="任意多边形: 形状 57">
                  <a:extLst>
                    <a:ext uri="{FF2B5EF4-FFF2-40B4-BE49-F238E27FC236}">
                      <a16:creationId xmlns:a16="http://schemas.microsoft.com/office/drawing/2014/main" id="{485B6565-85D7-6AD8-DFB5-2A2E104EAA3F}"/>
                    </a:ext>
                  </a:extLst>
                </p:cNvPr>
                <p:cNvSpPr/>
                <p:nvPr/>
              </p:nvSpPr>
              <p:spPr>
                <a:xfrm>
                  <a:off x="5941706" y="7910810"/>
                  <a:ext cx="123229" cy="123229"/>
                </a:xfrm>
                <a:custGeom>
                  <a:avLst/>
                  <a:gdLst>
                    <a:gd name="connsiteX0" fmla="*/ 123230 w 123229"/>
                    <a:gd name="connsiteY0" fmla="*/ 61615 h 123229"/>
                    <a:gd name="connsiteX1" fmla="*/ 61615 w 123229"/>
                    <a:gd name="connsiteY1" fmla="*/ 123230 h 123229"/>
                    <a:gd name="connsiteX2" fmla="*/ 0 w 123229"/>
                    <a:gd name="connsiteY2" fmla="*/ 61615 h 123229"/>
                    <a:gd name="connsiteX3" fmla="*/ 61615 w 123229"/>
                    <a:gd name="connsiteY3" fmla="*/ 0 h 123229"/>
                    <a:gd name="connsiteX4" fmla="*/ 123230 w 123229"/>
                    <a:gd name="connsiteY4" fmla="*/ 61615 h 123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229" h="123229">
                      <a:moveTo>
                        <a:pt x="123230" y="61615"/>
                      </a:moveTo>
                      <a:cubicBezTo>
                        <a:pt x="123230" y="95644"/>
                        <a:pt x="95644" y="123230"/>
                        <a:pt x="61615" y="123230"/>
                      </a:cubicBezTo>
                      <a:cubicBezTo>
                        <a:pt x="27586" y="123230"/>
                        <a:pt x="0" y="95644"/>
                        <a:pt x="0" y="61615"/>
                      </a:cubicBezTo>
                      <a:cubicBezTo>
                        <a:pt x="0" y="27586"/>
                        <a:pt x="27586" y="0"/>
                        <a:pt x="61615" y="0"/>
                      </a:cubicBezTo>
                      <a:cubicBezTo>
                        <a:pt x="95644" y="0"/>
                        <a:pt x="123230" y="27586"/>
                        <a:pt x="123230" y="61615"/>
                      </a:cubicBezTo>
                      <a:close/>
                    </a:path>
                  </a:pathLst>
                </a:custGeom>
                <a:solidFill>
                  <a:srgbClr val="E07A5F"/>
                </a:solidFill>
                <a:ln w="2678" cap="flat">
                  <a:noFill/>
                  <a:prstDash val="solid"/>
                  <a:miter/>
                </a:ln>
              </p:spPr>
              <p:txBody>
                <a:bodyPr rtlCol="0" anchor="ctr"/>
                <a:lstStyle/>
                <a:p>
                  <a:endParaRPr lang="zh-CN" altLang="en-US"/>
                </a:p>
              </p:txBody>
            </p:sp>
            <p:sp>
              <p:nvSpPr>
                <p:cNvPr id="129" name="任意多边形: 形状 58">
                  <a:extLst>
                    <a:ext uri="{FF2B5EF4-FFF2-40B4-BE49-F238E27FC236}">
                      <a16:creationId xmlns:a16="http://schemas.microsoft.com/office/drawing/2014/main" id="{21681E54-7CF1-0714-498A-DB19A059E598}"/>
                    </a:ext>
                  </a:extLst>
                </p:cNvPr>
                <p:cNvSpPr/>
                <p:nvPr/>
              </p:nvSpPr>
              <p:spPr>
                <a:xfrm>
                  <a:off x="6327469" y="8524279"/>
                  <a:ext cx="166092" cy="166092"/>
                </a:xfrm>
                <a:custGeom>
                  <a:avLst/>
                  <a:gdLst>
                    <a:gd name="connsiteX0" fmla="*/ 166092 w 166092"/>
                    <a:gd name="connsiteY0" fmla="*/ 83046 h 166092"/>
                    <a:gd name="connsiteX1" fmla="*/ 83046 w 166092"/>
                    <a:gd name="connsiteY1" fmla="*/ 166092 h 166092"/>
                    <a:gd name="connsiteX2" fmla="*/ 0 w 166092"/>
                    <a:gd name="connsiteY2" fmla="*/ 83046 h 166092"/>
                    <a:gd name="connsiteX3" fmla="*/ 83046 w 166092"/>
                    <a:gd name="connsiteY3" fmla="*/ 0 h 166092"/>
                    <a:gd name="connsiteX4" fmla="*/ 166092 w 166092"/>
                    <a:gd name="connsiteY4" fmla="*/ 83046 h 166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092" h="166092">
                      <a:moveTo>
                        <a:pt x="166092" y="83046"/>
                      </a:moveTo>
                      <a:cubicBezTo>
                        <a:pt x="166092" y="128911"/>
                        <a:pt x="128911" y="166092"/>
                        <a:pt x="83046" y="166092"/>
                      </a:cubicBezTo>
                      <a:cubicBezTo>
                        <a:pt x="37181" y="166092"/>
                        <a:pt x="0" y="128911"/>
                        <a:pt x="0" y="83046"/>
                      </a:cubicBezTo>
                      <a:cubicBezTo>
                        <a:pt x="0" y="37181"/>
                        <a:pt x="37181" y="0"/>
                        <a:pt x="83046" y="0"/>
                      </a:cubicBezTo>
                      <a:cubicBezTo>
                        <a:pt x="128911" y="0"/>
                        <a:pt x="166092" y="37181"/>
                        <a:pt x="166092" y="83046"/>
                      </a:cubicBezTo>
                      <a:close/>
                    </a:path>
                  </a:pathLst>
                </a:custGeom>
                <a:solidFill>
                  <a:srgbClr val="EAB69F"/>
                </a:solidFill>
                <a:ln w="2678" cap="flat">
                  <a:noFill/>
                  <a:prstDash val="solid"/>
                  <a:miter/>
                </a:ln>
              </p:spPr>
              <p:txBody>
                <a:bodyPr rtlCol="0" anchor="ctr"/>
                <a:lstStyle/>
                <a:p>
                  <a:endParaRPr lang="zh-CN" altLang="en-US"/>
                </a:p>
              </p:txBody>
            </p:sp>
            <p:sp>
              <p:nvSpPr>
                <p:cNvPr id="130" name="任意多边形: 形状 59">
                  <a:extLst>
                    <a:ext uri="{FF2B5EF4-FFF2-40B4-BE49-F238E27FC236}">
                      <a16:creationId xmlns:a16="http://schemas.microsoft.com/office/drawing/2014/main" id="{016BB5AE-FDC2-9AF4-B712-53B3A5CF8658}"/>
                    </a:ext>
                  </a:extLst>
                </p:cNvPr>
                <p:cNvSpPr/>
                <p:nvPr/>
              </p:nvSpPr>
              <p:spPr>
                <a:xfrm>
                  <a:off x="5984569" y="8529637"/>
                  <a:ext cx="158055" cy="158055"/>
                </a:xfrm>
                <a:custGeom>
                  <a:avLst/>
                  <a:gdLst>
                    <a:gd name="connsiteX0" fmla="*/ 158055 w 158055"/>
                    <a:gd name="connsiteY0" fmla="*/ 79028 h 158055"/>
                    <a:gd name="connsiteX1" fmla="*/ 79028 w 158055"/>
                    <a:gd name="connsiteY1" fmla="*/ 158055 h 158055"/>
                    <a:gd name="connsiteX2" fmla="*/ 0 w 158055"/>
                    <a:gd name="connsiteY2" fmla="*/ 79028 h 158055"/>
                    <a:gd name="connsiteX3" fmla="*/ 79028 w 158055"/>
                    <a:gd name="connsiteY3" fmla="*/ 0 h 158055"/>
                    <a:gd name="connsiteX4" fmla="*/ 158055 w 158055"/>
                    <a:gd name="connsiteY4" fmla="*/ 79028 h 1580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55" h="158055">
                      <a:moveTo>
                        <a:pt x="158055" y="79028"/>
                      </a:moveTo>
                      <a:cubicBezTo>
                        <a:pt x="158055" y="122674"/>
                        <a:pt x="122673" y="158055"/>
                        <a:pt x="79028" y="158055"/>
                      </a:cubicBezTo>
                      <a:cubicBezTo>
                        <a:pt x="35382" y="158055"/>
                        <a:pt x="0" y="122674"/>
                        <a:pt x="0" y="79028"/>
                      </a:cubicBezTo>
                      <a:cubicBezTo>
                        <a:pt x="0" y="35382"/>
                        <a:pt x="35382" y="0"/>
                        <a:pt x="79028" y="0"/>
                      </a:cubicBezTo>
                      <a:cubicBezTo>
                        <a:pt x="122673" y="0"/>
                        <a:pt x="158055" y="35382"/>
                        <a:pt x="158055" y="79028"/>
                      </a:cubicBezTo>
                      <a:close/>
                    </a:path>
                  </a:pathLst>
                </a:custGeom>
                <a:solidFill>
                  <a:srgbClr val="EAB69F"/>
                </a:solidFill>
                <a:ln w="2678" cap="flat">
                  <a:noFill/>
                  <a:prstDash val="solid"/>
                  <a:miter/>
                </a:ln>
              </p:spPr>
              <p:txBody>
                <a:bodyPr rtlCol="0" anchor="ctr"/>
                <a:lstStyle/>
                <a:p>
                  <a:endParaRPr lang="zh-CN" altLang="en-US"/>
                </a:p>
              </p:txBody>
            </p:sp>
            <p:sp>
              <p:nvSpPr>
                <p:cNvPr id="131" name="任意多边形: 形状 60">
                  <a:extLst>
                    <a:ext uri="{FF2B5EF4-FFF2-40B4-BE49-F238E27FC236}">
                      <a16:creationId xmlns:a16="http://schemas.microsoft.com/office/drawing/2014/main" id="{135D1F62-0227-1CF1-236A-5E9AC6806DA3}"/>
                    </a:ext>
                  </a:extLst>
                </p:cNvPr>
                <p:cNvSpPr/>
                <p:nvPr/>
              </p:nvSpPr>
              <p:spPr>
                <a:xfrm>
                  <a:off x="6330148" y="7774185"/>
                  <a:ext cx="166092" cy="166092"/>
                </a:xfrm>
                <a:custGeom>
                  <a:avLst/>
                  <a:gdLst>
                    <a:gd name="connsiteX0" fmla="*/ 166092 w 166092"/>
                    <a:gd name="connsiteY0" fmla="*/ 83046 h 166092"/>
                    <a:gd name="connsiteX1" fmla="*/ 83046 w 166092"/>
                    <a:gd name="connsiteY1" fmla="*/ 166092 h 166092"/>
                    <a:gd name="connsiteX2" fmla="*/ 0 w 166092"/>
                    <a:gd name="connsiteY2" fmla="*/ 83046 h 166092"/>
                    <a:gd name="connsiteX3" fmla="*/ 83046 w 166092"/>
                    <a:gd name="connsiteY3" fmla="*/ 0 h 166092"/>
                    <a:gd name="connsiteX4" fmla="*/ 166092 w 166092"/>
                    <a:gd name="connsiteY4" fmla="*/ 83046 h 166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092" h="166092">
                      <a:moveTo>
                        <a:pt x="166092" y="83046"/>
                      </a:moveTo>
                      <a:cubicBezTo>
                        <a:pt x="166092" y="128911"/>
                        <a:pt x="128911" y="166092"/>
                        <a:pt x="83046" y="166092"/>
                      </a:cubicBezTo>
                      <a:cubicBezTo>
                        <a:pt x="37181" y="166092"/>
                        <a:pt x="0" y="128911"/>
                        <a:pt x="0" y="83046"/>
                      </a:cubicBezTo>
                      <a:cubicBezTo>
                        <a:pt x="0" y="37181"/>
                        <a:pt x="37181" y="0"/>
                        <a:pt x="83046" y="0"/>
                      </a:cubicBezTo>
                      <a:cubicBezTo>
                        <a:pt x="128911" y="0"/>
                        <a:pt x="166092" y="37181"/>
                        <a:pt x="166092" y="83046"/>
                      </a:cubicBezTo>
                      <a:close/>
                    </a:path>
                  </a:pathLst>
                </a:custGeom>
                <a:solidFill>
                  <a:srgbClr val="EAB69F"/>
                </a:solidFill>
                <a:ln w="2678" cap="flat">
                  <a:noFill/>
                  <a:prstDash val="solid"/>
                  <a:miter/>
                </a:ln>
              </p:spPr>
              <p:txBody>
                <a:bodyPr rtlCol="0" anchor="ctr"/>
                <a:lstStyle/>
                <a:p>
                  <a:endParaRPr lang="zh-CN" altLang="en-US"/>
                </a:p>
              </p:txBody>
            </p:sp>
            <p:sp>
              <p:nvSpPr>
                <p:cNvPr id="132" name="任意多边形: 形状 61">
                  <a:extLst>
                    <a:ext uri="{FF2B5EF4-FFF2-40B4-BE49-F238E27FC236}">
                      <a16:creationId xmlns:a16="http://schemas.microsoft.com/office/drawing/2014/main" id="{4986D63C-D12D-4A53-634A-304BBE12462C}"/>
                    </a:ext>
                  </a:extLst>
                </p:cNvPr>
                <p:cNvSpPr/>
                <p:nvPr/>
              </p:nvSpPr>
              <p:spPr>
                <a:xfrm>
                  <a:off x="5976532" y="8162627"/>
                  <a:ext cx="310753" cy="310753"/>
                </a:xfrm>
                <a:custGeom>
                  <a:avLst/>
                  <a:gdLst>
                    <a:gd name="connsiteX0" fmla="*/ 310753 w 310753"/>
                    <a:gd name="connsiteY0" fmla="*/ 155377 h 310753"/>
                    <a:gd name="connsiteX1" fmla="*/ 155376 w 310753"/>
                    <a:gd name="connsiteY1" fmla="*/ 310753 h 310753"/>
                    <a:gd name="connsiteX2" fmla="*/ 0 w 310753"/>
                    <a:gd name="connsiteY2" fmla="*/ 155377 h 310753"/>
                    <a:gd name="connsiteX3" fmla="*/ 155376 w 310753"/>
                    <a:gd name="connsiteY3" fmla="*/ 0 h 310753"/>
                    <a:gd name="connsiteX4" fmla="*/ 310753 w 310753"/>
                    <a:gd name="connsiteY4" fmla="*/ 155377 h 3107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753" h="310753">
                      <a:moveTo>
                        <a:pt x="310753" y="155377"/>
                      </a:moveTo>
                      <a:cubicBezTo>
                        <a:pt x="310753" y="241189"/>
                        <a:pt x="241188" y="310753"/>
                        <a:pt x="155376" y="310753"/>
                      </a:cubicBezTo>
                      <a:cubicBezTo>
                        <a:pt x="69564" y="310753"/>
                        <a:pt x="0" y="241189"/>
                        <a:pt x="0" y="155377"/>
                      </a:cubicBezTo>
                      <a:cubicBezTo>
                        <a:pt x="0" y="69565"/>
                        <a:pt x="69564" y="0"/>
                        <a:pt x="155376" y="0"/>
                      </a:cubicBezTo>
                      <a:cubicBezTo>
                        <a:pt x="241188" y="0"/>
                        <a:pt x="310753" y="69565"/>
                        <a:pt x="310753" y="155377"/>
                      </a:cubicBezTo>
                      <a:close/>
                    </a:path>
                  </a:pathLst>
                </a:custGeom>
                <a:solidFill>
                  <a:srgbClr val="F4F1DE"/>
                </a:solidFill>
                <a:ln w="2678" cap="flat">
                  <a:noFill/>
                  <a:prstDash val="solid"/>
                  <a:miter/>
                </a:ln>
              </p:spPr>
              <p:txBody>
                <a:bodyPr rtlCol="0" anchor="ctr"/>
                <a:lstStyle/>
                <a:p>
                  <a:endParaRPr lang="zh-CN" altLang="en-US"/>
                </a:p>
              </p:txBody>
            </p:sp>
            <p:sp>
              <p:nvSpPr>
                <p:cNvPr id="133" name="任意多边形: 形状 62">
                  <a:extLst>
                    <a:ext uri="{FF2B5EF4-FFF2-40B4-BE49-F238E27FC236}">
                      <a16:creationId xmlns:a16="http://schemas.microsoft.com/office/drawing/2014/main" id="{3BF73A2A-925A-68DA-03D2-8B674DECAF27}"/>
                    </a:ext>
                  </a:extLst>
                </p:cNvPr>
                <p:cNvSpPr/>
                <p:nvPr/>
              </p:nvSpPr>
              <p:spPr>
                <a:xfrm>
                  <a:off x="6231028" y="8610004"/>
                  <a:ext cx="179486" cy="83046"/>
                </a:xfrm>
                <a:custGeom>
                  <a:avLst/>
                  <a:gdLst>
                    <a:gd name="connsiteX0" fmla="*/ 0 w 179486"/>
                    <a:gd name="connsiteY0" fmla="*/ 83046 h 83046"/>
                    <a:gd name="connsiteX1" fmla="*/ 179487 w 179486"/>
                    <a:gd name="connsiteY1" fmla="*/ 0 h 83046"/>
                  </a:gdLst>
                  <a:ahLst/>
                  <a:cxnLst>
                    <a:cxn ang="0">
                      <a:pos x="connsiteX0" y="connsiteY0"/>
                    </a:cxn>
                    <a:cxn ang="0">
                      <a:pos x="connsiteX1" y="connsiteY1"/>
                    </a:cxn>
                  </a:cxnLst>
                  <a:rect l="l" t="t" r="r" b="b"/>
                  <a:pathLst>
                    <a:path w="179486" h="83046">
                      <a:moveTo>
                        <a:pt x="0" y="83046"/>
                      </a:moveTo>
                      <a:lnTo>
                        <a:pt x="179487" y="0"/>
                      </a:lnTo>
                    </a:path>
                  </a:pathLst>
                </a:custGeom>
                <a:ln w="11248" cap="rnd">
                  <a:solidFill>
                    <a:srgbClr val="646464"/>
                  </a:solidFill>
                  <a:prstDash val="solid"/>
                  <a:miter/>
                </a:ln>
              </p:spPr>
              <p:txBody>
                <a:bodyPr rtlCol="0" anchor="ctr"/>
                <a:lstStyle/>
                <a:p>
                  <a:endParaRPr lang="zh-CN" altLang="en-US"/>
                </a:p>
              </p:txBody>
            </p:sp>
            <p:sp>
              <p:nvSpPr>
                <p:cNvPr id="134" name="任意多边形: 形状 63">
                  <a:extLst>
                    <a:ext uri="{FF2B5EF4-FFF2-40B4-BE49-F238E27FC236}">
                      <a16:creationId xmlns:a16="http://schemas.microsoft.com/office/drawing/2014/main" id="{6B2D9EB6-4BC7-E7ED-E84D-8A73E8BE7C30}"/>
                    </a:ext>
                  </a:extLst>
                </p:cNvPr>
                <p:cNvSpPr/>
                <p:nvPr/>
              </p:nvSpPr>
              <p:spPr>
                <a:xfrm>
                  <a:off x="6410515" y="8446591"/>
                  <a:ext cx="34825" cy="163413"/>
                </a:xfrm>
                <a:custGeom>
                  <a:avLst/>
                  <a:gdLst>
                    <a:gd name="connsiteX0" fmla="*/ 34826 w 34825"/>
                    <a:gd name="connsiteY0" fmla="*/ 0 h 163413"/>
                    <a:gd name="connsiteX1" fmla="*/ 0 w 34825"/>
                    <a:gd name="connsiteY1" fmla="*/ 163413 h 163413"/>
                  </a:gdLst>
                  <a:ahLst/>
                  <a:cxnLst>
                    <a:cxn ang="0">
                      <a:pos x="connsiteX0" y="connsiteY0"/>
                    </a:cxn>
                    <a:cxn ang="0">
                      <a:pos x="connsiteX1" y="connsiteY1"/>
                    </a:cxn>
                  </a:cxnLst>
                  <a:rect l="l" t="t" r="r" b="b"/>
                  <a:pathLst>
                    <a:path w="34825" h="163413">
                      <a:moveTo>
                        <a:pt x="34826" y="0"/>
                      </a:moveTo>
                      <a:lnTo>
                        <a:pt x="0" y="163413"/>
                      </a:lnTo>
                    </a:path>
                  </a:pathLst>
                </a:custGeom>
                <a:ln w="11248" cap="rnd">
                  <a:solidFill>
                    <a:srgbClr val="646464"/>
                  </a:solidFill>
                  <a:prstDash val="solid"/>
                  <a:miter/>
                </a:ln>
              </p:spPr>
              <p:txBody>
                <a:bodyPr rtlCol="0" anchor="ctr"/>
                <a:lstStyle/>
                <a:p>
                  <a:endParaRPr lang="zh-CN" altLang="en-US"/>
                </a:p>
              </p:txBody>
            </p:sp>
            <p:sp>
              <p:nvSpPr>
                <p:cNvPr id="135" name="任意多边形: 形状 64">
                  <a:extLst>
                    <a:ext uri="{FF2B5EF4-FFF2-40B4-BE49-F238E27FC236}">
                      <a16:creationId xmlns:a16="http://schemas.microsoft.com/office/drawing/2014/main" id="{A4298289-7913-4CA6-B430-26179D9B6DF1}"/>
                    </a:ext>
                  </a:extLst>
                </p:cNvPr>
                <p:cNvSpPr/>
                <p:nvPr/>
              </p:nvSpPr>
              <p:spPr>
                <a:xfrm>
                  <a:off x="6164056" y="7771507"/>
                  <a:ext cx="249138" cy="85725"/>
                </a:xfrm>
                <a:custGeom>
                  <a:avLst/>
                  <a:gdLst>
                    <a:gd name="connsiteX0" fmla="*/ 0 w 249138"/>
                    <a:gd name="connsiteY0" fmla="*/ 0 h 85725"/>
                    <a:gd name="connsiteX1" fmla="*/ 249138 w 249138"/>
                    <a:gd name="connsiteY1" fmla="*/ 85725 h 85725"/>
                  </a:gdLst>
                  <a:ahLst/>
                  <a:cxnLst>
                    <a:cxn ang="0">
                      <a:pos x="connsiteX0" y="connsiteY0"/>
                    </a:cxn>
                    <a:cxn ang="0">
                      <a:pos x="connsiteX1" y="connsiteY1"/>
                    </a:cxn>
                  </a:cxnLst>
                  <a:rect l="l" t="t" r="r" b="b"/>
                  <a:pathLst>
                    <a:path w="249138" h="85725">
                      <a:moveTo>
                        <a:pt x="0" y="0"/>
                      </a:moveTo>
                      <a:lnTo>
                        <a:pt x="249138" y="85725"/>
                      </a:lnTo>
                    </a:path>
                  </a:pathLst>
                </a:custGeom>
                <a:ln w="11248" cap="rnd">
                  <a:solidFill>
                    <a:srgbClr val="646464"/>
                  </a:solidFill>
                  <a:prstDash val="solid"/>
                  <a:miter/>
                </a:ln>
              </p:spPr>
              <p:txBody>
                <a:bodyPr rtlCol="0" anchor="ctr"/>
                <a:lstStyle/>
                <a:p>
                  <a:endParaRPr lang="zh-CN" altLang="en-US"/>
                </a:p>
              </p:txBody>
            </p:sp>
            <p:sp>
              <p:nvSpPr>
                <p:cNvPr id="136" name="任意多边形: 形状 65">
                  <a:extLst>
                    <a:ext uri="{FF2B5EF4-FFF2-40B4-BE49-F238E27FC236}">
                      <a16:creationId xmlns:a16="http://schemas.microsoft.com/office/drawing/2014/main" id="{E71CD270-D3DF-D46F-665E-3CC50F5DDD8F}"/>
                    </a:ext>
                  </a:extLst>
                </p:cNvPr>
                <p:cNvSpPr/>
                <p:nvPr/>
              </p:nvSpPr>
              <p:spPr>
                <a:xfrm>
                  <a:off x="6131909" y="7857232"/>
                  <a:ext cx="281285" cy="460771"/>
                </a:xfrm>
                <a:custGeom>
                  <a:avLst/>
                  <a:gdLst>
                    <a:gd name="connsiteX0" fmla="*/ 0 w 281285"/>
                    <a:gd name="connsiteY0" fmla="*/ 460772 h 460771"/>
                    <a:gd name="connsiteX1" fmla="*/ 281285 w 281285"/>
                    <a:gd name="connsiteY1" fmla="*/ 0 h 460771"/>
                  </a:gdLst>
                  <a:ahLst/>
                  <a:cxnLst>
                    <a:cxn ang="0">
                      <a:pos x="connsiteX0" y="connsiteY0"/>
                    </a:cxn>
                    <a:cxn ang="0">
                      <a:pos x="connsiteX1" y="connsiteY1"/>
                    </a:cxn>
                  </a:cxnLst>
                  <a:rect l="l" t="t" r="r" b="b"/>
                  <a:pathLst>
                    <a:path w="281285" h="460771">
                      <a:moveTo>
                        <a:pt x="0" y="460772"/>
                      </a:moveTo>
                      <a:lnTo>
                        <a:pt x="281285" y="0"/>
                      </a:lnTo>
                    </a:path>
                  </a:pathLst>
                </a:custGeom>
                <a:ln w="11248" cap="rnd">
                  <a:solidFill>
                    <a:srgbClr val="646464"/>
                  </a:solidFill>
                  <a:prstDash val="solid"/>
                  <a:miter/>
                </a:ln>
              </p:spPr>
              <p:txBody>
                <a:bodyPr rtlCol="0" anchor="ctr"/>
                <a:lstStyle/>
                <a:p>
                  <a:endParaRPr lang="zh-CN" altLang="en-US"/>
                </a:p>
              </p:txBody>
            </p:sp>
            <p:sp>
              <p:nvSpPr>
                <p:cNvPr id="137" name="任意多边形: 形状 66">
                  <a:extLst>
                    <a:ext uri="{FF2B5EF4-FFF2-40B4-BE49-F238E27FC236}">
                      <a16:creationId xmlns:a16="http://schemas.microsoft.com/office/drawing/2014/main" id="{499AD712-323D-A76E-3867-273A3033898E}"/>
                    </a:ext>
                  </a:extLst>
                </p:cNvPr>
                <p:cNvSpPr/>
                <p:nvPr/>
              </p:nvSpPr>
              <p:spPr>
                <a:xfrm>
                  <a:off x="6134588" y="7774185"/>
                  <a:ext cx="26789" cy="541139"/>
                </a:xfrm>
                <a:custGeom>
                  <a:avLst/>
                  <a:gdLst>
                    <a:gd name="connsiteX0" fmla="*/ 0 w 26789"/>
                    <a:gd name="connsiteY0" fmla="*/ 541139 h 541139"/>
                    <a:gd name="connsiteX1" fmla="*/ 26789 w 26789"/>
                    <a:gd name="connsiteY1" fmla="*/ 0 h 541139"/>
                  </a:gdLst>
                  <a:ahLst/>
                  <a:cxnLst>
                    <a:cxn ang="0">
                      <a:pos x="connsiteX0" y="connsiteY0"/>
                    </a:cxn>
                    <a:cxn ang="0">
                      <a:pos x="connsiteX1" y="connsiteY1"/>
                    </a:cxn>
                  </a:cxnLst>
                  <a:rect l="l" t="t" r="r" b="b"/>
                  <a:pathLst>
                    <a:path w="26789" h="541139">
                      <a:moveTo>
                        <a:pt x="0" y="541139"/>
                      </a:moveTo>
                      <a:lnTo>
                        <a:pt x="26789" y="0"/>
                      </a:lnTo>
                    </a:path>
                  </a:pathLst>
                </a:custGeom>
                <a:ln w="11248" cap="rnd">
                  <a:solidFill>
                    <a:srgbClr val="646464"/>
                  </a:solidFill>
                  <a:prstDash val="solid"/>
                  <a:miter/>
                </a:ln>
              </p:spPr>
              <p:txBody>
                <a:bodyPr rtlCol="0" anchor="ctr"/>
                <a:lstStyle/>
                <a:p>
                  <a:endParaRPr lang="zh-CN" altLang="en-US"/>
                </a:p>
              </p:txBody>
            </p:sp>
            <p:sp>
              <p:nvSpPr>
                <p:cNvPr id="138" name="任意多边形: 形状 67">
                  <a:extLst>
                    <a:ext uri="{FF2B5EF4-FFF2-40B4-BE49-F238E27FC236}">
                      <a16:creationId xmlns:a16="http://schemas.microsoft.com/office/drawing/2014/main" id="{8CA5B74A-A8E3-DD43-5CAD-FC14FF7B6E8B}"/>
                    </a:ext>
                  </a:extLst>
                </p:cNvPr>
                <p:cNvSpPr/>
                <p:nvPr/>
              </p:nvSpPr>
              <p:spPr>
                <a:xfrm>
                  <a:off x="6131909" y="8318003"/>
                  <a:ext cx="313432" cy="128587"/>
                </a:xfrm>
                <a:custGeom>
                  <a:avLst/>
                  <a:gdLst>
                    <a:gd name="connsiteX0" fmla="*/ 0 w 313432"/>
                    <a:gd name="connsiteY0" fmla="*/ 0 h 128587"/>
                    <a:gd name="connsiteX1" fmla="*/ 313432 w 313432"/>
                    <a:gd name="connsiteY1" fmla="*/ 128588 h 128587"/>
                  </a:gdLst>
                  <a:ahLst/>
                  <a:cxnLst>
                    <a:cxn ang="0">
                      <a:pos x="connsiteX0" y="connsiteY0"/>
                    </a:cxn>
                    <a:cxn ang="0">
                      <a:pos x="connsiteX1" y="connsiteY1"/>
                    </a:cxn>
                  </a:cxnLst>
                  <a:rect l="l" t="t" r="r" b="b"/>
                  <a:pathLst>
                    <a:path w="313432" h="128587">
                      <a:moveTo>
                        <a:pt x="0" y="0"/>
                      </a:moveTo>
                      <a:lnTo>
                        <a:pt x="313432" y="128588"/>
                      </a:lnTo>
                    </a:path>
                  </a:pathLst>
                </a:custGeom>
                <a:ln w="11248" cap="rnd">
                  <a:solidFill>
                    <a:srgbClr val="646464"/>
                  </a:solidFill>
                  <a:prstDash val="solid"/>
                  <a:miter/>
                </a:ln>
              </p:spPr>
              <p:txBody>
                <a:bodyPr rtlCol="0" anchor="ctr"/>
                <a:lstStyle/>
                <a:p>
                  <a:endParaRPr lang="zh-CN" altLang="en-US"/>
                </a:p>
              </p:txBody>
            </p:sp>
            <p:sp>
              <p:nvSpPr>
                <p:cNvPr id="139" name="任意多边形: 形状 68">
                  <a:extLst>
                    <a:ext uri="{FF2B5EF4-FFF2-40B4-BE49-F238E27FC236}">
                      <a16:creationId xmlns:a16="http://schemas.microsoft.com/office/drawing/2014/main" id="{497A9233-06D8-507F-D701-7ACF5CEE4BFF}"/>
                    </a:ext>
                  </a:extLst>
                </p:cNvPr>
                <p:cNvSpPr/>
                <p:nvPr/>
              </p:nvSpPr>
              <p:spPr>
                <a:xfrm>
                  <a:off x="6131909" y="8318003"/>
                  <a:ext cx="278606" cy="292000"/>
                </a:xfrm>
                <a:custGeom>
                  <a:avLst/>
                  <a:gdLst>
                    <a:gd name="connsiteX0" fmla="*/ 0 w 278606"/>
                    <a:gd name="connsiteY0" fmla="*/ 0 h 292000"/>
                    <a:gd name="connsiteX1" fmla="*/ 278606 w 278606"/>
                    <a:gd name="connsiteY1" fmla="*/ 292001 h 292000"/>
                  </a:gdLst>
                  <a:ahLst/>
                  <a:cxnLst>
                    <a:cxn ang="0">
                      <a:pos x="connsiteX0" y="connsiteY0"/>
                    </a:cxn>
                    <a:cxn ang="0">
                      <a:pos x="connsiteX1" y="connsiteY1"/>
                    </a:cxn>
                  </a:cxnLst>
                  <a:rect l="l" t="t" r="r" b="b"/>
                  <a:pathLst>
                    <a:path w="278606" h="292000">
                      <a:moveTo>
                        <a:pt x="0" y="0"/>
                      </a:moveTo>
                      <a:lnTo>
                        <a:pt x="278606" y="292001"/>
                      </a:lnTo>
                    </a:path>
                  </a:pathLst>
                </a:custGeom>
                <a:ln w="11248" cap="rnd">
                  <a:solidFill>
                    <a:srgbClr val="646464"/>
                  </a:solidFill>
                  <a:prstDash val="solid"/>
                  <a:miter/>
                </a:ln>
              </p:spPr>
              <p:txBody>
                <a:bodyPr rtlCol="0" anchor="ctr"/>
                <a:lstStyle/>
                <a:p>
                  <a:endParaRPr lang="zh-CN" altLang="en-US"/>
                </a:p>
              </p:txBody>
            </p:sp>
            <p:sp>
              <p:nvSpPr>
                <p:cNvPr id="140" name="任意多边形: 形状 69">
                  <a:extLst>
                    <a:ext uri="{FF2B5EF4-FFF2-40B4-BE49-F238E27FC236}">
                      <a16:creationId xmlns:a16="http://schemas.microsoft.com/office/drawing/2014/main" id="{C73D28EE-12FE-DE78-771C-0596B618D060}"/>
                    </a:ext>
                  </a:extLst>
                </p:cNvPr>
                <p:cNvSpPr/>
                <p:nvPr/>
              </p:nvSpPr>
              <p:spPr>
                <a:xfrm>
                  <a:off x="6064936" y="8607325"/>
                  <a:ext cx="166092" cy="85725"/>
                </a:xfrm>
                <a:custGeom>
                  <a:avLst/>
                  <a:gdLst>
                    <a:gd name="connsiteX0" fmla="*/ 0 w 166092"/>
                    <a:gd name="connsiteY0" fmla="*/ 0 h 85725"/>
                    <a:gd name="connsiteX1" fmla="*/ 166092 w 166092"/>
                    <a:gd name="connsiteY1" fmla="*/ 85725 h 85725"/>
                  </a:gdLst>
                  <a:ahLst/>
                  <a:cxnLst>
                    <a:cxn ang="0">
                      <a:pos x="connsiteX0" y="connsiteY0"/>
                    </a:cxn>
                    <a:cxn ang="0">
                      <a:pos x="connsiteX1" y="connsiteY1"/>
                    </a:cxn>
                  </a:cxnLst>
                  <a:rect l="l" t="t" r="r" b="b"/>
                  <a:pathLst>
                    <a:path w="166092" h="85725">
                      <a:moveTo>
                        <a:pt x="0" y="0"/>
                      </a:moveTo>
                      <a:lnTo>
                        <a:pt x="166092" y="85725"/>
                      </a:lnTo>
                    </a:path>
                  </a:pathLst>
                </a:custGeom>
                <a:ln w="11248" cap="rnd">
                  <a:solidFill>
                    <a:srgbClr val="646464"/>
                  </a:solidFill>
                  <a:prstDash val="solid"/>
                  <a:miter/>
                </a:ln>
              </p:spPr>
              <p:txBody>
                <a:bodyPr rtlCol="0" anchor="ctr"/>
                <a:lstStyle/>
                <a:p>
                  <a:endParaRPr lang="zh-CN" altLang="en-US"/>
                </a:p>
              </p:txBody>
            </p:sp>
            <p:sp>
              <p:nvSpPr>
                <p:cNvPr id="141" name="任意多边形: 形状 70">
                  <a:extLst>
                    <a:ext uri="{FF2B5EF4-FFF2-40B4-BE49-F238E27FC236}">
                      <a16:creationId xmlns:a16="http://schemas.microsoft.com/office/drawing/2014/main" id="{BC46BDD1-176D-9932-7CBB-36B0D3E3C1F2}"/>
                    </a:ext>
                  </a:extLst>
                </p:cNvPr>
                <p:cNvSpPr/>
                <p:nvPr/>
              </p:nvSpPr>
              <p:spPr>
                <a:xfrm>
                  <a:off x="6131909" y="8318003"/>
                  <a:ext cx="99119" cy="375046"/>
                </a:xfrm>
                <a:custGeom>
                  <a:avLst/>
                  <a:gdLst>
                    <a:gd name="connsiteX0" fmla="*/ 99119 w 99119"/>
                    <a:gd name="connsiteY0" fmla="*/ 375047 h 375046"/>
                    <a:gd name="connsiteX1" fmla="*/ 0 w 99119"/>
                    <a:gd name="connsiteY1" fmla="*/ 0 h 375046"/>
                  </a:gdLst>
                  <a:ahLst/>
                  <a:cxnLst>
                    <a:cxn ang="0">
                      <a:pos x="connsiteX0" y="connsiteY0"/>
                    </a:cxn>
                    <a:cxn ang="0">
                      <a:pos x="connsiteX1" y="connsiteY1"/>
                    </a:cxn>
                  </a:cxnLst>
                  <a:rect l="l" t="t" r="r" b="b"/>
                  <a:pathLst>
                    <a:path w="99119" h="375046">
                      <a:moveTo>
                        <a:pt x="99119" y="375047"/>
                      </a:moveTo>
                      <a:lnTo>
                        <a:pt x="0" y="0"/>
                      </a:lnTo>
                    </a:path>
                  </a:pathLst>
                </a:custGeom>
                <a:ln w="11248" cap="rnd">
                  <a:solidFill>
                    <a:srgbClr val="646464"/>
                  </a:solidFill>
                  <a:prstDash val="solid"/>
                  <a:miter/>
                </a:ln>
              </p:spPr>
              <p:txBody>
                <a:bodyPr rtlCol="0" anchor="ctr"/>
                <a:lstStyle/>
                <a:p>
                  <a:endParaRPr lang="zh-CN" altLang="en-US"/>
                </a:p>
              </p:txBody>
            </p:sp>
            <p:sp>
              <p:nvSpPr>
                <p:cNvPr id="142" name="任意多边形: 形状 71">
                  <a:extLst>
                    <a:ext uri="{FF2B5EF4-FFF2-40B4-BE49-F238E27FC236}">
                      <a16:creationId xmlns:a16="http://schemas.microsoft.com/office/drawing/2014/main" id="{C7EC75C1-98FB-3171-A266-8C8DA10CC32C}"/>
                    </a:ext>
                  </a:extLst>
                </p:cNvPr>
                <p:cNvSpPr/>
                <p:nvPr/>
              </p:nvSpPr>
              <p:spPr>
                <a:xfrm>
                  <a:off x="6003321" y="7774185"/>
                  <a:ext cx="158055" cy="198239"/>
                </a:xfrm>
                <a:custGeom>
                  <a:avLst/>
                  <a:gdLst>
                    <a:gd name="connsiteX0" fmla="*/ 0 w 158055"/>
                    <a:gd name="connsiteY0" fmla="*/ 198239 h 198239"/>
                    <a:gd name="connsiteX1" fmla="*/ 158055 w 158055"/>
                    <a:gd name="connsiteY1" fmla="*/ 0 h 198239"/>
                  </a:gdLst>
                  <a:ahLst/>
                  <a:cxnLst>
                    <a:cxn ang="0">
                      <a:pos x="connsiteX0" y="connsiteY0"/>
                    </a:cxn>
                    <a:cxn ang="0">
                      <a:pos x="connsiteX1" y="connsiteY1"/>
                    </a:cxn>
                  </a:cxnLst>
                  <a:rect l="l" t="t" r="r" b="b"/>
                  <a:pathLst>
                    <a:path w="158055" h="198239">
                      <a:moveTo>
                        <a:pt x="0" y="198239"/>
                      </a:moveTo>
                      <a:lnTo>
                        <a:pt x="158055" y="0"/>
                      </a:lnTo>
                    </a:path>
                  </a:pathLst>
                </a:custGeom>
                <a:ln w="11248" cap="rnd">
                  <a:solidFill>
                    <a:srgbClr val="646464"/>
                  </a:solidFill>
                  <a:prstDash val="solid"/>
                  <a:miter/>
                </a:ln>
              </p:spPr>
              <p:txBody>
                <a:bodyPr rtlCol="0" anchor="ctr"/>
                <a:lstStyle/>
                <a:p>
                  <a:endParaRPr lang="zh-CN" altLang="en-US"/>
                </a:p>
              </p:txBody>
            </p:sp>
            <p:sp>
              <p:nvSpPr>
                <p:cNvPr id="143" name="任意多边形: 形状 72">
                  <a:extLst>
                    <a:ext uri="{FF2B5EF4-FFF2-40B4-BE49-F238E27FC236}">
                      <a16:creationId xmlns:a16="http://schemas.microsoft.com/office/drawing/2014/main" id="{6ABB1ED8-2C41-BBFA-74B8-E574762882D9}"/>
                    </a:ext>
                  </a:extLst>
                </p:cNvPr>
                <p:cNvSpPr/>
                <p:nvPr/>
              </p:nvSpPr>
              <p:spPr>
                <a:xfrm>
                  <a:off x="6003321" y="7972425"/>
                  <a:ext cx="128587" cy="345578"/>
                </a:xfrm>
                <a:custGeom>
                  <a:avLst/>
                  <a:gdLst>
                    <a:gd name="connsiteX0" fmla="*/ 0 w 128587"/>
                    <a:gd name="connsiteY0" fmla="*/ 0 h 345578"/>
                    <a:gd name="connsiteX1" fmla="*/ 128587 w 128587"/>
                    <a:gd name="connsiteY1" fmla="*/ 345579 h 345578"/>
                  </a:gdLst>
                  <a:ahLst/>
                  <a:cxnLst>
                    <a:cxn ang="0">
                      <a:pos x="connsiteX0" y="connsiteY0"/>
                    </a:cxn>
                    <a:cxn ang="0">
                      <a:pos x="connsiteX1" y="connsiteY1"/>
                    </a:cxn>
                  </a:cxnLst>
                  <a:rect l="l" t="t" r="r" b="b"/>
                  <a:pathLst>
                    <a:path w="128587" h="345578">
                      <a:moveTo>
                        <a:pt x="0" y="0"/>
                      </a:moveTo>
                      <a:lnTo>
                        <a:pt x="128587" y="345579"/>
                      </a:lnTo>
                    </a:path>
                  </a:pathLst>
                </a:custGeom>
                <a:ln w="11248" cap="rnd">
                  <a:solidFill>
                    <a:srgbClr val="646464"/>
                  </a:solidFill>
                  <a:prstDash val="solid"/>
                  <a:miter/>
                </a:ln>
              </p:spPr>
              <p:txBody>
                <a:bodyPr rtlCol="0" anchor="ctr"/>
                <a:lstStyle/>
                <a:p>
                  <a:endParaRPr lang="zh-CN" altLang="en-US"/>
                </a:p>
              </p:txBody>
            </p:sp>
            <p:sp>
              <p:nvSpPr>
                <p:cNvPr id="144" name="任意多边形: 形状 73">
                  <a:extLst>
                    <a:ext uri="{FF2B5EF4-FFF2-40B4-BE49-F238E27FC236}">
                      <a16:creationId xmlns:a16="http://schemas.microsoft.com/office/drawing/2014/main" id="{F0FAC459-B217-8A45-1D46-5E7BBDE87A6A}"/>
                    </a:ext>
                  </a:extLst>
                </p:cNvPr>
                <p:cNvSpPr/>
                <p:nvPr/>
              </p:nvSpPr>
              <p:spPr>
                <a:xfrm>
                  <a:off x="6064936" y="8318003"/>
                  <a:ext cx="66972" cy="289321"/>
                </a:xfrm>
                <a:custGeom>
                  <a:avLst/>
                  <a:gdLst>
                    <a:gd name="connsiteX0" fmla="*/ 0 w 66972"/>
                    <a:gd name="connsiteY0" fmla="*/ 289322 h 289321"/>
                    <a:gd name="connsiteX1" fmla="*/ 66973 w 66972"/>
                    <a:gd name="connsiteY1" fmla="*/ 0 h 289321"/>
                  </a:gdLst>
                  <a:ahLst/>
                  <a:cxnLst>
                    <a:cxn ang="0">
                      <a:pos x="connsiteX0" y="connsiteY0"/>
                    </a:cxn>
                    <a:cxn ang="0">
                      <a:pos x="connsiteX1" y="connsiteY1"/>
                    </a:cxn>
                  </a:cxnLst>
                  <a:rect l="l" t="t" r="r" b="b"/>
                  <a:pathLst>
                    <a:path w="66972" h="289321">
                      <a:moveTo>
                        <a:pt x="0" y="289322"/>
                      </a:moveTo>
                      <a:lnTo>
                        <a:pt x="66973" y="0"/>
                      </a:lnTo>
                    </a:path>
                  </a:pathLst>
                </a:custGeom>
                <a:ln w="11248" cap="rnd">
                  <a:solidFill>
                    <a:srgbClr val="646464"/>
                  </a:solidFill>
                  <a:prstDash val="solid"/>
                  <a:miter/>
                </a:ln>
              </p:spPr>
              <p:txBody>
                <a:bodyPr rtlCol="0" anchor="ctr"/>
                <a:lstStyle/>
                <a:p>
                  <a:endParaRPr lang="zh-CN" altLang="en-US"/>
                </a:p>
              </p:txBody>
            </p:sp>
          </p:grpSp>
        </p:grpSp>
        <p:grpSp>
          <p:nvGrpSpPr>
            <p:cNvPr id="24" name="图形 7">
              <a:extLst>
                <a:ext uri="{FF2B5EF4-FFF2-40B4-BE49-F238E27FC236}">
                  <a16:creationId xmlns:a16="http://schemas.microsoft.com/office/drawing/2014/main" id="{C565AFAA-5DA9-F25A-95E5-D5DB55D49C59}"/>
                </a:ext>
              </a:extLst>
            </p:cNvPr>
            <p:cNvGrpSpPr/>
            <p:nvPr/>
          </p:nvGrpSpPr>
          <p:grpSpPr>
            <a:xfrm>
              <a:off x="7238330" y="2485982"/>
              <a:ext cx="1371600" cy="1371600"/>
              <a:chOff x="5673816" y="6172200"/>
              <a:chExt cx="1371600" cy="1371600"/>
            </a:xfrm>
          </p:grpSpPr>
          <p:pic>
            <p:nvPicPr>
              <p:cNvPr id="100" name="图片 99">
                <a:extLst>
                  <a:ext uri="{FF2B5EF4-FFF2-40B4-BE49-F238E27FC236}">
                    <a16:creationId xmlns:a16="http://schemas.microsoft.com/office/drawing/2014/main" id="{5662648C-2F68-4C04-8B98-8F44E8B6BE54}"/>
                  </a:ext>
                </a:extLst>
              </p:cNvPr>
              <p:cNvPicPr>
                <a:picLocks noChangeAspect="1"/>
              </p:cNvPicPr>
              <p:nvPr/>
            </p:nvPicPr>
            <p:blipFill>
              <a:blip r:embed="rId19"/>
              <a:stretch>
                <a:fillRect/>
              </a:stretch>
            </p:blipFill>
            <p:spPr>
              <a:xfrm>
                <a:off x="5673816" y="6172200"/>
                <a:ext cx="1371600" cy="1371600"/>
              </a:xfrm>
              <a:custGeom>
                <a:avLst/>
                <a:gdLst>
                  <a:gd name="connsiteX0" fmla="*/ 1073 w 1371600"/>
                  <a:gd name="connsiteY0" fmla="*/ 1536 h 1371600"/>
                  <a:gd name="connsiteX1" fmla="*/ 1372673 w 1371600"/>
                  <a:gd name="connsiteY1" fmla="*/ 1536 h 1371600"/>
                  <a:gd name="connsiteX2" fmla="*/ 1372673 w 1371600"/>
                  <a:gd name="connsiteY2" fmla="*/ 1373136 h 1371600"/>
                  <a:gd name="connsiteX3" fmla="*/ 1073 w 1371600"/>
                  <a:gd name="connsiteY3" fmla="*/ 1373136 h 1371600"/>
                </a:gdLst>
                <a:ahLst/>
                <a:cxnLst>
                  <a:cxn ang="0">
                    <a:pos x="connsiteX0" y="connsiteY0"/>
                  </a:cxn>
                  <a:cxn ang="0">
                    <a:pos x="connsiteX1" y="connsiteY1"/>
                  </a:cxn>
                  <a:cxn ang="0">
                    <a:pos x="connsiteX2" y="connsiteY2"/>
                  </a:cxn>
                  <a:cxn ang="0">
                    <a:pos x="connsiteX3" y="connsiteY3"/>
                  </a:cxn>
                </a:cxnLst>
                <a:rect l="l" t="t" r="r" b="b"/>
                <a:pathLst>
                  <a:path w="1371600" h="1371600">
                    <a:moveTo>
                      <a:pt x="1073" y="1536"/>
                    </a:moveTo>
                    <a:lnTo>
                      <a:pt x="1372673" y="1536"/>
                    </a:lnTo>
                    <a:lnTo>
                      <a:pt x="1372673" y="1373136"/>
                    </a:lnTo>
                    <a:lnTo>
                      <a:pt x="1073" y="1373136"/>
                    </a:lnTo>
                    <a:close/>
                  </a:path>
                </a:pathLst>
              </a:custGeom>
            </p:spPr>
          </p:pic>
          <p:grpSp>
            <p:nvGrpSpPr>
              <p:cNvPr id="101" name="图形 7">
                <a:extLst>
                  <a:ext uri="{FF2B5EF4-FFF2-40B4-BE49-F238E27FC236}">
                    <a16:creationId xmlns:a16="http://schemas.microsoft.com/office/drawing/2014/main" id="{6CD339D9-B2A7-E4BD-0F3A-6D7236F4E4DA}"/>
                  </a:ext>
                </a:extLst>
              </p:cNvPr>
              <p:cNvGrpSpPr/>
              <p:nvPr/>
            </p:nvGrpSpPr>
            <p:grpSpPr>
              <a:xfrm>
                <a:off x="5984569" y="6375796"/>
                <a:ext cx="752772" cy="835818"/>
                <a:chOff x="5984569" y="6375796"/>
                <a:chExt cx="752772" cy="835818"/>
              </a:xfrm>
            </p:grpSpPr>
            <p:sp>
              <p:nvSpPr>
                <p:cNvPr id="102" name="任意多边形: 形状 77">
                  <a:extLst>
                    <a:ext uri="{FF2B5EF4-FFF2-40B4-BE49-F238E27FC236}">
                      <a16:creationId xmlns:a16="http://schemas.microsoft.com/office/drawing/2014/main" id="{AD44E0FC-D1CE-1B53-8354-55A3D2C6EB20}"/>
                    </a:ext>
                  </a:extLst>
                </p:cNvPr>
                <p:cNvSpPr/>
                <p:nvPr/>
              </p:nvSpPr>
              <p:spPr>
                <a:xfrm>
                  <a:off x="6632864" y="6501705"/>
                  <a:ext cx="104477" cy="104477"/>
                </a:xfrm>
                <a:custGeom>
                  <a:avLst/>
                  <a:gdLst>
                    <a:gd name="connsiteX0" fmla="*/ 104477 w 104477"/>
                    <a:gd name="connsiteY0" fmla="*/ 52239 h 104477"/>
                    <a:gd name="connsiteX1" fmla="*/ 52239 w 104477"/>
                    <a:gd name="connsiteY1" fmla="*/ 104477 h 104477"/>
                    <a:gd name="connsiteX2" fmla="*/ 0 w 104477"/>
                    <a:gd name="connsiteY2" fmla="*/ 52239 h 104477"/>
                    <a:gd name="connsiteX3" fmla="*/ 52239 w 104477"/>
                    <a:gd name="connsiteY3" fmla="*/ 0 h 104477"/>
                    <a:gd name="connsiteX4" fmla="*/ 104477 w 104477"/>
                    <a:gd name="connsiteY4" fmla="*/ 52239 h 104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77" h="104477">
                      <a:moveTo>
                        <a:pt x="104477" y="52239"/>
                      </a:moveTo>
                      <a:cubicBezTo>
                        <a:pt x="104477" y="81089"/>
                        <a:pt x="81089" y="104477"/>
                        <a:pt x="52239" y="104477"/>
                      </a:cubicBezTo>
                      <a:cubicBezTo>
                        <a:pt x="23388" y="104477"/>
                        <a:pt x="0" y="81089"/>
                        <a:pt x="0" y="52239"/>
                      </a:cubicBezTo>
                      <a:cubicBezTo>
                        <a:pt x="0" y="23388"/>
                        <a:pt x="23388" y="0"/>
                        <a:pt x="52239" y="0"/>
                      </a:cubicBezTo>
                      <a:cubicBezTo>
                        <a:pt x="81089" y="0"/>
                        <a:pt x="104477" y="23388"/>
                        <a:pt x="104477" y="52239"/>
                      </a:cubicBezTo>
                      <a:close/>
                    </a:path>
                  </a:pathLst>
                </a:custGeom>
                <a:solidFill>
                  <a:srgbClr val="6B705C"/>
                </a:solidFill>
                <a:ln w="2678" cap="flat">
                  <a:noFill/>
                  <a:prstDash val="solid"/>
                  <a:miter/>
                </a:ln>
              </p:spPr>
              <p:txBody>
                <a:bodyPr rtlCol="0" anchor="ctr"/>
                <a:lstStyle/>
                <a:p>
                  <a:endParaRPr lang="zh-CN" altLang="en-US"/>
                </a:p>
              </p:txBody>
            </p:sp>
            <p:sp>
              <p:nvSpPr>
                <p:cNvPr id="103" name="任意多边形: 形状 78">
                  <a:extLst>
                    <a:ext uri="{FF2B5EF4-FFF2-40B4-BE49-F238E27FC236}">
                      <a16:creationId xmlns:a16="http://schemas.microsoft.com/office/drawing/2014/main" id="{189F475D-2723-5D88-A122-8FF2638D2C2D}"/>
                    </a:ext>
                  </a:extLst>
                </p:cNvPr>
                <p:cNvSpPr/>
                <p:nvPr/>
              </p:nvSpPr>
              <p:spPr>
                <a:xfrm>
                  <a:off x="5987248" y="6619577"/>
                  <a:ext cx="101798" cy="101798"/>
                </a:xfrm>
                <a:custGeom>
                  <a:avLst/>
                  <a:gdLst>
                    <a:gd name="connsiteX0" fmla="*/ 101798 w 101798"/>
                    <a:gd name="connsiteY0" fmla="*/ 50899 h 101798"/>
                    <a:gd name="connsiteX1" fmla="*/ 50899 w 101798"/>
                    <a:gd name="connsiteY1" fmla="*/ 101798 h 101798"/>
                    <a:gd name="connsiteX2" fmla="*/ 0 w 101798"/>
                    <a:gd name="connsiteY2" fmla="*/ 50899 h 101798"/>
                    <a:gd name="connsiteX3" fmla="*/ 50899 w 101798"/>
                    <a:gd name="connsiteY3" fmla="*/ 0 h 101798"/>
                    <a:gd name="connsiteX4" fmla="*/ 101798 w 101798"/>
                    <a:gd name="connsiteY4" fmla="*/ 50899 h 101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98" h="101798">
                      <a:moveTo>
                        <a:pt x="101798" y="50899"/>
                      </a:moveTo>
                      <a:cubicBezTo>
                        <a:pt x="101798" y="79010"/>
                        <a:pt x="79010" y="101798"/>
                        <a:pt x="50899" y="101798"/>
                      </a:cubicBezTo>
                      <a:cubicBezTo>
                        <a:pt x="22788" y="101798"/>
                        <a:pt x="0" y="79010"/>
                        <a:pt x="0" y="50899"/>
                      </a:cubicBezTo>
                      <a:cubicBezTo>
                        <a:pt x="0" y="22788"/>
                        <a:pt x="22788" y="0"/>
                        <a:pt x="50899" y="0"/>
                      </a:cubicBezTo>
                      <a:cubicBezTo>
                        <a:pt x="79010" y="0"/>
                        <a:pt x="101798" y="22788"/>
                        <a:pt x="101798" y="50899"/>
                      </a:cubicBezTo>
                      <a:close/>
                    </a:path>
                  </a:pathLst>
                </a:custGeom>
                <a:solidFill>
                  <a:srgbClr val="5F797B"/>
                </a:solidFill>
                <a:ln w="2678" cap="flat">
                  <a:noFill/>
                  <a:prstDash val="solid"/>
                  <a:miter/>
                </a:ln>
              </p:spPr>
              <p:txBody>
                <a:bodyPr rtlCol="0" anchor="ctr"/>
                <a:lstStyle/>
                <a:p>
                  <a:endParaRPr lang="zh-CN" altLang="en-US"/>
                </a:p>
              </p:txBody>
            </p:sp>
            <p:sp>
              <p:nvSpPr>
                <p:cNvPr id="104" name="任意多边形: 形状 79">
                  <a:extLst>
                    <a:ext uri="{FF2B5EF4-FFF2-40B4-BE49-F238E27FC236}">
                      <a16:creationId xmlns:a16="http://schemas.microsoft.com/office/drawing/2014/main" id="{E1316740-3350-D6B2-BD17-46DE0D3349BB}"/>
                    </a:ext>
                  </a:extLst>
                </p:cNvPr>
                <p:cNvSpPr/>
                <p:nvPr/>
              </p:nvSpPr>
              <p:spPr>
                <a:xfrm>
                  <a:off x="5984569" y="6745485"/>
                  <a:ext cx="104477" cy="104477"/>
                </a:xfrm>
                <a:custGeom>
                  <a:avLst/>
                  <a:gdLst>
                    <a:gd name="connsiteX0" fmla="*/ 104477 w 104477"/>
                    <a:gd name="connsiteY0" fmla="*/ 52239 h 104477"/>
                    <a:gd name="connsiteX1" fmla="*/ 52239 w 104477"/>
                    <a:gd name="connsiteY1" fmla="*/ 104477 h 104477"/>
                    <a:gd name="connsiteX2" fmla="*/ 0 w 104477"/>
                    <a:gd name="connsiteY2" fmla="*/ 52239 h 104477"/>
                    <a:gd name="connsiteX3" fmla="*/ 52239 w 104477"/>
                    <a:gd name="connsiteY3" fmla="*/ 0 h 104477"/>
                    <a:gd name="connsiteX4" fmla="*/ 104477 w 104477"/>
                    <a:gd name="connsiteY4" fmla="*/ 52239 h 104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77" h="104477">
                      <a:moveTo>
                        <a:pt x="104477" y="52239"/>
                      </a:moveTo>
                      <a:cubicBezTo>
                        <a:pt x="104477" y="81089"/>
                        <a:pt x="81089" y="104477"/>
                        <a:pt x="52239" y="104477"/>
                      </a:cubicBezTo>
                      <a:cubicBezTo>
                        <a:pt x="23388" y="104477"/>
                        <a:pt x="0" y="81089"/>
                        <a:pt x="0" y="52239"/>
                      </a:cubicBezTo>
                      <a:cubicBezTo>
                        <a:pt x="0" y="23388"/>
                        <a:pt x="23388" y="0"/>
                        <a:pt x="52239" y="0"/>
                      </a:cubicBezTo>
                      <a:cubicBezTo>
                        <a:pt x="81089" y="0"/>
                        <a:pt x="104477" y="23388"/>
                        <a:pt x="104477" y="52239"/>
                      </a:cubicBezTo>
                      <a:close/>
                    </a:path>
                  </a:pathLst>
                </a:custGeom>
                <a:solidFill>
                  <a:srgbClr val="5F797B"/>
                </a:solidFill>
                <a:ln w="2678" cap="flat">
                  <a:noFill/>
                  <a:prstDash val="solid"/>
                  <a:miter/>
                </a:ln>
              </p:spPr>
              <p:txBody>
                <a:bodyPr rtlCol="0" anchor="ctr"/>
                <a:lstStyle/>
                <a:p>
                  <a:endParaRPr lang="zh-CN" altLang="en-US"/>
                </a:p>
              </p:txBody>
            </p:sp>
            <p:sp>
              <p:nvSpPr>
                <p:cNvPr id="105" name="任意多边形: 形状 80">
                  <a:extLst>
                    <a:ext uri="{FF2B5EF4-FFF2-40B4-BE49-F238E27FC236}">
                      <a16:creationId xmlns:a16="http://schemas.microsoft.com/office/drawing/2014/main" id="{2AC3DFA3-B856-6CCC-27F9-9AC2EBD310F2}"/>
                    </a:ext>
                  </a:extLst>
                </p:cNvPr>
                <p:cNvSpPr/>
                <p:nvPr/>
              </p:nvSpPr>
              <p:spPr>
                <a:xfrm>
                  <a:off x="6531066" y="7107138"/>
                  <a:ext cx="104477" cy="104477"/>
                </a:xfrm>
                <a:custGeom>
                  <a:avLst/>
                  <a:gdLst>
                    <a:gd name="connsiteX0" fmla="*/ 104477 w 104477"/>
                    <a:gd name="connsiteY0" fmla="*/ 52239 h 104477"/>
                    <a:gd name="connsiteX1" fmla="*/ 52239 w 104477"/>
                    <a:gd name="connsiteY1" fmla="*/ 104477 h 104477"/>
                    <a:gd name="connsiteX2" fmla="*/ 0 w 104477"/>
                    <a:gd name="connsiteY2" fmla="*/ 52239 h 104477"/>
                    <a:gd name="connsiteX3" fmla="*/ 52239 w 104477"/>
                    <a:gd name="connsiteY3" fmla="*/ 0 h 104477"/>
                    <a:gd name="connsiteX4" fmla="*/ 104477 w 104477"/>
                    <a:gd name="connsiteY4" fmla="*/ 52239 h 104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77" h="104477">
                      <a:moveTo>
                        <a:pt x="104477" y="52239"/>
                      </a:moveTo>
                      <a:cubicBezTo>
                        <a:pt x="104477" y="81089"/>
                        <a:pt x="81089" y="104477"/>
                        <a:pt x="52239" y="104477"/>
                      </a:cubicBezTo>
                      <a:cubicBezTo>
                        <a:pt x="23388" y="104477"/>
                        <a:pt x="0" y="81089"/>
                        <a:pt x="0" y="52239"/>
                      </a:cubicBezTo>
                      <a:cubicBezTo>
                        <a:pt x="0" y="23388"/>
                        <a:pt x="23388" y="0"/>
                        <a:pt x="52239" y="0"/>
                      </a:cubicBezTo>
                      <a:cubicBezTo>
                        <a:pt x="81089" y="0"/>
                        <a:pt x="104477" y="23388"/>
                        <a:pt x="104477" y="52239"/>
                      </a:cubicBezTo>
                      <a:close/>
                    </a:path>
                  </a:pathLst>
                </a:custGeom>
                <a:solidFill>
                  <a:srgbClr val="F2CC8F"/>
                </a:solidFill>
                <a:ln w="2678" cap="flat">
                  <a:noFill/>
                  <a:prstDash val="solid"/>
                  <a:miter/>
                </a:ln>
              </p:spPr>
              <p:txBody>
                <a:bodyPr rtlCol="0" anchor="ctr"/>
                <a:lstStyle/>
                <a:p>
                  <a:endParaRPr lang="zh-CN" altLang="en-US"/>
                </a:p>
              </p:txBody>
            </p:sp>
            <p:sp>
              <p:nvSpPr>
                <p:cNvPr id="106" name="任意多边形: 形状 81">
                  <a:extLst>
                    <a:ext uri="{FF2B5EF4-FFF2-40B4-BE49-F238E27FC236}">
                      <a16:creationId xmlns:a16="http://schemas.microsoft.com/office/drawing/2014/main" id="{FF5F1795-E559-94CE-731F-3742AE6F5337}"/>
                    </a:ext>
                  </a:extLst>
                </p:cNvPr>
                <p:cNvSpPr/>
                <p:nvPr/>
              </p:nvSpPr>
              <p:spPr>
                <a:xfrm>
                  <a:off x="6480167" y="6490989"/>
                  <a:ext cx="123229" cy="123229"/>
                </a:xfrm>
                <a:custGeom>
                  <a:avLst/>
                  <a:gdLst>
                    <a:gd name="connsiteX0" fmla="*/ 123230 w 123229"/>
                    <a:gd name="connsiteY0" fmla="*/ 61615 h 123229"/>
                    <a:gd name="connsiteX1" fmla="*/ 61615 w 123229"/>
                    <a:gd name="connsiteY1" fmla="*/ 123230 h 123229"/>
                    <a:gd name="connsiteX2" fmla="*/ 0 w 123229"/>
                    <a:gd name="connsiteY2" fmla="*/ 61615 h 123229"/>
                    <a:gd name="connsiteX3" fmla="*/ 61615 w 123229"/>
                    <a:gd name="connsiteY3" fmla="*/ 0 h 123229"/>
                    <a:gd name="connsiteX4" fmla="*/ 123230 w 123229"/>
                    <a:gd name="connsiteY4" fmla="*/ 61615 h 123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229" h="123229">
                      <a:moveTo>
                        <a:pt x="123230" y="61615"/>
                      </a:moveTo>
                      <a:cubicBezTo>
                        <a:pt x="123230" y="95644"/>
                        <a:pt x="95644" y="123230"/>
                        <a:pt x="61615" y="123230"/>
                      </a:cubicBezTo>
                      <a:cubicBezTo>
                        <a:pt x="27586" y="123230"/>
                        <a:pt x="0" y="95644"/>
                        <a:pt x="0" y="61615"/>
                      </a:cubicBezTo>
                      <a:cubicBezTo>
                        <a:pt x="0" y="27586"/>
                        <a:pt x="27586" y="0"/>
                        <a:pt x="61615" y="0"/>
                      </a:cubicBezTo>
                      <a:cubicBezTo>
                        <a:pt x="95644" y="0"/>
                        <a:pt x="123230" y="27586"/>
                        <a:pt x="123230" y="61615"/>
                      </a:cubicBezTo>
                      <a:close/>
                    </a:path>
                  </a:pathLst>
                </a:custGeom>
                <a:solidFill>
                  <a:srgbClr val="E07A5F"/>
                </a:solidFill>
                <a:ln w="2678" cap="flat">
                  <a:noFill/>
                  <a:prstDash val="solid"/>
                  <a:miter/>
                </a:ln>
              </p:spPr>
              <p:txBody>
                <a:bodyPr rtlCol="0" anchor="ctr"/>
                <a:lstStyle/>
                <a:p>
                  <a:endParaRPr lang="zh-CN" altLang="en-US"/>
                </a:p>
              </p:txBody>
            </p:sp>
            <p:sp>
              <p:nvSpPr>
                <p:cNvPr id="107" name="任意多边形: 形状 82">
                  <a:extLst>
                    <a:ext uri="{FF2B5EF4-FFF2-40B4-BE49-F238E27FC236}">
                      <a16:creationId xmlns:a16="http://schemas.microsoft.com/office/drawing/2014/main" id="{89A8929A-7158-DC8A-B898-38206694EE44}"/>
                    </a:ext>
                  </a:extLst>
                </p:cNvPr>
                <p:cNvSpPr/>
                <p:nvPr/>
              </p:nvSpPr>
              <p:spPr>
                <a:xfrm>
                  <a:off x="6188166" y="6900862"/>
                  <a:ext cx="152697" cy="152697"/>
                </a:xfrm>
                <a:custGeom>
                  <a:avLst/>
                  <a:gdLst>
                    <a:gd name="connsiteX0" fmla="*/ 152698 w 152697"/>
                    <a:gd name="connsiteY0" fmla="*/ 76349 h 152697"/>
                    <a:gd name="connsiteX1" fmla="*/ 76349 w 152697"/>
                    <a:gd name="connsiteY1" fmla="*/ 152698 h 152697"/>
                    <a:gd name="connsiteX2" fmla="*/ 0 w 152697"/>
                    <a:gd name="connsiteY2" fmla="*/ 76349 h 152697"/>
                    <a:gd name="connsiteX3" fmla="*/ 76349 w 152697"/>
                    <a:gd name="connsiteY3" fmla="*/ 0 h 152697"/>
                    <a:gd name="connsiteX4" fmla="*/ 152698 w 152697"/>
                    <a:gd name="connsiteY4" fmla="*/ 76349 h 152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97" h="152697">
                      <a:moveTo>
                        <a:pt x="152698" y="76349"/>
                      </a:moveTo>
                      <a:cubicBezTo>
                        <a:pt x="152698" y="118515"/>
                        <a:pt x="118515" y="152698"/>
                        <a:pt x="76349" y="152698"/>
                      </a:cubicBezTo>
                      <a:cubicBezTo>
                        <a:pt x="34182" y="152698"/>
                        <a:pt x="0" y="118515"/>
                        <a:pt x="0" y="76349"/>
                      </a:cubicBezTo>
                      <a:cubicBezTo>
                        <a:pt x="0" y="34183"/>
                        <a:pt x="34182" y="0"/>
                        <a:pt x="76349" y="0"/>
                      </a:cubicBezTo>
                      <a:cubicBezTo>
                        <a:pt x="118515" y="0"/>
                        <a:pt x="152698" y="34183"/>
                        <a:pt x="152698" y="76349"/>
                      </a:cubicBezTo>
                      <a:close/>
                    </a:path>
                  </a:pathLst>
                </a:custGeom>
                <a:solidFill>
                  <a:srgbClr val="EAB69F"/>
                </a:solidFill>
                <a:ln w="2678" cap="flat">
                  <a:noFill/>
                  <a:prstDash val="solid"/>
                  <a:miter/>
                </a:ln>
              </p:spPr>
              <p:txBody>
                <a:bodyPr rtlCol="0" anchor="ctr"/>
                <a:lstStyle/>
                <a:p>
                  <a:endParaRPr lang="zh-CN" altLang="en-US"/>
                </a:p>
              </p:txBody>
            </p:sp>
            <p:sp>
              <p:nvSpPr>
                <p:cNvPr id="108" name="任意多边形: 形状 83">
                  <a:extLst>
                    <a:ext uri="{FF2B5EF4-FFF2-40B4-BE49-F238E27FC236}">
                      <a16:creationId xmlns:a16="http://schemas.microsoft.com/office/drawing/2014/main" id="{50D7F402-BA23-8937-44B9-0EC354E74D28}"/>
                    </a:ext>
                  </a:extLst>
                </p:cNvPr>
                <p:cNvSpPr/>
                <p:nvPr/>
              </p:nvSpPr>
              <p:spPr>
                <a:xfrm>
                  <a:off x="6022074" y="6375796"/>
                  <a:ext cx="208954" cy="208954"/>
                </a:xfrm>
                <a:custGeom>
                  <a:avLst/>
                  <a:gdLst>
                    <a:gd name="connsiteX0" fmla="*/ 208955 w 208954"/>
                    <a:gd name="connsiteY0" fmla="*/ 104477 h 208954"/>
                    <a:gd name="connsiteX1" fmla="*/ 104477 w 208954"/>
                    <a:gd name="connsiteY1" fmla="*/ 208955 h 208954"/>
                    <a:gd name="connsiteX2" fmla="*/ 0 w 208954"/>
                    <a:gd name="connsiteY2" fmla="*/ 104477 h 208954"/>
                    <a:gd name="connsiteX3" fmla="*/ 104477 w 208954"/>
                    <a:gd name="connsiteY3" fmla="*/ 0 h 208954"/>
                    <a:gd name="connsiteX4" fmla="*/ 208955 w 208954"/>
                    <a:gd name="connsiteY4" fmla="*/ 104477 h 208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954" h="208954">
                      <a:moveTo>
                        <a:pt x="208955" y="104477"/>
                      </a:moveTo>
                      <a:cubicBezTo>
                        <a:pt x="208955" y="162178"/>
                        <a:pt x="162178" y="208955"/>
                        <a:pt x="104477" y="208955"/>
                      </a:cubicBezTo>
                      <a:cubicBezTo>
                        <a:pt x="46776" y="208955"/>
                        <a:pt x="0" y="162178"/>
                        <a:pt x="0" y="104477"/>
                      </a:cubicBezTo>
                      <a:cubicBezTo>
                        <a:pt x="0" y="46776"/>
                        <a:pt x="46776" y="0"/>
                        <a:pt x="104477" y="0"/>
                      </a:cubicBezTo>
                      <a:cubicBezTo>
                        <a:pt x="162178" y="0"/>
                        <a:pt x="208955" y="46776"/>
                        <a:pt x="208955" y="104477"/>
                      </a:cubicBezTo>
                      <a:close/>
                    </a:path>
                  </a:pathLst>
                </a:custGeom>
                <a:solidFill>
                  <a:srgbClr val="EAB69F"/>
                </a:solidFill>
                <a:ln w="2678" cap="flat">
                  <a:noFill/>
                  <a:prstDash val="solid"/>
                  <a:miter/>
                </a:ln>
              </p:spPr>
              <p:txBody>
                <a:bodyPr rtlCol="0" anchor="ctr"/>
                <a:lstStyle/>
                <a:p>
                  <a:endParaRPr lang="zh-CN" altLang="en-US"/>
                </a:p>
              </p:txBody>
            </p:sp>
            <p:sp>
              <p:nvSpPr>
                <p:cNvPr id="109" name="任意多边形: 形状 84">
                  <a:extLst>
                    <a:ext uri="{FF2B5EF4-FFF2-40B4-BE49-F238E27FC236}">
                      <a16:creationId xmlns:a16="http://schemas.microsoft.com/office/drawing/2014/main" id="{B8F5D5D5-1A17-9A40-66FB-819DBFFE46D2}"/>
                    </a:ext>
                  </a:extLst>
                </p:cNvPr>
                <p:cNvSpPr/>
                <p:nvPr/>
              </p:nvSpPr>
              <p:spPr>
                <a:xfrm>
                  <a:off x="5984569" y="7056239"/>
                  <a:ext cx="136624" cy="136624"/>
                </a:xfrm>
                <a:custGeom>
                  <a:avLst/>
                  <a:gdLst>
                    <a:gd name="connsiteX0" fmla="*/ 136624 w 136624"/>
                    <a:gd name="connsiteY0" fmla="*/ 68312 h 136624"/>
                    <a:gd name="connsiteX1" fmla="*/ 68312 w 136624"/>
                    <a:gd name="connsiteY1" fmla="*/ 136624 h 136624"/>
                    <a:gd name="connsiteX2" fmla="*/ 0 w 136624"/>
                    <a:gd name="connsiteY2" fmla="*/ 68312 h 136624"/>
                    <a:gd name="connsiteX3" fmla="*/ 68312 w 136624"/>
                    <a:gd name="connsiteY3" fmla="*/ 0 h 136624"/>
                    <a:gd name="connsiteX4" fmla="*/ 136624 w 136624"/>
                    <a:gd name="connsiteY4" fmla="*/ 68312 h 136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24" h="136624">
                      <a:moveTo>
                        <a:pt x="136624" y="68312"/>
                      </a:moveTo>
                      <a:cubicBezTo>
                        <a:pt x="136624" y="106040"/>
                        <a:pt x="106040" y="136624"/>
                        <a:pt x="68312" y="136624"/>
                      </a:cubicBezTo>
                      <a:cubicBezTo>
                        <a:pt x="30584" y="136624"/>
                        <a:pt x="0" y="106040"/>
                        <a:pt x="0" y="68312"/>
                      </a:cubicBezTo>
                      <a:cubicBezTo>
                        <a:pt x="0" y="30584"/>
                        <a:pt x="30584" y="0"/>
                        <a:pt x="68312" y="0"/>
                      </a:cubicBezTo>
                      <a:cubicBezTo>
                        <a:pt x="106040" y="0"/>
                        <a:pt x="136624" y="30584"/>
                        <a:pt x="136624" y="68312"/>
                      </a:cubicBezTo>
                      <a:close/>
                    </a:path>
                  </a:pathLst>
                </a:custGeom>
                <a:solidFill>
                  <a:srgbClr val="EAB69F"/>
                </a:solidFill>
                <a:ln w="2678" cap="flat">
                  <a:noFill/>
                  <a:prstDash val="solid"/>
                  <a:miter/>
                </a:ln>
              </p:spPr>
              <p:txBody>
                <a:bodyPr rtlCol="0" anchor="ctr"/>
                <a:lstStyle/>
                <a:p>
                  <a:endParaRPr lang="zh-CN" altLang="en-US"/>
                </a:p>
              </p:txBody>
            </p:sp>
            <p:sp>
              <p:nvSpPr>
                <p:cNvPr id="110" name="任意多边形: 形状 85">
                  <a:extLst>
                    <a:ext uri="{FF2B5EF4-FFF2-40B4-BE49-F238E27FC236}">
                      <a16:creationId xmlns:a16="http://schemas.microsoft.com/office/drawing/2014/main" id="{F3A8CAFA-1CBE-EFE7-8AC4-5D219A45753F}"/>
                    </a:ext>
                  </a:extLst>
                </p:cNvPr>
                <p:cNvSpPr/>
                <p:nvPr/>
              </p:nvSpPr>
              <p:spPr>
                <a:xfrm>
                  <a:off x="6407836" y="6745485"/>
                  <a:ext cx="286642" cy="286642"/>
                </a:xfrm>
                <a:custGeom>
                  <a:avLst/>
                  <a:gdLst>
                    <a:gd name="connsiteX0" fmla="*/ 286643 w 286642"/>
                    <a:gd name="connsiteY0" fmla="*/ 143321 h 286642"/>
                    <a:gd name="connsiteX1" fmla="*/ 143321 w 286642"/>
                    <a:gd name="connsiteY1" fmla="*/ 286643 h 286642"/>
                    <a:gd name="connsiteX2" fmla="*/ 0 w 286642"/>
                    <a:gd name="connsiteY2" fmla="*/ 143321 h 286642"/>
                    <a:gd name="connsiteX3" fmla="*/ 143321 w 286642"/>
                    <a:gd name="connsiteY3" fmla="*/ 0 h 286642"/>
                    <a:gd name="connsiteX4" fmla="*/ 286643 w 286642"/>
                    <a:gd name="connsiteY4" fmla="*/ 143321 h 286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642" h="286642">
                      <a:moveTo>
                        <a:pt x="286643" y="143321"/>
                      </a:moveTo>
                      <a:cubicBezTo>
                        <a:pt x="286643" y="222476"/>
                        <a:pt x="222476" y="286643"/>
                        <a:pt x="143321" y="286643"/>
                      </a:cubicBezTo>
                      <a:cubicBezTo>
                        <a:pt x="64167" y="286643"/>
                        <a:pt x="0" y="222476"/>
                        <a:pt x="0" y="143321"/>
                      </a:cubicBezTo>
                      <a:cubicBezTo>
                        <a:pt x="0" y="64167"/>
                        <a:pt x="64167" y="0"/>
                        <a:pt x="143321" y="0"/>
                      </a:cubicBezTo>
                      <a:cubicBezTo>
                        <a:pt x="222476" y="0"/>
                        <a:pt x="286643" y="64167"/>
                        <a:pt x="286643" y="143321"/>
                      </a:cubicBezTo>
                      <a:close/>
                    </a:path>
                  </a:pathLst>
                </a:custGeom>
                <a:solidFill>
                  <a:srgbClr val="F4F1DE"/>
                </a:solidFill>
                <a:ln w="2678" cap="flat">
                  <a:noFill/>
                  <a:prstDash val="solid"/>
                  <a:miter/>
                </a:ln>
              </p:spPr>
              <p:txBody>
                <a:bodyPr rtlCol="0" anchor="ctr"/>
                <a:lstStyle/>
                <a:p>
                  <a:endParaRPr lang="zh-CN" altLang="en-US"/>
                </a:p>
              </p:txBody>
            </p:sp>
            <p:sp>
              <p:nvSpPr>
                <p:cNvPr id="111" name="任意多边形: 形状 86">
                  <a:extLst>
                    <a:ext uri="{FF2B5EF4-FFF2-40B4-BE49-F238E27FC236}">
                      <a16:creationId xmlns:a16="http://schemas.microsoft.com/office/drawing/2014/main" id="{0E7DAD7F-ABB1-8034-2955-EDCB66AF424D}"/>
                    </a:ext>
                  </a:extLst>
                </p:cNvPr>
                <p:cNvSpPr/>
                <p:nvPr/>
              </p:nvSpPr>
              <p:spPr>
                <a:xfrm>
                  <a:off x="6552497" y="6890146"/>
                  <a:ext cx="32146" cy="270569"/>
                </a:xfrm>
                <a:custGeom>
                  <a:avLst/>
                  <a:gdLst>
                    <a:gd name="connsiteX0" fmla="*/ 0 w 32146"/>
                    <a:gd name="connsiteY0" fmla="*/ 0 h 270569"/>
                    <a:gd name="connsiteX1" fmla="*/ 32147 w 32146"/>
                    <a:gd name="connsiteY1" fmla="*/ 270570 h 270569"/>
                  </a:gdLst>
                  <a:ahLst/>
                  <a:cxnLst>
                    <a:cxn ang="0">
                      <a:pos x="connsiteX0" y="connsiteY0"/>
                    </a:cxn>
                    <a:cxn ang="0">
                      <a:pos x="connsiteX1" y="connsiteY1"/>
                    </a:cxn>
                  </a:cxnLst>
                  <a:rect l="l" t="t" r="r" b="b"/>
                  <a:pathLst>
                    <a:path w="32146" h="270569">
                      <a:moveTo>
                        <a:pt x="0" y="0"/>
                      </a:moveTo>
                      <a:lnTo>
                        <a:pt x="32147" y="270570"/>
                      </a:lnTo>
                    </a:path>
                  </a:pathLst>
                </a:custGeom>
                <a:ln w="11248" cap="rnd">
                  <a:solidFill>
                    <a:srgbClr val="646464"/>
                  </a:solidFill>
                  <a:prstDash val="solid"/>
                  <a:miter/>
                </a:ln>
              </p:spPr>
              <p:txBody>
                <a:bodyPr rtlCol="0" anchor="ctr"/>
                <a:lstStyle/>
                <a:p>
                  <a:endParaRPr lang="zh-CN" altLang="en-US"/>
                </a:p>
              </p:txBody>
            </p:sp>
            <p:sp>
              <p:nvSpPr>
                <p:cNvPr id="112" name="任意多边形: 形状 87">
                  <a:extLst>
                    <a:ext uri="{FF2B5EF4-FFF2-40B4-BE49-F238E27FC236}">
                      <a16:creationId xmlns:a16="http://schemas.microsoft.com/office/drawing/2014/main" id="{45DDE53D-8746-40C9-03C5-882154EEB0BD}"/>
                    </a:ext>
                  </a:extLst>
                </p:cNvPr>
                <p:cNvSpPr/>
                <p:nvPr/>
              </p:nvSpPr>
              <p:spPr>
                <a:xfrm>
                  <a:off x="6265854" y="6890146"/>
                  <a:ext cx="283964" cy="88403"/>
                </a:xfrm>
                <a:custGeom>
                  <a:avLst/>
                  <a:gdLst>
                    <a:gd name="connsiteX0" fmla="*/ 0 w 283964"/>
                    <a:gd name="connsiteY0" fmla="*/ 88404 h 88403"/>
                    <a:gd name="connsiteX1" fmla="*/ 283964 w 283964"/>
                    <a:gd name="connsiteY1" fmla="*/ 0 h 88403"/>
                  </a:gdLst>
                  <a:ahLst/>
                  <a:cxnLst>
                    <a:cxn ang="0">
                      <a:pos x="connsiteX0" y="connsiteY0"/>
                    </a:cxn>
                    <a:cxn ang="0">
                      <a:pos x="connsiteX1" y="connsiteY1"/>
                    </a:cxn>
                  </a:cxnLst>
                  <a:rect l="l" t="t" r="r" b="b"/>
                  <a:pathLst>
                    <a:path w="283964" h="88403">
                      <a:moveTo>
                        <a:pt x="0" y="88404"/>
                      </a:moveTo>
                      <a:lnTo>
                        <a:pt x="283964" y="0"/>
                      </a:lnTo>
                    </a:path>
                  </a:pathLst>
                </a:custGeom>
                <a:ln w="11248" cap="rnd">
                  <a:solidFill>
                    <a:srgbClr val="646464"/>
                  </a:solidFill>
                  <a:prstDash val="solid"/>
                  <a:miter/>
                </a:ln>
              </p:spPr>
              <p:txBody>
                <a:bodyPr rtlCol="0" anchor="ctr"/>
                <a:lstStyle/>
                <a:p>
                  <a:endParaRPr lang="zh-CN" altLang="en-US"/>
                </a:p>
              </p:txBody>
            </p:sp>
            <p:sp>
              <p:nvSpPr>
                <p:cNvPr id="113" name="任意多边形: 形状 88">
                  <a:extLst>
                    <a:ext uri="{FF2B5EF4-FFF2-40B4-BE49-F238E27FC236}">
                      <a16:creationId xmlns:a16="http://schemas.microsoft.com/office/drawing/2014/main" id="{27C55AAA-83C0-65A3-B556-4BDD13A65737}"/>
                    </a:ext>
                  </a:extLst>
                </p:cNvPr>
                <p:cNvSpPr/>
                <p:nvPr/>
              </p:nvSpPr>
              <p:spPr>
                <a:xfrm>
                  <a:off x="6038147" y="6480274"/>
                  <a:ext cx="88403" cy="190202"/>
                </a:xfrm>
                <a:custGeom>
                  <a:avLst/>
                  <a:gdLst>
                    <a:gd name="connsiteX0" fmla="*/ 88404 w 88403"/>
                    <a:gd name="connsiteY0" fmla="*/ 0 h 190202"/>
                    <a:gd name="connsiteX1" fmla="*/ 0 w 88403"/>
                    <a:gd name="connsiteY1" fmla="*/ 190202 h 190202"/>
                  </a:gdLst>
                  <a:ahLst/>
                  <a:cxnLst>
                    <a:cxn ang="0">
                      <a:pos x="connsiteX0" y="connsiteY0"/>
                    </a:cxn>
                    <a:cxn ang="0">
                      <a:pos x="connsiteX1" y="connsiteY1"/>
                    </a:cxn>
                  </a:cxnLst>
                  <a:rect l="l" t="t" r="r" b="b"/>
                  <a:pathLst>
                    <a:path w="88403" h="190202">
                      <a:moveTo>
                        <a:pt x="88404" y="0"/>
                      </a:moveTo>
                      <a:lnTo>
                        <a:pt x="0" y="190202"/>
                      </a:lnTo>
                    </a:path>
                  </a:pathLst>
                </a:custGeom>
                <a:ln w="11248" cap="rnd">
                  <a:solidFill>
                    <a:srgbClr val="646464"/>
                  </a:solidFill>
                  <a:prstDash val="solid"/>
                  <a:miter/>
                </a:ln>
              </p:spPr>
              <p:txBody>
                <a:bodyPr rtlCol="0" anchor="ctr"/>
                <a:lstStyle/>
                <a:p>
                  <a:endParaRPr lang="zh-CN" altLang="en-US"/>
                </a:p>
              </p:txBody>
            </p:sp>
            <p:sp>
              <p:nvSpPr>
                <p:cNvPr id="114" name="任意多边形: 形状 89">
                  <a:extLst>
                    <a:ext uri="{FF2B5EF4-FFF2-40B4-BE49-F238E27FC236}">
                      <a16:creationId xmlns:a16="http://schemas.microsoft.com/office/drawing/2014/main" id="{A69BF7CD-8277-6809-1504-CF0CB7EA2CA7}"/>
                    </a:ext>
                  </a:extLst>
                </p:cNvPr>
                <p:cNvSpPr/>
                <p:nvPr/>
              </p:nvSpPr>
              <p:spPr>
                <a:xfrm>
                  <a:off x="6038147" y="6670476"/>
                  <a:ext cx="2678" cy="128587"/>
                </a:xfrm>
                <a:custGeom>
                  <a:avLst/>
                  <a:gdLst>
                    <a:gd name="connsiteX0" fmla="*/ 0 w 2678"/>
                    <a:gd name="connsiteY0" fmla="*/ 0 h 128587"/>
                    <a:gd name="connsiteX1" fmla="*/ 0 w 2678"/>
                    <a:gd name="connsiteY1" fmla="*/ 128588 h 128587"/>
                  </a:gdLst>
                  <a:ahLst/>
                  <a:cxnLst>
                    <a:cxn ang="0">
                      <a:pos x="connsiteX0" y="connsiteY0"/>
                    </a:cxn>
                    <a:cxn ang="0">
                      <a:pos x="connsiteX1" y="connsiteY1"/>
                    </a:cxn>
                  </a:cxnLst>
                  <a:rect l="l" t="t" r="r" b="b"/>
                  <a:pathLst>
                    <a:path w="2678" h="128587">
                      <a:moveTo>
                        <a:pt x="0" y="0"/>
                      </a:moveTo>
                      <a:lnTo>
                        <a:pt x="0" y="128588"/>
                      </a:lnTo>
                    </a:path>
                  </a:pathLst>
                </a:custGeom>
                <a:ln w="11248" cap="rnd">
                  <a:solidFill>
                    <a:srgbClr val="646464"/>
                  </a:solidFill>
                  <a:prstDash val="solid"/>
                  <a:miter/>
                </a:ln>
              </p:spPr>
              <p:txBody>
                <a:bodyPr rtlCol="0" anchor="ctr"/>
                <a:lstStyle/>
                <a:p>
                  <a:endParaRPr lang="zh-CN" altLang="en-US"/>
                </a:p>
              </p:txBody>
            </p:sp>
            <p:sp>
              <p:nvSpPr>
                <p:cNvPr id="115" name="任意多边形: 形状 90">
                  <a:extLst>
                    <a:ext uri="{FF2B5EF4-FFF2-40B4-BE49-F238E27FC236}">
                      <a16:creationId xmlns:a16="http://schemas.microsoft.com/office/drawing/2014/main" id="{7C521F2D-25D1-4CD3-5A86-6335F40FEB5B}"/>
                    </a:ext>
                  </a:extLst>
                </p:cNvPr>
                <p:cNvSpPr/>
                <p:nvPr/>
              </p:nvSpPr>
              <p:spPr>
                <a:xfrm>
                  <a:off x="6038147" y="6799064"/>
                  <a:ext cx="16073" cy="326826"/>
                </a:xfrm>
                <a:custGeom>
                  <a:avLst/>
                  <a:gdLst>
                    <a:gd name="connsiteX0" fmla="*/ 0 w 16073"/>
                    <a:gd name="connsiteY0" fmla="*/ 0 h 326826"/>
                    <a:gd name="connsiteX1" fmla="*/ 16073 w 16073"/>
                    <a:gd name="connsiteY1" fmla="*/ 326827 h 326826"/>
                  </a:gdLst>
                  <a:ahLst/>
                  <a:cxnLst>
                    <a:cxn ang="0">
                      <a:pos x="connsiteX0" y="connsiteY0"/>
                    </a:cxn>
                    <a:cxn ang="0">
                      <a:pos x="connsiteX1" y="connsiteY1"/>
                    </a:cxn>
                  </a:cxnLst>
                  <a:rect l="l" t="t" r="r" b="b"/>
                  <a:pathLst>
                    <a:path w="16073" h="326826">
                      <a:moveTo>
                        <a:pt x="0" y="0"/>
                      </a:moveTo>
                      <a:lnTo>
                        <a:pt x="16073" y="326827"/>
                      </a:lnTo>
                    </a:path>
                  </a:pathLst>
                </a:custGeom>
                <a:ln w="11248" cap="rnd">
                  <a:solidFill>
                    <a:srgbClr val="646464"/>
                  </a:solidFill>
                  <a:prstDash val="solid"/>
                  <a:miter/>
                </a:ln>
              </p:spPr>
              <p:txBody>
                <a:bodyPr rtlCol="0" anchor="ctr"/>
                <a:lstStyle/>
                <a:p>
                  <a:endParaRPr lang="zh-CN" altLang="en-US"/>
                </a:p>
              </p:txBody>
            </p:sp>
            <p:sp>
              <p:nvSpPr>
                <p:cNvPr id="116" name="任意多边形: 形状 91">
                  <a:extLst>
                    <a:ext uri="{FF2B5EF4-FFF2-40B4-BE49-F238E27FC236}">
                      <a16:creationId xmlns:a16="http://schemas.microsoft.com/office/drawing/2014/main" id="{6D0EEB05-1F24-5812-EBD1-9DA847DD120A}"/>
                    </a:ext>
                  </a:extLst>
                </p:cNvPr>
                <p:cNvSpPr/>
                <p:nvPr/>
              </p:nvSpPr>
              <p:spPr>
                <a:xfrm>
                  <a:off x="6054220" y="6978550"/>
                  <a:ext cx="211633" cy="147339"/>
                </a:xfrm>
                <a:custGeom>
                  <a:avLst/>
                  <a:gdLst>
                    <a:gd name="connsiteX0" fmla="*/ 211633 w 211633"/>
                    <a:gd name="connsiteY0" fmla="*/ 0 h 147339"/>
                    <a:gd name="connsiteX1" fmla="*/ 0 w 211633"/>
                    <a:gd name="connsiteY1" fmla="*/ 147340 h 147339"/>
                  </a:gdLst>
                  <a:ahLst/>
                  <a:cxnLst>
                    <a:cxn ang="0">
                      <a:pos x="connsiteX0" y="connsiteY0"/>
                    </a:cxn>
                    <a:cxn ang="0">
                      <a:pos x="connsiteX1" y="connsiteY1"/>
                    </a:cxn>
                  </a:cxnLst>
                  <a:rect l="l" t="t" r="r" b="b"/>
                  <a:pathLst>
                    <a:path w="211633" h="147339">
                      <a:moveTo>
                        <a:pt x="211633" y="0"/>
                      </a:moveTo>
                      <a:lnTo>
                        <a:pt x="0" y="147340"/>
                      </a:lnTo>
                    </a:path>
                  </a:pathLst>
                </a:custGeom>
                <a:ln w="11248" cap="rnd">
                  <a:solidFill>
                    <a:srgbClr val="646464"/>
                  </a:solidFill>
                  <a:prstDash val="solid"/>
                  <a:miter/>
                </a:ln>
              </p:spPr>
              <p:txBody>
                <a:bodyPr rtlCol="0" anchor="ctr"/>
                <a:lstStyle/>
                <a:p>
                  <a:endParaRPr lang="zh-CN" altLang="en-US"/>
                </a:p>
              </p:txBody>
            </p:sp>
            <p:sp>
              <p:nvSpPr>
                <p:cNvPr id="117" name="任意多边形: 形状 92">
                  <a:extLst>
                    <a:ext uri="{FF2B5EF4-FFF2-40B4-BE49-F238E27FC236}">
                      <a16:creationId xmlns:a16="http://schemas.microsoft.com/office/drawing/2014/main" id="{8C8C8E2A-94D3-C9CE-1820-8BBE44EDC34E}"/>
                    </a:ext>
                  </a:extLst>
                </p:cNvPr>
                <p:cNvSpPr/>
                <p:nvPr/>
              </p:nvSpPr>
              <p:spPr>
                <a:xfrm>
                  <a:off x="6038147" y="6799064"/>
                  <a:ext cx="514350" cy="91082"/>
                </a:xfrm>
                <a:custGeom>
                  <a:avLst/>
                  <a:gdLst>
                    <a:gd name="connsiteX0" fmla="*/ 514350 w 514350"/>
                    <a:gd name="connsiteY0" fmla="*/ 91083 h 91082"/>
                    <a:gd name="connsiteX1" fmla="*/ 0 w 514350"/>
                    <a:gd name="connsiteY1" fmla="*/ 0 h 91082"/>
                  </a:gdLst>
                  <a:ahLst/>
                  <a:cxnLst>
                    <a:cxn ang="0">
                      <a:pos x="connsiteX0" y="connsiteY0"/>
                    </a:cxn>
                    <a:cxn ang="0">
                      <a:pos x="connsiteX1" y="connsiteY1"/>
                    </a:cxn>
                  </a:cxnLst>
                  <a:rect l="l" t="t" r="r" b="b"/>
                  <a:pathLst>
                    <a:path w="514350" h="91082">
                      <a:moveTo>
                        <a:pt x="514350" y="91083"/>
                      </a:moveTo>
                      <a:lnTo>
                        <a:pt x="0" y="0"/>
                      </a:lnTo>
                    </a:path>
                  </a:pathLst>
                </a:custGeom>
                <a:ln w="11248" cap="rnd">
                  <a:solidFill>
                    <a:srgbClr val="646464"/>
                  </a:solidFill>
                  <a:prstDash val="solid"/>
                  <a:miter/>
                </a:ln>
              </p:spPr>
              <p:txBody>
                <a:bodyPr rtlCol="0" anchor="ctr"/>
                <a:lstStyle/>
                <a:p>
                  <a:endParaRPr lang="zh-CN" altLang="en-US"/>
                </a:p>
              </p:txBody>
            </p:sp>
            <p:sp>
              <p:nvSpPr>
                <p:cNvPr id="118" name="任意多边形: 形状 93">
                  <a:extLst>
                    <a:ext uri="{FF2B5EF4-FFF2-40B4-BE49-F238E27FC236}">
                      <a16:creationId xmlns:a16="http://schemas.microsoft.com/office/drawing/2014/main" id="{1075E2A4-E48F-061F-3FED-CA942444261C}"/>
                    </a:ext>
                  </a:extLst>
                </p:cNvPr>
                <p:cNvSpPr/>
                <p:nvPr/>
              </p:nvSpPr>
              <p:spPr>
                <a:xfrm>
                  <a:off x="6038147" y="6670476"/>
                  <a:ext cx="514350" cy="219670"/>
                </a:xfrm>
                <a:custGeom>
                  <a:avLst/>
                  <a:gdLst>
                    <a:gd name="connsiteX0" fmla="*/ 514350 w 514350"/>
                    <a:gd name="connsiteY0" fmla="*/ 219670 h 219670"/>
                    <a:gd name="connsiteX1" fmla="*/ 0 w 514350"/>
                    <a:gd name="connsiteY1" fmla="*/ 0 h 219670"/>
                  </a:gdLst>
                  <a:ahLst/>
                  <a:cxnLst>
                    <a:cxn ang="0">
                      <a:pos x="connsiteX0" y="connsiteY0"/>
                    </a:cxn>
                    <a:cxn ang="0">
                      <a:pos x="connsiteX1" y="connsiteY1"/>
                    </a:cxn>
                  </a:cxnLst>
                  <a:rect l="l" t="t" r="r" b="b"/>
                  <a:pathLst>
                    <a:path w="514350" h="219670">
                      <a:moveTo>
                        <a:pt x="514350" y="219670"/>
                      </a:moveTo>
                      <a:lnTo>
                        <a:pt x="0" y="0"/>
                      </a:lnTo>
                    </a:path>
                  </a:pathLst>
                </a:custGeom>
                <a:ln w="11248" cap="rnd">
                  <a:solidFill>
                    <a:srgbClr val="646464"/>
                  </a:solidFill>
                  <a:prstDash val="solid"/>
                  <a:miter/>
                </a:ln>
              </p:spPr>
              <p:txBody>
                <a:bodyPr rtlCol="0" anchor="ctr"/>
                <a:lstStyle/>
                <a:p>
                  <a:endParaRPr lang="zh-CN" altLang="en-US"/>
                </a:p>
              </p:txBody>
            </p:sp>
            <p:sp>
              <p:nvSpPr>
                <p:cNvPr id="119" name="任意多边形: 形状 94">
                  <a:extLst>
                    <a:ext uri="{FF2B5EF4-FFF2-40B4-BE49-F238E27FC236}">
                      <a16:creationId xmlns:a16="http://schemas.microsoft.com/office/drawing/2014/main" id="{99E9759D-EE69-413E-1A18-21907448C5A8}"/>
                    </a:ext>
                  </a:extLst>
                </p:cNvPr>
                <p:cNvSpPr/>
                <p:nvPr/>
              </p:nvSpPr>
              <p:spPr>
                <a:xfrm>
                  <a:off x="6126551" y="6480274"/>
                  <a:ext cx="425946" cy="409872"/>
                </a:xfrm>
                <a:custGeom>
                  <a:avLst/>
                  <a:gdLst>
                    <a:gd name="connsiteX0" fmla="*/ 425946 w 425946"/>
                    <a:gd name="connsiteY0" fmla="*/ 409873 h 409872"/>
                    <a:gd name="connsiteX1" fmla="*/ 0 w 425946"/>
                    <a:gd name="connsiteY1" fmla="*/ 0 h 409872"/>
                  </a:gdLst>
                  <a:ahLst/>
                  <a:cxnLst>
                    <a:cxn ang="0">
                      <a:pos x="connsiteX0" y="connsiteY0"/>
                    </a:cxn>
                    <a:cxn ang="0">
                      <a:pos x="connsiteX1" y="connsiteY1"/>
                    </a:cxn>
                  </a:cxnLst>
                  <a:rect l="l" t="t" r="r" b="b"/>
                  <a:pathLst>
                    <a:path w="425946" h="409872">
                      <a:moveTo>
                        <a:pt x="425946" y="409873"/>
                      </a:moveTo>
                      <a:lnTo>
                        <a:pt x="0" y="0"/>
                      </a:lnTo>
                    </a:path>
                  </a:pathLst>
                </a:custGeom>
                <a:ln w="11248" cap="rnd">
                  <a:solidFill>
                    <a:srgbClr val="646464"/>
                  </a:solidFill>
                  <a:prstDash val="solid"/>
                  <a:miter/>
                </a:ln>
              </p:spPr>
              <p:txBody>
                <a:bodyPr rtlCol="0" anchor="ctr"/>
                <a:lstStyle/>
                <a:p>
                  <a:endParaRPr lang="zh-CN" altLang="en-US"/>
                </a:p>
              </p:txBody>
            </p:sp>
            <p:sp>
              <p:nvSpPr>
                <p:cNvPr id="120" name="任意多边形: 形状 95">
                  <a:extLst>
                    <a:ext uri="{FF2B5EF4-FFF2-40B4-BE49-F238E27FC236}">
                      <a16:creationId xmlns:a16="http://schemas.microsoft.com/office/drawing/2014/main" id="{E9E56ED2-E7A0-BA5A-FA46-228FE5090690}"/>
                    </a:ext>
                  </a:extLst>
                </p:cNvPr>
                <p:cNvSpPr/>
                <p:nvPr/>
              </p:nvSpPr>
              <p:spPr>
                <a:xfrm>
                  <a:off x="6544460" y="6555283"/>
                  <a:ext cx="8036" cy="334863"/>
                </a:xfrm>
                <a:custGeom>
                  <a:avLst/>
                  <a:gdLst>
                    <a:gd name="connsiteX0" fmla="*/ 8037 w 8036"/>
                    <a:gd name="connsiteY0" fmla="*/ 334863 h 334863"/>
                    <a:gd name="connsiteX1" fmla="*/ 0 w 8036"/>
                    <a:gd name="connsiteY1" fmla="*/ 0 h 334863"/>
                  </a:gdLst>
                  <a:ahLst/>
                  <a:cxnLst>
                    <a:cxn ang="0">
                      <a:pos x="connsiteX0" y="connsiteY0"/>
                    </a:cxn>
                    <a:cxn ang="0">
                      <a:pos x="connsiteX1" y="connsiteY1"/>
                    </a:cxn>
                  </a:cxnLst>
                  <a:rect l="l" t="t" r="r" b="b"/>
                  <a:pathLst>
                    <a:path w="8036" h="334863">
                      <a:moveTo>
                        <a:pt x="8037" y="334863"/>
                      </a:moveTo>
                      <a:lnTo>
                        <a:pt x="0" y="0"/>
                      </a:lnTo>
                    </a:path>
                  </a:pathLst>
                </a:custGeom>
                <a:ln w="11248" cap="rnd">
                  <a:solidFill>
                    <a:srgbClr val="646464"/>
                  </a:solidFill>
                  <a:prstDash val="solid"/>
                  <a:miter/>
                </a:ln>
              </p:spPr>
              <p:txBody>
                <a:bodyPr rtlCol="0" anchor="ctr"/>
                <a:lstStyle/>
                <a:p>
                  <a:endParaRPr lang="zh-CN" altLang="en-US"/>
                </a:p>
              </p:txBody>
            </p:sp>
            <p:sp>
              <p:nvSpPr>
                <p:cNvPr id="121" name="任意多边形: 形状 96">
                  <a:extLst>
                    <a:ext uri="{FF2B5EF4-FFF2-40B4-BE49-F238E27FC236}">
                      <a16:creationId xmlns:a16="http://schemas.microsoft.com/office/drawing/2014/main" id="{7F35EA7F-0F25-D51B-FCCA-D5B2BB2ED9E2}"/>
                    </a:ext>
                  </a:extLst>
                </p:cNvPr>
                <p:cNvSpPr/>
                <p:nvPr/>
              </p:nvSpPr>
              <p:spPr>
                <a:xfrm>
                  <a:off x="6552497" y="6552604"/>
                  <a:ext cx="133945" cy="337542"/>
                </a:xfrm>
                <a:custGeom>
                  <a:avLst/>
                  <a:gdLst>
                    <a:gd name="connsiteX0" fmla="*/ 0 w 133945"/>
                    <a:gd name="connsiteY0" fmla="*/ 337542 h 337542"/>
                    <a:gd name="connsiteX1" fmla="*/ 133945 w 133945"/>
                    <a:gd name="connsiteY1" fmla="*/ 0 h 337542"/>
                  </a:gdLst>
                  <a:ahLst/>
                  <a:cxnLst>
                    <a:cxn ang="0">
                      <a:pos x="connsiteX0" y="connsiteY0"/>
                    </a:cxn>
                    <a:cxn ang="0">
                      <a:pos x="connsiteX1" y="connsiteY1"/>
                    </a:cxn>
                  </a:cxnLst>
                  <a:rect l="l" t="t" r="r" b="b"/>
                  <a:pathLst>
                    <a:path w="133945" h="337542">
                      <a:moveTo>
                        <a:pt x="0" y="337542"/>
                      </a:moveTo>
                      <a:lnTo>
                        <a:pt x="133945" y="0"/>
                      </a:lnTo>
                    </a:path>
                  </a:pathLst>
                </a:custGeom>
                <a:ln w="11248" cap="rnd">
                  <a:solidFill>
                    <a:srgbClr val="646464"/>
                  </a:solidFill>
                  <a:prstDash val="solid"/>
                  <a:miter/>
                </a:ln>
              </p:spPr>
              <p:txBody>
                <a:bodyPr rtlCol="0" anchor="ctr"/>
                <a:lstStyle/>
                <a:p>
                  <a:endParaRPr lang="zh-CN" altLang="en-US"/>
                </a:p>
              </p:txBody>
            </p:sp>
            <p:sp>
              <p:nvSpPr>
                <p:cNvPr id="122" name="任意多边形: 形状 97">
                  <a:extLst>
                    <a:ext uri="{FF2B5EF4-FFF2-40B4-BE49-F238E27FC236}">
                      <a16:creationId xmlns:a16="http://schemas.microsoft.com/office/drawing/2014/main" id="{33A4F5F9-9846-65C3-1281-0A7237691B5B}"/>
                    </a:ext>
                  </a:extLst>
                </p:cNvPr>
                <p:cNvSpPr/>
                <p:nvPr/>
              </p:nvSpPr>
              <p:spPr>
                <a:xfrm>
                  <a:off x="6544460" y="6549925"/>
                  <a:ext cx="141982" cy="2678"/>
                </a:xfrm>
                <a:custGeom>
                  <a:avLst/>
                  <a:gdLst>
                    <a:gd name="connsiteX0" fmla="*/ 0 w 141982"/>
                    <a:gd name="connsiteY0" fmla="*/ 2679 h 2678"/>
                    <a:gd name="connsiteX1" fmla="*/ 141982 w 141982"/>
                    <a:gd name="connsiteY1" fmla="*/ 0 h 2678"/>
                  </a:gdLst>
                  <a:ahLst/>
                  <a:cxnLst>
                    <a:cxn ang="0">
                      <a:pos x="connsiteX0" y="connsiteY0"/>
                    </a:cxn>
                    <a:cxn ang="0">
                      <a:pos x="connsiteX1" y="connsiteY1"/>
                    </a:cxn>
                  </a:cxnLst>
                  <a:rect l="l" t="t" r="r" b="b"/>
                  <a:pathLst>
                    <a:path w="141982" h="2678">
                      <a:moveTo>
                        <a:pt x="0" y="2679"/>
                      </a:moveTo>
                      <a:lnTo>
                        <a:pt x="141982" y="0"/>
                      </a:lnTo>
                    </a:path>
                  </a:pathLst>
                </a:custGeom>
                <a:ln w="11248" cap="rnd">
                  <a:solidFill>
                    <a:srgbClr val="646464"/>
                  </a:solidFill>
                  <a:prstDash val="solid"/>
                  <a:miter/>
                </a:ln>
              </p:spPr>
              <p:txBody>
                <a:bodyPr rtlCol="0" anchor="ctr"/>
                <a:lstStyle/>
                <a:p>
                  <a:endParaRPr lang="zh-CN" altLang="en-US"/>
                </a:p>
              </p:txBody>
            </p:sp>
          </p:grpSp>
        </p:grpSp>
        <p:grpSp>
          <p:nvGrpSpPr>
            <p:cNvPr id="25" name="图形 7">
              <a:extLst>
                <a:ext uri="{FF2B5EF4-FFF2-40B4-BE49-F238E27FC236}">
                  <a16:creationId xmlns:a16="http://schemas.microsoft.com/office/drawing/2014/main" id="{4B3372F5-9223-6309-426A-FC66BD6449EF}"/>
                </a:ext>
              </a:extLst>
            </p:cNvPr>
            <p:cNvGrpSpPr/>
            <p:nvPr/>
          </p:nvGrpSpPr>
          <p:grpSpPr>
            <a:xfrm>
              <a:off x="5428478" y="2485983"/>
              <a:ext cx="1371600" cy="1371600"/>
              <a:chOff x="5673816" y="4800600"/>
              <a:chExt cx="1371600" cy="1371600"/>
            </a:xfrm>
          </p:grpSpPr>
          <p:pic>
            <p:nvPicPr>
              <p:cNvPr id="76" name="图片 75">
                <a:extLst>
                  <a:ext uri="{FF2B5EF4-FFF2-40B4-BE49-F238E27FC236}">
                    <a16:creationId xmlns:a16="http://schemas.microsoft.com/office/drawing/2014/main" id="{141E6214-3D42-9EAA-8543-B160407F4CFA}"/>
                  </a:ext>
                </a:extLst>
              </p:cNvPr>
              <p:cNvPicPr>
                <a:picLocks noChangeAspect="1"/>
              </p:cNvPicPr>
              <p:nvPr/>
            </p:nvPicPr>
            <p:blipFill>
              <a:blip r:embed="rId20"/>
              <a:stretch>
                <a:fillRect/>
              </a:stretch>
            </p:blipFill>
            <p:spPr>
              <a:xfrm>
                <a:off x="5673816" y="4800600"/>
                <a:ext cx="1371600" cy="1371600"/>
              </a:xfrm>
              <a:custGeom>
                <a:avLst/>
                <a:gdLst>
                  <a:gd name="connsiteX0" fmla="*/ 1073 w 1371600"/>
                  <a:gd name="connsiteY0" fmla="*/ 1024 h 1371600"/>
                  <a:gd name="connsiteX1" fmla="*/ 1372673 w 1371600"/>
                  <a:gd name="connsiteY1" fmla="*/ 1024 h 1371600"/>
                  <a:gd name="connsiteX2" fmla="*/ 1372673 w 1371600"/>
                  <a:gd name="connsiteY2" fmla="*/ 1372624 h 1371600"/>
                  <a:gd name="connsiteX3" fmla="*/ 1073 w 1371600"/>
                  <a:gd name="connsiteY3" fmla="*/ 1372624 h 1371600"/>
                </a:gdLst>
                <a:ahLst/>
                <a:cxnLst>
                  <a:cxn ang="0">
                    <a:pos x="connsiteX0" y="connsiteY0"/>
                  </a:cxn>
                  <a:cxn ang="0">
                    <a:pos x="connsiteX1" y="connsiteY1"/>
                  </a:cxn>
                  <a:cxn ang="0">
                    <a:pos x="connsiteX2" y="connsiteY2"/>
                  </a:cxn>
                  <a:cxn ang="0">
                    <a:pos x="connsiteX3" y="connsiteY3"/>
                  </a:cxn>
                </a:cxnLst>
                <a:rect l="l" t="t" r="r" b="b"/>
                <a:pathLst>
                  <a:path w="1371600" h="1371600">
                    <a:moveTo>
                      <a:pt x="1073" y="1024"/>
                    </a:moveTo>
                    <a:lnTo>
                      <a:pt x="1372673" y="1024"/>
                    </a:lnTo>
                    <a:lnTo>
                      <a:pt x="1372673" y="1372624"/>
                    </a:lnTo>
                    <a:lnTo>
                      <a:pt x="1073" y="1372624"/>
                    </a:lnTo>
                    <a:close/>
                  </a:path>
                </a:pathLst>
              </a:custGeom>
            </p:spPr>
          </p:pic>
          <p:grpSp>
            <p:nvGrpSpPr>
              <p:cNvPr id="77" name="图形 7">
                <a:extLst>
                  <a:ext uri="{FF2B5EF4-FFF2-40B4-BE49-F238E27FC236}">
                    <a16:creationId xmlns:a16="http://schemas.microsoft.com/office/drawing/2014/main" id="{935D5908-9656-D19B-2199-FDAB9978CD73}"/>
                  </a:ext>
                </a:extLst>
              </p:cNvPr>
              <p:cNvGrpSpPr/>
              <p:nvPr/>
            </p:nvGrpSpPr>
            <p:grpSpPr>
              <a:xfrm>
                <a:off x="5866697" y="4985444"/>
                <a:ext cx="987632" cy="1007268"/>
                <a:chOff x="5866697" y="4985444"/>
                <a:chExt cx="987632" cy="1007268"/>
              </a:xfrm>
            </p:grpSpPr>
            <p:sp>
              <p:nvSpPr>
                <p:cNvPr id="78" name="任意多边形: 形状 101">
                  <a:extLst>
                    <a:ext uri="{FF2B5EF4-FFF2-40B4-BE49-F238E27FC236}">
                      <a16:creationId xmlns:a16="http://schemas.microsoft.com/office/drawing/2014/main" id="{45CF2CE5-5425-8AEC-9BD9-EE82DD2B1303}"/>
                    </a:ext>
                  </a:extLst>
                </p:cNvPr>
                <p:cNvSpPr/>
                <p:nvPr/>
              </p:nvSpPr>
              <p:spPr>
                <a:xfrm>
                  <a:off x="6410756" y="5134954"/>
                  <a:ext cx="102923" cy="102923"/>
                </a:xfrm>
                <a:custGeom>
                  <a:avLst/>
                  <a:gdLst>
                    <a:gd name="connsiteX0" fmla="*/ 102924 w 102923"/>
                    <a:gd name="connsiteY0" fmla="*/ 51462 h 102923"/>
                    <a:gd name="connsiteX1" fmla="*/ 51462 w 102923"/>
                    <a:gd name="connsiteY1" fmla="*/ 102924 h 102923"/>
                    <a:gd name="connsiteX2" fmla="*/ 0 w 102923"/>
                    <a:gd name="connsiteY2" fmla="*/ 51462 h 102923"/>
                    <a:gd name="connsiteX3" fmla="*/ 51462 w 102923"/>
                    <a:gd name="connsiteY3" fmla="*/ 0 h 102923"/>
                    <a:gd name="connsiteX4" fmla="*/ 102924 w 102923"/>
                    <a:gd name="connsiteY4" fmla="*/ 51462 h 102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23" h="102923">
                      <a:moveTo>
                        <a:pt x="102924" y="51462"/>
                      </a:moveTo>
                      <a:cubicBezTo>
                        <a:pt x="102924" y="79883"/>
                        <a:pt x="79883" y="102924"/>
                        <a:pt x="51462" y="102924"/>
                      </a:cubicBezTo>
                      <a:cubicBezTo>
                        <a:pt x="23040" y="102924"/>
                        <a:pt x="0" y="79883"/>
                        <a:pt x="0" y="51462"/>
                      </a:cubicBezTo>
                      <a:cubicBezTo>
                        <a:pt x="0" y="23040"/>
                        <a:pt x="23040" y="0"/>
                        <a:pt x="51462" y="0"/>
                      </a:cubicBezTo>
                      <a:cubicBezTo>
                        <a:pt x="79883" y="0"/>
                        <a:pt x="102924" y="23040"/>
                        <a:pt x="102924" y="51462"/>
                      </a:cubicBezTo>
                      <a:close/>
                    </a:path>
                  </a:pathLst>
                </a:custGeom>
                <a:solidFill>
                  <a:srgbClr val="6B705C"/>
                </a:solidFill>
                <a:ln w="2678" cap="flat">
                  <a:noFill/>
                  <a:prstDash val="solid"/>
                  <a:miter/>
                </a:ln>
              </p:spPr>
              <p:txBody>
                <a:bodyPr rtlCol="0" anchor="ctr"/>
                <a:lstStyle/>
                <a:p>
                  <a:endParaRPr lang="zh-CN" altLang="en-US"/>
                </a:p>
              </p:txBody>
            </p:sp>
            <p:sp>
              <p:nvSpPr>
                <p:cNvPr id="79" name="任意多边形: 形状 102">
                  <a:extLst>
                    <a:ext uri="{FF2B5EF4-FFF2-40B4-BE49-F238E27FC236}">
                      <a16:creationId xmlns:a16="http://schemas.microsoft.com/office/drawing/2014/main" id="{DF076844-5112-262D-004F-4AD8EF01310B}"/>
                    </a:ext>
                  </a:extLst>
                </p:cNvPr>
                <p:cNvSpPr/>
                <p:nvPr/>
              </p:nvSpPr>
              <p:spPr>
                <a:xfrm>
                  <a:off x="6753870" y="5362875"/>
                  <a:ext cx="100458" cy="100458"/>
                </a:xfrm>
                <a:custGeom>
                  <a:avLst/>
                  <a:gdLst>
                    <a:gd name="connsiteX0" fmla="*/ 100459 w 100458"/>
                    <a:gd name="connsiteY0" fmla="*/ 50230 h 100458"/>
                    <a:gd name="connsiteX1" fmla="*/ 50230 w 100458"/>
                    <a:gd name="connsiteY1" fmla="*/ 100459 h 100458"/>
                    <a:gd name="connsiteX2" fmla="*/ 0 w 100458"/>
                    <a:gd name="connsiteY2" fmla="*/ 50230 h 100458"/>
                    <a:gd name="connsiteX3" fmla="*/ 50230 w 100458"/>
                    <a:gd name="connsiteY3" fmla="*/ 0 h 100458"/>
                    <a:gd name="connsiteX4" fmla="*/ 100459 w 100458"/>
                    <a:gd name="connsiteY4" fmla="*/ 50230 h 100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58" h="100458">
                      <a:moveTo>
                        <a:pt x="100459" y="50230"/>
                      </a:moveTo>
                      <a:cubicBezTo>
                        <a:pt x="100459" y="77971"/>
                        <a:pt x="77971" y="100459"/>
                        <a:pt x="50230" y="100459"/>
                      </a:cubicBezTo>
                      <a:cubicBezTo>
                        <a:pt x="22489" y="100459"/>
                        <a:pt x="0" y="77971"/>
                        <a:pt x="0" y="50230"/>
                      </a:cubicBezTo>
                      <a:cubicBezTo>
                        <a:pt x="0" y="22489"/>
                        <a:pt x="22489" y="0"/>
                        <a:pt x="50230" y="0"/>
                      </a:cubicBezTo>
                      <a:cubicBezTo>
                        <a:pt x="77971" y="0"/>
                        <a:pt x="100459" y="22489"/>
                        <a:pt x="100459" y="50230"/>
                      </a:cubicBezTo>
                      <a:close/>
                    </a:path>
                  </a:pathLst>
                </a:custGeom>
                <a:solidFill>
                  <a:srgbClr val="5F797B"/>
                </a:solidFill>
                <a:ln w="2678" cap="flat">
                  <a:noFill/>
                  <a:prstDash val="solid"/>
                  <a:miter/>
                </a:ln>
              </p:spPr>
              <p:txBody>
                <a:bodyPr rtlCol="0" anchor="ctr"/>
                <a:lstStyle/>
                <a:p>
                  <a:endParaRPr lang="zh-CN" altLang="en-US"/>
                </a:p>
              </p:txBody>
            </p:sp>
            <p:sp>
              <p:nvSpPr>
                <p:cNvPr id="80" name="任意多边形: 形状 103">
                  <a:extLst>
                    <a:ext uri="{FF2B5EF4-FFF2-40B4-BE49-F238E27FC236}">
                      <a16:creationId xmlns:a16="http://schemas.microsoft.com/office/drawing/2014/main" id="{F22B1551-6EC1-59F2-2DC6-12C710DD2801}"/>
                    </a:ext>
                  </a:extLst>
                </p:cNvPr>
                <p:cNvSpPr/>
                <p:nvPr/>
              </p:nvSpPr>
              <p:spPr>
                <a:xfrm>
                  <a:off x="5866697" y="5419239"/>
                  <a:ext cx="102923" cy="102923"/>
                </a:xfrm>
                <a:custGeom>
                  <a:avLst/>
                  <a:gdLst>
                    <a:gd name="connsiteX0" fmla="*/ 102924 w 102923"/>
                    <a:gd name="connsiteY0" fmla="*/ 51462 h 102923"/>
                    <a:gd name="connsiteX1" fmla="*/ 51462 w 102923"/>
                    <a:gd name="connsiteY1" fmla="*/ 102924 h 102923"/>
                    <a:gd name="connsiteX2" fmla="*/ 0 w 102923"/>
                    <a:gd name="connsiteY2" fmla="*/ 51462 h 102923"/>
                    <a:gd name="connsiteX3" fmla="*/ 51462 w 102923"/>
                    <a:gd name="connsiteY3" fmla="*/ 0 h 102923"/>
                    <a:gd name="connsiteX4" fmla="*/ 102924 w 102923"/>
                    <a:gd name="connsiteY4" fmla="*/ 51462 h 102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23" h="102923">
                      <a:moveTo>
                        <a:pt x="102924" y="51462"/>
                      </a:moveTo>
                      <a:cubicBezTo>
                        <a:pt x="102924" y="79883"/>
                        <a:pt x="79883" y="102924"/>
                        <a:pt x="51462" y="102924"/>
                      </a:cubicBezTo>
                      <a:cubicBezTo>
                        <a:pt x="23040" y="102924"/>
                        <a:pt x="0" y="79883"/>
                        <a:pt x="0" y="51462"/>
                      </a:cubicBezTo>
                      <a:cubicBezTo>
                        <a:pt x="0" y="23040"/>
                        <a:pt x="23040" y="0"/>
                        <a:pt x="51462" y="0"/>
                      </a:cubicBezTo>
                      <a:cubicBezTo>
                        <a:pt x="79883" y="0"/>
                        <a:pt x="102924" y="23040"/>
                        <a:pt x="102924" y="51462"/>
                      </a:cubicBezTo>
                      <a:close/>
                    </a:path>
                  </a:pathLst>
                </a:custGeom>
                <a:solidFill>
                  <a:srgbClr val="5F797B"/>
                </a:solidFill>
                <a:ln w="2678" cap="flat">
                  <a:noFill/>
                  <a:prstDash val="solid"/>
                  <a:miter/>
                </a:ln>
              </p:spPr>
              <p:txBody>
                <a:bodyPr rtlCol="0" anchor="ctr"/>
                <a:lstStyle/>
                <a:p>
                  <a:endParaRPr lang="zh-CN" altLang="en-US"/>
                </a:p>
              </p:txBody>
            </p:sp>
            <p:sp>
              <p:nvSpPr>
                <p:cNvPr id="81" name="任意多边形: 形状 104">
                  <a:extLst>
                    <a:ext uri="{FF2B5EF4-FFF2-40B4-BE49-F238E27FC236}">
                      <a16:creationId xmlns:a16="http://schemas.microsoft.com/office/drawing/2014/main" id="{0619A076-2F6B-9797-839F-5B2A7BF9CD11}"/>
                    </a:ext>
                  </a:extLst>
                </p:cNvPr>
                <p:cNvSpPr/>
                <p:nvPr/>
              </p:nvSpPr>
              <p:spPr>
                <a:xfrm>
                  <a:off x="6597020" y="5892254"/>
                  <a:ext cx="100458" cy="100458"/>
                </a:xfrm>
                <a:custGeom>
                  <a:avLst/>
                  <a:gdLst>
                    <a:gd name="connsiteX0" fmla="*/ 100459 w 100458"/>
                    <a:gd name="connsiteY0" fmla="*/ 50229 h 100458"/>
                    <a:gd name="connsiteX1" fmla="*/ 50229 w 100458"/>
                    <a:gd name="connsiteY1" fmla="*/ 100459 h 100458"/>
                    <a:gd name="connsiteX2" fmla="*/ 0 w 100458"/>
                    <a:gd name="connsiteY2" fmla="*/ 50229 h 100458"/>
                    <a:gd name="connsiteX3" fmla="*/ 50229 w 100458"/>
                    <a:gd name="connsiteY3" fmla="*/ 0 h 100458"/>
                    <a:gd name="connsiteX4" fmla="*/ 100459 w 100458"/>
                    <a:gd name="connsiteY4" fmla="*/ 50229 h 100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58" h="100458">
                      <a:moveTo>
                        <a:pt x="100459" y="50229"/>
                      </a:moveTo>
                      <a:cubicBezTo>
                        <a:pt x="100459" y="77970"/>
                        <a:pt x="77970" y="100459"/>
                        <a:pt x="50229" y="100459"/>
                      </a:cubicBezTo>
                      <a:cubicBezTo>
                        <a:pt x="22488" y="100459"/>
                        <a:pt x="0" y="77970"/>
                        <a:pt x="0" y="50229"/>
                      </a:cubicBezTo>
                      <a:cubicBezTo>
                        <a:pt x="0" y="22488"/>
                        <a:pt x="22488" y="0"/>
                        <a:pt x="50229" y="0"/>
                      </a:cubicBezTo>
                      <a:cubicBezTo>
                        <a:pt x="77970" y="0"/>
                        <a:pt x="100459" y="22488"/>
                        <a:pt x="100459" y="50229"/>
                      </a:cubicBezTo>
                      <a:close/>
                    </a:path>
                  </a:pathLst>
                </a:custGeom>
                <a:solidFill>
                  <a:srgbClr val="F2CC8F"/>
                </a:solidFill>
                <a:ln w="2678" cap="flat">
                  <a:noFill/>
                  <a:prstDash val="solid"/>
                  <a:miter/>
                </a:ln>
              </p:spPr>
              <p:txBody>
                <a:bodyPr rtlCol="0" anchor="ctr"/>
                <a:lstStyle/>
                <a:p>
                  <a:endParaRPr lang="zh-CN" altLang="en-US"/>
                </a:p>
              </p:txBody>
            </p:sp>
            <p:sp>
              <p:nvSpPr>
                <p:cNvPr id="82" name="任意多边形: 形状 105">
                  <a:extLst>
                    <a:ext uri="{FF2B5EF4-FFF2-40B4-BE49-F238E27FC236}">
                      <a16:creationId xmlns:a16="http://schemas.microsoft.com/office/drawing/2014/main" id="{96FE9A1F-B2B9-ADE8-17B4-053731A153CB}"/>
                    </a:ext>
                  </a:extLst>
                </p:cNvPr>
                <p:cNvSpPr/>
                <p:nvPr/>
              </p:nvSpPr>
              <p:spPr>
                <a:xfrm>
                  <a:off x="6082349" y="5823620"/>
                  <a:ext cx="102923" cy="102923"/>
                </a:xfrm>
                <a:custGeom>
                  <a:avLst/>
                  <a:gdLst>
                    <a:gd name="connsiteX0" fmla="*/ 102924 w 102923"/>
                    <a:gd name="connsiteY0" fmla="*/ 51462 h 102923"/>
                    <a:gd name="connsiteX1" fmla="*/ 51462 w 102923"/>
                    <a:gd name="connsiteY1" fmla="*/ 102923 h 102923"/>
                    <a:gd name="connsiteX2" fmla="*/ 0 w 102923"/>
                    <a:gd name="connsiteY2" fmla="*/ 51462 h 102923"/>
                    <a:gd name="connsiteX3" fmla="*/ 51462 w 102923"/>
                    <a:gd name="connsiteY3" fmla="*/ 0 h 102923"/>
                    <a:gd name="connsiteX4" fmla="*/ 102924 w 102923"/>
                    <a:gd name="connsiteY4" fmla="*/ 51462 h 102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23" h="102923">
                      <a:moveTo>
                        <a:pt x="102924" y="51462"/>
                      </a:moveTo>
                      <a:cubicBezTo>
                        <a:pt x="102924" y="79883"/>
                        <a:pt x="79883" y="102923"/>
                        <a:pt x="51462" y="102923"/>
                      </a:cubicBezTo>
                      <a:cubicBezTo>
                        <a:pt x="23040" y="102923"/>
                        <a:pt x="0" y="79883"/>
                        <a:pt x="0" y="51462"/>
                      </a:cubicBezTo>
                      <a:cubicBezTo>
                        <a:pt x="0" y="23040"/>
                        <a:pt x="23040" y="0"/>
                        <a:pt x="51462" y="0"/>
                      </a:cubicBezTo>
                      <a:cubicBezTo>
                        <a:pt x="79883" y="0"/>
                        <a:pt x="102924" y="23040"/>
                        <a:pt x="102924" y="51462"/>
                      </a:cubicBezTo>
                      <a:close/>
                    </a:path>
                  </a:pathLst>
                </a:custGeom>
                <a:solidFill>
                  <a:srgbClr val="F2CC8F"/>
                </a:solidFill>
                <a:ln w="2678" cap="flat">
                  <a:noFill/>
                  <a:prstDash val="solid"/>
                  <a:miter/>
                </a:ln>
              </p:spPr>
              <p:txBody>
                <a:bodyPr rtlCol="0" anchor="ctr"/>
                <a:lstStyle/>
                <a:p>
                  <a:endParaRPr lang="zh-CN" altLang="en-US"/>
                </a:p>
              </p:txBody>
            </p:sp>
            <p:sp>
              <p:nvSpPr>
                <p:cNvPr id="83" name="任意多边形: 形状 106">
                  <a:extLst>
                    <a:ext uri="{FF2B5EF4-FFF2-40B4-BE49-F238E27FC236}">
                      <a16:creationId xmlns:a16="http://schemas.microsoft.com/office/drawing/2014/main" id="{33686C08-1EE9-5AA8-2A6B-B8F674261637}"/>
                    </a:ext>
                  </a:extLst>
                </p:cNvPr>
                <p:cNvSpPr/>
                <p:nvPr/>
              </p:nvSpPr>
              <p:spPr>
                <a:xfrm>
                  <a:off x="6239199" y="5120247"/>
                  <a:ext cx="122533" cy="122533"/>
                </a:xfrm>
                <a:custGeom>
                  <a:avLst/>
                  <a:gdLst>
                    <a:gd name="connsiteX0" fmla="*/ 122533 w 122533"/>
                    <a:gd name="connsiteY0" fmla="*/ 61266 h 122533"/>
                    <a:gd name="connsiteX1" fmla="*/ 61267 w 122533"/>
                    <a:gd name="connsiteY1" fmla="*/ 122533 h 122533"/>
                    <a:gd name="connsiteX2" fmla="*/ 0 w 122533"/>
                    <a:gd name="connsiteY2" fmla="*/ 61266 h 122533"/>
                    <a:gd name="connsiteX3" fmla="*/ 61267 w 122533"/>
                    <a:gd name="connsiteY3" fmla="*/ 0 h 122533"/>
                    <a:gd name="connsiteX4" fmla="*/ 122533 w 122533"/>
                    <a:gd name="connsiteY4" fmla="*/ 61266 h 122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533" h="122533">
                      <a:moveTo>
                        <a:pt x="122533" y="61266"/>
                      </a:moveTo>
                      <a:cubicBezTo>
                        <a:pt x="122533" y="95103"/>
                        <a:pt x="95103" y="122533"/>
                        <a:pt x="61267" y="122533"/>
                      </a:cubicBezTo>
                      <a:cubicBezTo>
                        <a:pt x="27430" y="122533"/>
                        <a:pt x="0" y="95103"/>
                        <a:pt x="0" y="61266"/>
                      </a:cubicBezTo>
                      <a:cubicBezTo>
                        <a:pt x="0" y="27430"/>
                        <a:pt x="27430" y="0"/>
                        <a:pt x="61267" y="0"/>
                      </a:cubicBezTo>
                      <a:cubicBezTo>
                        <a:pt x="95103" y="0"/>
                        <a:pt x="122533" y="27430"/>
                        <a:pt x="122533" y="61266"/>
                      </a:cubicBezTo>
                      <a:close/>
                    </a:path>
                  </a:pathLst>
                </a:custGeom>
                <a:solidFill>
                  <a:srgbClr val="E07A5F"/>
                </a:solidFill>
                <a:ln w="2678" cap="flat">
                  <a:noFill/>
                  <a:prstDash val="solid"/>
                  <a:miter/>
                </a:ln>
              </p:spPr>
              <p:txBody>
                <a:bodyPr rtlCol="0" anchor="ctr"/>
                <a:lstStyle/>
                <a:p>
                  <a:endParaRPr lang="zh-CN" altLang="en-US"/>
                </a:p>
              </p:txBody>
            </p:sp>
            <p:sp>
              <p:nvSpPr>
                <p:cNvPr id="84" name="任意多边形: 形状 107">
                  <a:extLst>
                    <a:ext uri="{FF2B5EF4-FFF2-40B4-BE49-F238E27FC236}">
                      <a16:creationId xmlns:a16="http://schemas.microsoft.com/office/drawing/2014/main" id="{23BA3FFA-3F08-975C-3361-A9D611B861B9}"/>
                    </a:ext>
                  </a:extLst>
                </p:cNvPr>
                <p:cNvSpPr/>
                <p:nvPr/>
              </p:nvSpPr>
              <p:spPr>
                <a:xfrm>
                  <a:off x="6501437" y="5313851"/>
                  <a:ext cx="196042" cy="196042"/>
                </a:xfrm>
                <a:custGeom>
                  <a:avLst/>
                  <a:gdLst>
                    <a:gd name="connsiteX0" fmla="*/ 196042 w 196042"/>
                    <a:gd name="connsiteY0" fmla="*/ 98021 h 196042"/>
                    <a:gd name="connsiteX1" fmla="*/ 98021 w 196042"/>
                    <a:gd name="connsiteY1" fmla="*/ 196042 h 196042"/>
                    <a:gd name="connsiteX2" fmla="*/ 0 w 196042"/>
                    <a:gd name="connsiteY2" fmla="*/ 98021 h 196042"/>
                    <a:gd name="connsiteX3" fmla="*/ 98021 w 196042"/>
                    <a:gd name="connsiteY3" fmla="*/ 0 h 196042"/>
                    <a:gd name="connsiteX4" fmla="*/ 196042 w 196042"/>
                    <a:gd name="connsiteY4" fmla="*/ 98021 h 196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042" h="196042">
                      <a:moveTo>
                        <a:pt x="196042" y="98021"/>
                      </a:moveTo>
                      <a:cubicBezTo>
                        <a:pt x="196042" y="152157"/>
                        <a:pt x="152157" y="196042"/>
                        <a:pt x="98021" y="196042"/>
                      </a:cubicBezTo>
                      <a:cubicBezTo>
                        <a:pt x="43885" y="196042"/>
                        <a:pt x="0" y="152157"/>
                        <a:pt x="0" y="98021"/>
                      </a:cubicBezTo>
                      <a:cubicBezTo>
                        <a:pt x="0" y="43886"/>
                        <a:pt x="43886" y="0"/>
                        <a:pt x="98021" y="0"/>
                      </a:cubicBezTo>
                      <a:cubicBezTo>
                        <a:pt x="152157" y="0"/>
                        <a:pt x="196042" y="43886"/>
                        <a:pt x="196042" y="98021"/>
                      </a:cubicBezTo>
                      <a:close/>
                    </a:path>
                  </a:pathLst>
                </a:custGeom>
                <a:solidFill>
                  <a:srgbClr val="EAB69F"/>
                </a:solidFill>
                <a:ln w="2678" cap="flat">
                  <a:noFill/>
                  <a:prstDash val="solid"/>
                  <a:miter/>
                </a:ln>
              </p:spPr>
              <p:txBody>
                <a:bodyPr rtlCol="0" anchor="ctr"/>
                <a:lstStyle/>
                <a:p>
                  <a:endParaRPr lang="zh-CN" altLang="en-US"/>
                </a:p>
              </p:txBody>
            </p:sp>
            <p:sp>
              <p:nvSpPr>
                <p:cNvPr id="85" name="任意多边形: 形状 108">
                  <a:extLst>
                    <a:ext uri="{FF2B5EF4-FFF2-40B4-BE49-F238E27FC236}">
                      <a16:creationId xmlns:a16="http://schemas.microsoft.com/office/drawing/2014/main" id="{7049D3C9-8D79-0EEB-2F21-34E23F41F6EA}"/>
                    </a:ext>
                  </a:extLst>
                </p:cNvPr>
                <p:cNvSpPr/>
                <p:nvPr/>
              </p:nvSpPr>
              <p:spPr>
                <a:xfrm>
                  <a:off x="6307833" y="5801546"/>
                  <a:ext cx="171557" cy="171557"/>
                </a:xfrm>
                <a:custGeom>
                  <a:avLst/>
                  <a:gdLst>
                    <a:gd name="connsiteX0" fmla="*/ 171557 w 171557"/>
                    <a:gd name="connsiteY0" fmla="*/ 85779 h 171557"/>
                    <a:gd name="connsiteX1" fmla="*/ 85779 w 171557"/>
                    <a:gd name="connsiteY1" fmla="*/ 171557 h 171557"/>
                    <a:gd name="connsiteX2" fmla="*/ 0 w 171557"/>
                    <a:gd name="connsiteY2" fmla="*/ 85779 h 171557"/>
                    <a:gd name="connsiteX3" fmla="*/ 85779 w 171557"/>
                    <a:gd name="connsiteY3" fmla="*/ 0 h 171557"/>
                    <a:gd name="connsiteX4" fmla="*/ 171557 w 171557"/>
                    <a:gd name="connsiteY4" fmla="*/ 85779 h 171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557" h="171557">
                      <a:moveTo>
                        <a:pt x="171557" y="85779"/>
                      </a:moveTo>
                      <a:cubicBezTo>
                        <a:pt x="171557" y="133153"/>
                        <a:pt x="133153" y="171557"/>
                        <a:pt x="85779" y="171557"/>
                      </a:cubicBezTo>
                      <a:cubicBezTo>
                        <a:pt x="38404" y="171557"/>
                        <a:pt x="0" y="133153"/>
                        <a:pt x="0" y="85779"/>
                      </a:cubicBezTo>
                      <a:cubicBezTo>
                        <a:pt x="0" y="38404"/>
                        <a:pt x="38404" y="0"/>
                        <a:pt x="85779" y="0"/>
                      </a:cubicBezTo>
                      <a:cubicBezTo>
                        <a:pt x="133153" y="0"/>
                        <a:pt x="171557" y="38404"/>
                        <a:pt x="171557" y="85779"/>
                      </a:cubicBezTo>
                      <a:close/>
                    </a:path>
                  </a:pathLst>
                </a:custGeom>
                <a:solidFill>
                  <a:srgbClr val="EAB69F"/>
                </a:solidFill>
                <a:ln w="2678" cap="flat">
                  <a:noFill/>
                  <a:prstDash val="solid"/>
                  <a:miter/>
                </a:ln>
              </p:spPr>
              <p:txBody>
                <a:bodyPr rtlCol="0" anchor="ctr"/>
                <a:lstStyle/>
                <a:p>
                  <a:endParaRPr lang="zh-CN" altLang="en-US"/>
                </a:p>
              </p:txBody>
            </p:sp>
            <p:sp>
              <p:nvSpPr>
                <p:cNvPr id="86" name="任意多边形: 形状 109">
                  <a:extLst>
                    <a:ext uri="{FF2B5EF4-FFF2-40B4-BE49-F238E27FC236}">
                      <a16:creationId xmlns:a16="http://schemas.microsoft.com/office/drawing/2014/main" id="{8D641536-B554-6E07-3FD7-5E79EABA8351}"/>
                    </a:ext>
                  </a:extLst>
                </p:cNvPr>
                <p:cNvSpPr/>
                <p:nvPr/>
              </p:nvSpPr>
              <p:spPr>
                <a:xfrm>
                  <a:off x="5925499" y="4985444"/>
                  <a:ext cx="193631" cy="193631"/>
                </a:xfrm>
                <a:custGeom>
                  <a:avLst/>
                  <a:gdLst>
                    <a:gd name="connsiteX0" fmla="*/ 193631 w 193631"/>
                    <a:gd name="connsiteY0" fmla="*/ 96816 h 193631"/>
                    <a:gd name="connsiteX1" fmla="*/ 96815 w 193631"/>
                    <a:gd name="connsiteY1" fmla="*/ 193631 h 193631"/>
                    <a:gd name="connsiteX2" fmla="*/ 0 w 193631"/>
                    <a:gd name="connsiteY2" fmla="*/ 96816 h 193631"/>
                    <a:gd name="connsiteX3" fmla="*/ 96815 w 193631"/>
                    <a:gd name="connsiteY3" fmla="*/ 0 h 193631"/>
                    <a:gd name="connsiteX4" fmla="*/ 193631 w 193631"/>
                    <a:gd name="connsiteY4" fmla="*/ 96816 h 193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631" h="193631">
                      <a:moveTo>
                        <a:pt x="193631" y="96816"/>
                      </a:moveTo>
                      <a:cubicBezTo>
                        <a:pt x="193631" y="150286"/>
                        <a:pt x="150285" y="193631"/>
                        <a:pt x="96815" y="193631"/>
                      </a:cubicBezTo>
                      <a:cubicBezTo>
                        <a:pt x="43346" y="193631"/>
                        <a:pt x="0" y="150286"/>
                        <a:pt x="0" y="96816"/>
                      </a:cubicBezTo>
                      <a:cubicBezTo>
                        <a:pt x="0" y="43346"/>
                        <a:pt x="43346" y="0"/>
                        <a:pt x="96815" y="0"/>
                      </a:cubicBezTo>
                      <a:cubicBezTo>
                        <a:pt x="150285" y="0"/>
                        <a:pt x="193631" y="43346"/>
                        <a:pt x="193631" y="96816"/>
                      </a:cubicBezTo>
                      <a:close/>
                    </a:path>
                  </a:pathLst>
                </a:custGeom>
                <a:solidFill>
                  <a:srgbClr val="EAB69F"/>
                </a:solidFill>
                <a:ln w="2678" cap="flat">
                  <a:noFill/>
                  <a:prstDash val="solid"/>
                  <a:miter/>
                </a:ln>
              </p:spPr>
              <p:txBody>
                <a:bodyPr rtlCol="0" anchor="ctr"/>
                <a:lstStyle/>
                <a:p>
                  <a:endParaRPr lang="zh-CN" altLang="en-US"/>
                </a:p>
              </p:txBody>
            </p:sp>
            <p:sp>
              <p:nvSpPr>
                <p:cNvPr id="87" name="任意多边形: 形状 110">
                  <a:extLst>
                    <a:ext uri="{FF2B5EF4-FFF2-40B4-BE49-F238E27FC236}">
                      <a16:creationId xmlns:a16="http://schemas.microsoft.com/office/drawing/2014/main" id="{8DCACEA8-B55E-F85A-F705-CBEE2CB32109}"/>
                    </a:ext>
                  </a:extLst>
                </p:cNvPr>
                <p:cNvSpPr/>
                <p:nvPr/>
              </p:nvSpPr>
              <p:spPr>
                <a:xfrm>
                  <a:off x="6040692" y="5348168"/>
                  <a:ext cx="284285" cy="284285"/>
                </a:xfrm>
                <a:custGeom>
                  <a:avLst/>
                  <a:gdLst>
                    <a:gd name="connsiteX0" fmla="*/ 284286 w 284285"/>
                    <a:gd name="connsiteY0" fmla="*/ 142143 h 284285"/>
                    <a:gd name="connsiteX1" fmla="*/ 142143 w 284285"/>
                    <a:gd name="connsiteY1" fmla="*/ 284286 h 284285"/>
                    <a:gd name="connsiteX2" fmla="*/ 0 w 284285"/>
                    <a:gd name="connsiteY2" fmla="*/ 142143 h 284285"/>
                    <a:gd name="connsiteX3" fmla="*/ 142143 w 284285"/>
                    <a:gd name="connsiteY3" fmla="*/ 0 h 284285"/>
                    <a:gd name="connsiteX4" fmla="*/ 284286 w 284285"/>
                    <a:gd name="connsiteY4" fmla="*/ 142143 h 284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85" h="284285">
                      <a:moveTo>
                        <a:pt x="284286" y="142143"/>
                      </a:moveTo>
                      <a:cubicBezTo>
                        <a:pt x="284286" y="220646"/>
                        <a:pt x="220646" y="284286"/>
                        <a:pt x="142143" y="284286"/>
                      </a:cubicBezTo>
                      <a:cubicBezTo>
                        <a:pt x="63639" y="284286"/>
                        <a:pt x="0" y="220646"/>
                        <a:pt x="0" y="142143"/>
                      </a:cubicBezTo>
                      <a:cubicBezTo>
                        <a:pt x="0" y="63639"/>
                        <a:pt x="63639" y="0"/>
                        <a:pt x="142143" y="0"/>
                      </a:cubicBezTo>
                      <a:cubicBezTo>
                        <a:pt x="220646" y="0"/>
                        <a:pt x="284286" y="63639"/>
                        <a:pt x="284286" y="142143"/>
                      </a:cubicBezTo>
                      <a:close/>
                    </a:path>
                  </a:pathLst>
                </a:custGeom>
                <a:solidFill>
                  <a:srgbClr val="F4F1DE"/>
                </a:solidFill>
                <a:ln w="2678" cap="flat">
                  <a:noFill/>
                  <a:prstDash val="solid"/>
                  <a:miter/>
                </a:ln>
              </p:spPr>
              <p:txBody>
                <a:bodyPr rtlCol="0" anchor="ctr"/>
                <a:lstStyle/>
                <a:p>
                  <a:endParaRPr lang="zh-CN" altLang="en-US"/>
                </a:p>
              </p:txBody>
            </p:sp>
            <p:sp>
              <p:nvSpPr>
                <p:cNvPr id="88" name="任意多边形: 形状 111">
                  <a:extLst>
                    <a:ext uri="{FF2B5EF4-FFF2-40B4-BE49-F238E27FC236}">
                      <a16:creationId xmlns:a16="http://schemas.microsoft.com/office/drawing/2014/main" id="{C85B5535-8294-3345-8E48-45E61810085F}"/>
                    </a:ext>
                  </a:extLst>
                </p:cNvPr>
                <p:cNvSpPr/>
                <p:nvPr/>
              </p:nvSpPr>
              <p:spPr>
                <a:xfrm>
                  <a:off x="6133811" y="5875082"/>
                  <a:ext cx="259800" cy="12242"/>
                </a:xfrm>
                <a:custGeom>
                  <a:avLst/>
                  <a:gdLst>
                    <a:gd name="connsiteX0" fmla="*/ 259800 w 259800"/>
                    <a:gd name="connsiteY0" fmla="*/ 12243 h 12242"/>
                    <a:gd name="connsiteX1" fmla="*/ 0 w 259800"/>
                    <a:gd name="connsiteY1" fmla="*/ 0 h 12242"/>
                  </a:gdLst>
                  <a:ahLst/>
                  <a:cxnLst>
                    <a:cxn ang="0">
                      <a:pos x="connsiteX0" y="connsiteY0"/>
                    </a:cxn>
                    <a:cxn ang="0">
                      <a:pos x="connsiteX1" y="connsiteY1"/>
                    </a:cxn>
                  </a:cxnLst>
                  <a:rect l="l" t="t" r="r" b="b"/>
                  <a:pathLst>
                    <a:path w="259800" h="12242">
                      <a:moveTo>
                        <a:pt x="259800" y="12243"/>
                      </a:moveTo>
                      <a:lnTo>
                        <a:pt x="0" y="0"/>
                      </a:lnTo>
                    </a:path>
                  </a:pathLst>
                </a:custGeom>
                <a:ln w="11248" cap="rnd">
                  <a:solidFill>
                    <a:srgbClr val="646464"/>
                  </a:solidFill>
                  <a:prstDash val="solid"/>
                  <a:miter/>
                </a:ln>
              </p:spPr>
              <p:txBody>
                <a:bodyPr rtlCol="0" anchor="ctr"/>
                <a:lstStyle/>
                <a:p>
                  <a:endParaRPr lang="zh-CN" altLang="en-US"/>
                </a:p>
              </p:txBody>
            </p:sp>
            <p:sp>
              <p:nvSpPr>
                <p:cNvPr id="89" name="任意多边形: 形状 112">
                  <a:extLst>
                    <a:ext uri="{FF2B5EF4-FFF2-40B4-BE49-F238E27FC236}">
                      <a16:creationId xmlns:a16="http://schemas.microsoft.com/office/drawing/2014/main" id="{19EF8F29-0A4C-1ECB-6FDF-A8EA46AD7C30}"/>
                    </a:ext>
                  </a:extLst>
                </p:cNvPr>
                <p:cNvSpPr/>
                <p:nvPr/>
              </p:nvSpPr>
              <p:spPr>
                <a:xfrm>
                  <a:off x="6393611" y="5887325"/>
                  <a:ext cx="254871" cy="56364"/>
                </a:xfrm>
                <a:custGeom>
                  <a:avLst/>
                  <a:gdLst>
                    <a:gd name="connsiteX0" fmla="*/ 254871 w 254871"/>
                    <a:gd name="connsiteY0" fmla="*/ 56364 h 56364"/>
                    <a:gd name="connsiteX1" fmla="*/ 0 w 254871"/>
                    <a:gd name="connsiteY1" fmla="*/ 0 h 56364"/>
                  </a:gdLst>
                  <a:ahLst/>
                  <a:cxnLst>
                    <a:cxn ang="0">
                      <a:pos x="connsiteX0" y="connsiteY0"/>
                    </a:cxn>
                    <a:cxn ang="0">
                      <a:pos x="connsiteX1" y="connsiteY1"/>
                    </a:cxn>
                  </a:cxnLst>
                  <a:rect l="l" t="t" r="r" b="b"/>
                  <a:pathLst>
                    <a:path w="254871" h="56364">
                      <a:moveTo>
                        <a:pt x="254871" y="56364"/>
                      </a:moveTo>
                      <a:lnTo>
                        <a:pt x="0" y="0"/>
                      </a:lnTo>
                    </a:path>
                  </a:pathLst>
                </a:custGeom>
                <a:ln w="11248" cap="rnd">
                  <a:solidFill>
                    <a:srgbClr val="646464"/>
                  </a:solidFill>
                  <a:prstDash val="solid"/>
                  <a:miter/>
                </a:ln>
              </p:spPr>
              <p:txBody>
                <a:bodyPr rtlCol="0" anchor="ctr"/>
                <a:lstStyle/>
                <a:p>
                  <a:endParaRPr lang="zh-CN" altLang="en-US"/>
                </a:p>
              </p:txBody>
            </p:sp>
            <p:sp>
              <p:nvSpPr>
                <p:cNvPr id="90" name="任意多边形: 形状 113">
                  <a:extLst>
                    <a:ext uri="{FF2B5EF4-FFF2-40B4-BE49-F238E27FC236}">
                      <a16:creationId xmlns:a16="http://schemas.microsoft.com/office/drawing/2014/main" id="{EE84F8A2-AD06-DD15-7EF7-B98C2DD8CF20}"/>
                    </a:ext>
                  </a:extLst>
                </p:cNvPr>
                <p:cNvSpPr/>
                <p:nvPr/>
              </p:nvSpPr>
              <p:spPr>
                <a:xfrm>
                  <a:off x="5918159" y="5083465"/>
                  <a:ext cx="105388" cy="387235"/>
                </a:xfrm>
                <a:custGeom>
                  <a:avLst/>
                  <a:gdLst>
                    <a:gd name="connsiteX0" fmla="*/ 0 w 105388"/>
                    <a:gd name="connsiteY0" fmla="*/ 387236 h 387235"/>
                    <a:gd name="connsiteX1" fmla="*/ 105388 w 105388"/>
                    <a:gd name="connsiteY1" fmla="*/ 0 h 387235"/>
                  </a:gdLst>
                  <a:ahLst/>
                  <a:cxnLst>
                    <a:cxn ang="0">
                      <a:pos x="connsiteX0" y="connsiteY0"/>
                    </a:cxn>
                    <a:cxn ang="0">
                      <a:pos x="connsiteX1" y="connsiteY1"/>
                    </a:cxn>
                  </a:cxnLst>
                  <a:rect l="l" t="t" r="r" b="b"/>
                  <a:pathLst>
                    <a:path w="105388" h="387235">
                      <a:moveTo>
                        <a:pt x="0" y="387236"/>
                      </a:moveTo>
                      <a:lnTo>
                        <a:pt x="105388" y="0"/>
                      </a:lnTo>
                    </a:path>
                  </a:pathLst>
                </a:custGeom>
                <a:ln w="11248" cap="rnd">
                  <a:solidFill>
                    <a:srgbClr val="646464"/>
                  </a:solidFill>
                  <a:prstDash val="solid"/>
                  <a:miter/>
                </a:ln>
              </p:spPr>
              <p:txBody>
                <a:bodyPr rtlCol="0" anchor="ctr"/>
                <a:lstStyle/>
                <a:p>
                  <a:endParaRPr lang="zh-CN" altLang="en-US"/>
                </a:p>
              </p:txBody>
            </p:sp>
            <p:sp>
              <p:nvSpPr>
                <p:cNvPr id="91" name="任意多边形: 形状 114">
                  <a:extLst>
                    <a:ext uri="{FF2B5EF4-FFF2-40B4-BE49-F238E27FC236}">
                      <a16:creationId xmlns:a16="http://schemas.microsoft.com/office/drawing/2014/main" id="{5B681C32-78B8-B5C0-650F-8992C3741E98}"/>
                    </a:ext>
                  </a:extLst>
                </p:cNvPr>
                <p:cNvSpPr/>
                <p:nvPr/>
              </p:nvSpPr>
              <p:spPr>
                <a:xfrm>
                  <a:off x="6133811" y="5490311"/>
                  <a:ext cx="49023" cy="384771"/>
                </a:xfrm>
                <a:custGeom>
                  <a:avLst/>
                  <a:gdLst>
                    <a:gd name="connsiteX0" fmla="*/ 49024 w 49023"/>
                    <a:gd name="connsiteY0" fmla="*/ 0 h 384771"/>
                    <a:gd name="connsiteX1" fmla="*/ 0 w 49023"/>
                    <a:gd name="connsiteY1" fmla="*/ 384771 h 384771"/>
                  </a:gdLst>
                  <a:ahLst/>
                  <a:cxnLst>
                    <a:cxn ang="0">
                      <a:pos x="connsiteX0" y="connsiteY0"/>
                    </a:cxn>
                    <a:cxn ang="0">
                      <a:pos x="connsiteX1" y="connsiteY1"/>
                    </a:cxn>
                  </a:cxnLst>
                  <a:rect l="l" t="t" r="r" b="b"/>
                  <a:pathLst>
                    <a:path w="49023" h="384771">
                      <a:moveTo>
                        <a:pt x="49024" y="0"/>
                      </a:moveTo>
                      <a:lnTo>
                        <a:pt x="0" y="384771"/>
                      </a:lnTo>
                    </a:path>
                  </a:pathLst>
                </a:custGeom>
                <a:ln w="11248" cap="rnd">
                  <a:solidFill>
                    <a:srgbClr val="646464"/>
                  </a:solidFill>
                  <a:prstDash val="solid"/>
                  <a:miter/>
                </a:ln>
              </p:spPr>
              <p:txBody>
                <a:bodyPr rtlCol="0" anchor="ctr"/>
                <a:lstStyle/>
                <a:p>
                  <a:endParaRPr lang="zh-CN" altLang="en-US"/>
                </a:p>
              </p:txBody>
            </p:sp>
            <p:sp>
              <p:nvSpPr>
                <p:cNvPr id="92" name="任意多边形: 形状 115">
                  <a:extLst>
                    <a:ext uri="{FF2B5EF4-FFF2-40B4-BE49-F238E27FC236}">
                      <a16:creationId xmlns:a16="http://schemas.microsoft.com/office/drawing/2014/main" id="{F4828B48-A8F7-CD5B-4935-49918EAA1B15}"/>
                    </a:ext>
                  </a:extLst>
                </p:cNvPr>
                <p:cNvSpPr/>
                <p:nvPr/>
              </p:nvSpPr>
              <p:spPr>
                <a:xfrm>
                  <a:off x="6182835" y="5490311"/>
                  <a:ext cx="210776" cy="397013"/>
                </a:xfrm>
                <a:custGeom>
                  <a:avLst/>
                  <a:gdLst>
                    <a:gd name="connsiteX0" fmla="*/ 0 w 210776"/>
                    <a:gd name="connsiteY0" fmla="*/ 0 h 397013"/>
                    <a:gd name="connsiteX1" fmla="*/ 210776 w 210776"/>
                    <a:gd name="connsiteY1" fmla="*/ 397014 h 397013"/>
                  </a:gdLst>
                  <a:ahLst/>
                  <a:cxnLst>
                    <a:cxn ang="0">
                      <a:pos x="connsiteX0" y="connsiteY0"/>
                    </a:cxn>
                    <a:cxn ang="0">
                      <a:pos x="connsiteX1" y="connsiteY1"/>
                    </a:cxn>
                  </a:cxnLst>
                  <a:rect l="l" t="t" r="r" b="b"/>
                  <a:pathLst>
                    <a:path w="210776" h="397013">
                      <a:moveTo>
                        <a:pt x="0" y="0"/>
                      </a:moveTo>
                      <a:lnTo>
                        <a:pt x="210776" y="397014"/>
                      </a:lnTo>
                    </a:path>
                  </a:pathLst>
                </a:custGeom>
                <a:ln w="11248" cap="rnd">
                  <a:solidFill>
                    <a:srgbClr val="646464"/>
                  </a:solidFill>
                  <a:prstDash val="solid"/>
                  <a:miter/>
                </a:ln>
              </p:spPr>
              <p:txBody>
                <a:bodyPr rtlCol="0" anchor="ctr"/>
                <a:lstStyle/>
                <a:p>
                  <a:endParaRPr lang="zh-CN" altLang="en-US"/>
                </a:p>
              </p:txBody>
            </p:sp>
            <p:sp>
              <p:nvSpPr>
                <p:cNvPr id="93" name="任意多边形: 形状 116">
                  <a:extLst>
                    <a:ext uri="{FF2B5EF4-FFF2-40B4-BE49-F238E27FC236}">
                      <a16:creationId xmlns:a16="http://schemas.microsoft.com/office/drawing/2014/main" id="{6F759E40-168C-A402-801E-B492C17BE16D}"/>
                    </a:ext>
                  </a:extLst>
                </p:cNvPr>
                <p:cNvSpPr/>
                <p:nvPr/>
              </p:nvSpPr>
              <p:spPr>
                <a:xfrm>
                  <a:off x="6023547" y="5083465"/>
                  <a:ext cx="276918" cy="98047"/>
                </a:xfrm>
                <a:custGeom>
                  <a:avLst/>
                  <a:gdLst>
                    <a:gd name="connsiteX0" fmla="*/ 276919 w 276918"/>
                    <a:gd name="connsiteY0" fmla="*/ 98048 h 98047"/>
                    <a:gd name="connsiteX1" fmla="*/ 0 w 276918"/>
                    <a:gd name="connsiteY1" fmla="*/ 0 h 98047"/>
                  </a:gdLst>
                  <a:ahLst/>
                  <a:cxnLst>
                    <a:cxn ang="0">
                      <a:pos x="connsiteX0" y="connsiteY0"/>
                    </a:cxn>
                    <a:cxn ang="0">
                      <a:pos x="connsiteX1" y="connsiteY1"/>
                    </a:cxn>
                  </a:cxnLst>
                  <a:rect l="l" t="t" r="r" b="b"/>
                  <a:pathLst>
                    <a:path w="276918" h="98047">
                      <a:moveTo>
                        <a:pt x="276919" y="98048"/>
                      </a:moveTo>
                      <a:lnTo>
                        <a:pt x="0" y="0"/>
                      </a:lnTo>
                    </a:path>
                  </a:pathLst>
                </a:custGeom>
                <a:ln w="11248" cap="rnd">
                  <a:solidFill>
                    <a:srgbClr val="646464"/>
                  </a:solidFill>
                  <a:prstDash val="solid"/>
                  <a:miter/>
                </a:ln>
              </p:spPr>
              <p:txBody>
                <a:bodyPr rtlCol="0" anchor="ctr"/>
                <a:lstStyle/>
                <a:p>
                  <a:endParaRPr lang="zh-CN" altLang="en-US"/>
                </a:p>
              </p:txBody>
            </p:sp>
            <p:sp>
              <p:nvSpPr>
                <p:cNvPr id="94" name="任意多边形: 形状 117">
                  <a:extLst>
                    <a:ext uri="{FF2B5EF4-FFF2-40B4-BE49-F238E27FC236}">
                      <a16:creationId xmlns:a16="http://schemas.microsoft.com/office/drawing/2014/main" id="{F5BB53E7-781D-DEB4-CDBB-00D6F61CD887}"/>
                    </a:ext>
                  </a:extLst>
                </p:cNvPr>
                <p:cNvSpPr/>
                <p:nvPr/>
              </p:nvSpPr>
              <p:spPr>
                <a:xfrm>
                  <a:off x="6182835" y="5419239"/>
                  <a:ext cx="414185" cy="71071"/>
                </a:xfrm>
                <a:custGeom>
                  <a:avLst/>
                  <a:gdLst>
                    <a:gd name="connsiteX0" fmla="*/ 0 w 414185"/>
                    <a:gd name="connsiteY0" fmla="*/ 71071 h 71071"/>
                    <a:gd name="connsiteX1" fmla="*/ 414186 w 414185"/>
                    <a:gd name="connsiteY1" fmla="*/ 0 h 71071"/>
                  </a:gdLst>
                  <a:ahLst/>
                  <a:cxnLst>
                    <a:cxn ang="0">
                      <a:pos x="connsiteX0" y="connsiteY0"/>
                    </a:cxn>
                    <a:cxn ang="0">
                      <a:pos x="connsiteX1" y="connsiteY1"/>
                    </a:cxn>
                  </a:cxnLst>
                  <a:rect l="l" t="t" r="r" b="b"/>
                  <a:pathLst>
                    <a:path w="414185" h="71071">
                      <a:moveTo>
                        <a:pt x="0" y="71071"/>
                      </a:moveTo>
                      <a:lnTo>
                        <a:pt x="414186" y="0"/>
                      </a:lnTo>
                    </a:path>
                  </a:pathLst>
                </a:custGeom>
                <a:ln w="11248" cap="rnd">
                  <a:solidFill>
                    <a:srgbClr val="646464"/>
                  </a:solidFill>
                  <a:prstDash val="solid"/>
                  <a:miter/>
                </a:ln>
              </p:spPr>
              <p:txBody>
                <a:bodyPr rtlCol="0" anchor="ctr"/>
                <a:lstStyle/>
                <a:p>
                  <a:endParaRPr lang="zh-CN" altLang="en-US"/>
                </a:p>
              </p:txBody>
            </p:sp>
            <p:sp>
              <p:nvSpPr>
                <p:cNvPr id="95" name="任意多边形: 形状 118">
                  <a:extLst>
                    <a:ext uri="{FF2B5EF4-FFF2-40B4-BE49-F238E27FC236}">
                      <a16:creationId xmlns:a16="http://schemas.microsoft.com/office/drawing/2014/main" id="{61C05C6C-BC5C-A648-61C5-8B464485A5E1}"/>
                    </a:ext>
                  </a:extLst>
                </p:cNvPr>
                <p:cNvSpPr/>
                <p:nvPr/>
              </p:nvSpPr>
              <p:spPr>
                <a:xfrm>
                  <a:off x="6597020" y="5419239"/>
                  <a:ext cx="208311" cy="2678"/>
                </a:xfrm>
                <a:custGeom>
                  <a:avLst/>
                  <a:gdLst>
                    <a:gd name="connsiteX0" fmla="*/ 0 w 208311"/>
                    <a:gd name="connsiteY0" fmla="*/ 0 h 2678"/>
                    <a:gd name="connsiteX1" fmla="*/ 208312 w 208311"/>
                    <a:gd name="connsiteY1" fmla="*/ 0 h 2678"/>
                  </a:gdLst>
                  <a:ahLst/>
                  <a:cxnLst>
                    <a:cxn ang="0">
                      <a:pos x="connsiteX0" y="connsiteY0"/>
                    </a:cxn>
                    <a:cxn ang="0">
                      <a:pos x="connsiteX1" y="connsiteY1"/>
                    </a:cxn>
                  </a:cxnLst>
                  <a:rect l="l" t="t" r="r" b="b"/>
                  <a:pathLst>
                    <a:path w="208311" h="2678">
                      <a:moveTo>
                        <a:pt x="0" y="0"/>
                      </a:moveTo>
                      <a:lnTo>
                        <a:pt x="208312" y="0"/>
                      </a:lnTo>
                    </a:path>
                  </a:pathLst>
                </a:custGeom>
                <a:ln w="11248" cap="rnd">
                  <a:solidFill>
                    <a:srgbClr val="646464"/>
                  </a:solidFill>
                  <a:prstDash val="solid"/>
                  <a:miter/>
                </a:ln>
              </p:spPr>
              <p:txBody>
                <a:bodyPr rtlCol="0" anchor="ctr"/>
                <a:lstStyle/>
                <a:p>
                  <a:endParaRPr lang="zh-CN" altLang="en-US"/>
                </a:p>
              </p:txBody>
            </p:sp>
            <p:sp>
              <p:nvSpPr>
                <p:cNvPr id="96" name="任意多边形: 形状 119">
                  <a:extLst>
                    <a:ext uri="{FF2B5EF4-FFF2-40B4-BE49-F238E27FC236}">
                      <a16:creationId xmlns:a16="http://schemas.microsoft.com/office/drawing/2014/main" id="{10B01851-D1B6-063E-F695-8131C33F180B}"/>
                    </a:ext>
                  </a:extLst>
                </p:cNvPr>
                <p:cNvSpPr/>
                <p:nvPr/>
              </p:nvSpPr>
              <p:spPr>
                <a:xfrm>
                  <a:off x="6459780" y="5186416"/>
                  <a:ext cx="137240" cy="232823"/>
                </a:xfrm>
                <a:custGeom>
                  <a:avLst/>
                  <a:gdLst>
                    <a:gd name="connsiteX0" fmla="*/ 0 w 137240"/>
                    <a:gd name="connsiteY0" fmla="*/ 0 h 232823"/>
                    <a:gd name="connsiteX1" fmla="*/ 137240 w 137240"/>
                    <a:gd name="connsiteY1" fmla="*/ 232824 h 232823"/>
                  </a:gdLst>
                  <a:ahLst/>
                  <a:cxnLst>
                    <a:cxn ang="0">
                      <a:pos x="connsiteX0" y="connsiteY0"/>
                    </a:cxn>
                    <a:cxn ang="0">
                      <a:pos x="connsiteX1" y="connsiteY1"/>
                    </a:cxn>
                  </a:cxnLst>
                  <a:rect l="l" t="t" r="r" b="b"/>
                  <a:pathLst>
                    <a:path w="137240" h="232823">
                      <a:moveTo>
                        <a:pt x="0" y="0"/>
                      </a:moveTo>
                      <a:lnTo>
                        <a:pt x="137240" y="232824"/>
                      </a:lnTo>
                    </a:path>
                  </a:pathLst>
                </a:custGeom>
                <a:ln w="11248" cap="rnd">
                  <a:solidFill>
                    <a:srgbClr val="646464"/>
                  </a:solidFill>
                  <a:prstDash val="solid"/>
                  <a:miter/>
                </a:ln>
              </p:spPr>
              <p:txBody>
                <a:bodyPr rtlCol="0" anchor="ctr"/>
                <a:lstStyle/>
                <a:p>
                  <a:endParaRPr lang="zh-CN" altLang="en-US"/>
                </a:p>
              </p:txBody>
            </p:sp>
            <p:sp>
              <p:nvSpPr>
                <p:cNvPr id="97" name="任意多边形: 形状 120">
                  <a:extLst>
                    <a:ext uri="{FF2B5EF4-FFF2-40B4-BE49-F238E27FC236}">
                      <a16:creationId xmlns:a16="http://schemas.microsoft.com/office/drawing/2014/main" id="{5660F35B-5D45-71EE-716F-691291C99D6C}"/>
                    </a:ext>
                  </a:extLst>
                </p:cNvPr>
                <p:cNvSpPr/>
                <p:nvPr/>
              </p:nvSpPr>
              <p:spPr>
                <a:xfrm>
                  <a:off x="6300466" y="5181513"/>
                  <a:ext cx="159314" cy="4902"/>
                </a:xfrm>
                <a:custGeom>
                  <a:avLst/>
                  <a:gdLst>
                    <a:gd name="connsiteX0" fmla="*/ 0 w 159314"/>
                    <a:gd name="connsiteY0" fmla="*/ 0 h 4902"/>
                    <a:gd name="connsiteX1" fmla="*/ 159314 w 159314"/>
                    <a:gd name="connsiteY1" fmla="*/ 4902 h 4902"/>
                  </a:gdLst>
                  <a:ahLst/>
                  <a:cxnLst>
                    <a:cxn ang="0">
                      <a:pos x="connsiteX0" y="connsiteY0"/>
                    </a:cxn>
                    <a:cxn ang="0">
                      <a:pos x="connsiteX1" y="connsiteY1"/>
                    </a:cxn>
                  </a:cxnLst>
                  <a:rect l="l" t="t" r="r" b="b"/>
                  <a:pathLst>
                    <a:path w="159314" h="4902">
                      <a:moveTo>
                        <a:pt x="0" y="0"/>
                      </a:moveTo>
                      <a:lnTo>
                        <a:pt x="159314" y="4902"/>
                      </a:lnTo>
                    </a:path>
                  </a:pathLst>
                </a:custGeom>
                <a:ln w="11248" cap="rnd">
                  <a:solidFill>
                    <a:srgbClr val="646464"/>
                  </a:solidFill>
                  <a:prstDash val="solid"/>
                  <a:miter/>
                </a:ln>
              </p:spPr>
              <p:txBody>
                <a:bodyPr rtlCol="0" anchor="ctr"/>
                <a:lstStyle/>
                <a:p>
                  <a:endParaRPr lang="zh-CN" altLang="en-US"/>
                </a:p>
              </p:txBody>
            </p:sp>
            <p:sp>
              <p:nvSpPr>
                <p:cNvPr id="98" name="任意多边形: 形状 121">
                  <a:extLst>
                    <a:ext uri="{FF2B5EF4-FFF2-40B4-BE49-F238E27FC236}">
                      <a16:creationId xmlns:a16="http://schemas.microsoft.com/office/drawing/2014/main" id="{221B9CA4-9348-659B-5E25-1F4C6A3F331F}"/>
                    </a:ext>
                  </a:extLst>
                </p:cNvPr>
                <p:cNvSpPr/>
                <p:nvPr/>
              </p:nvSpPr>
              <p:spPr>
                <a:xfrm>
                  <a:off x="5918159" y="5470701"/>
                  <a:ext cx="264675" cy="19609"/>
                </a:xfrm>
                <a:custGeom>
                  <a:avLst/>
                  <a:gdLst>
                    <a:gd name="connsiteX0" fmla="*/ 0 w 264675"/>
                    <a:gd name="connsiteY0" fmla="*/ 0 h 19609"/>
                    <a:gd name="connsiteX1" fmla="*/ 264676 w 264675"/>
                    <a:gd name="connsiteY1" fmla="*/ 19609 h 19609"/>
                  </a:gdLst>
                  <a:ahLst/>
                  <a:cxnLst>
                    <a:cxn ang="0">
                      <a:pos x="connsiteX0" y="connsiteY0"/>
                    </a:cxn>
                    <a:cxn ang="0">
                      <a:pos x="connsiteX1" y="connsiteY1"/>
                    </a:cxn>
                  </a:cxnLst>
                  <a:rect l="l" t="t" r="r" b="b"/>
                  <a:pathLst>
                    <a:path w="264675" h="19609">
                      <a:moveTo>
                        <a:pt x="0" y="0"/>
                      </a:moveTo>
                      <a:lnTo>
                        <a:pt x="264676" y="19609"/>
                      </a:lnTo>
                    </a:path>
                  </a:pathLst>
                </a:custGeom>
                <a:ln w="11248" cap="rnd">
                  <a:solidFill>
                    <a:srgbClr val="646464"/>
                  </a:solidFill>
                  <a:prstDash val="solid"/>
                  <a:miter/>
                </a:ln>
              </p:spPr>
              <p:txBody>
                <a:bodyPr rtlCol="0" anchor="ctr"/>
                <a:lstStyle/>
                <a:p>
                  <a:endParaRPr lang="zh-CN" altLang="en-US"/>
                </a:p>
              </p:txBody>
            </p:sp>
            <p:sp>
              <p:nvSpPr>
                <p:cNvPr id="99" name="任意多边形: 形状 122">
                  <a:extLst>
                    <a:ext uri="{FF2B5EF4-FFF2-40B4-BE49-F238E27FC236}">
                      <a16:creationId xmlns:a16="http://schemas.microsoft.com/office/drawing/2014/main" id="{24AD2E10-F481-76A1-72C8-6A4C58802796}"/>
                    </a:ext>
                  </a:extLst>
                </p:cNvPr>
                <p:cNvSpPr/>
                <p:nvPr/>
              </p:nvSpPr>
              <p:spPr>
                <a:xfrm>
                  <a:off x="6182835" y="5181513"/>
                  <a:ext cx="117630" cy="308797"/>
                </a:xfrm>
                <a:custGeom>
                  <a:avLst/>
                  <a:gdLst>
                    <a:gd name="connsiteX0" fmla="*/ 0 w 117630"/>
                    <a:gd name="connsiteY0" fmla="*/ 308797 h 308797"/>
                    <a:gd name="connsiteX1" fmla="*/ 117631 w 117630"/>
                    <a:gd name="connsiteY1" fmla="*/ 0 h 308797"/>
                  </a:gdLst>
                  <a:ahLst/>
                  <a:cxnLst>
                    <a:cxn ang="0">
                      <a:pos x="connsiteX0" y="connsiteY0"/>
                    </a:cxn>
                    <a:cxn ang="0">
                      <a:pos x="connsiteX1" y="connsiteY1"/>
                    </a:cxn>
                  </a:cxnLst>
                  <a:rect l="l" t="t" r="r" b="b"/>
                  <a:pathLst>
                    <a:path w="117630" h="308797">
                      <a:moveTo>
                        <a:pt x="0" y="308797"/>
                      </a:moveTo>
                      <a:lnTo>
                        <a:pt x="117631" y="0"/>
                      </a:lnTo>
                    </a:path>
                  </a:pathLst>
                </a:custGeom>
                <a:ln w="11248" cap="rnd">
                  <a:solidFill>
                    <a:srgbClr val="646464"/>
                  </a:solidFill>
                  <a:prstDash val="solid"/>
                  <a:miter/>
                </a:ln>
              </p:spPr>
              <p:txBody>
                <a:bodyPr rtlCol="0" anchor="ctr"/>
                <a:lstStyle/>
                <a:p>
                  <a:endParaRPr lang="zh-CN" altLang="en-US"/>
                </a:p>
              </p:txBody>
            </p:sp>
          </p:grpSp>
        </p:grpSp>
        <p:grpSp>
          <p:nvGrpSpPr>
            <p:cNvPr id="26" name="图形 7">
              <a:extLst>
                <a:ext uri="{FF2B5EF4-FFF2-40B4-BE49-F238E27FC236}">
                  <a16:creationId xmlns:a16="http://schemas.microsoft.com/office/drawing/2014/main" id="{A37AFAEA-A2A5-C730-3184-903AFAA3B35C}"/>
                </a:ext>
              </a:extLst>
            </p:cNvPr>
            <p:cNvGrpSpPr/>
            <p:nvPr/>
          </p:nvGrpSpPr>
          <p:grpSpPr>
            <a:xfrm>
              <a:off x="3584612" y="2485983"/>
              <a:ext cx="1371600" cy="1371600"/>
              <a:chOff x="5673816" y="3429000"/>
              <a:chExt cx="1371600" cy="1371600"/>
            </a:xfrm>
          </p:grpSpPr>
          <p:pic>
            <p:nvPicPr>
              <p:cNvPr id="53" name="图片 52">
                <a:extLst>
                  <a:ext uri="{FF2B5EF4-FFF2-40B4-BE49-F238E27FC236}">
                    <a16:creationId xmlns:a16="http://schemas.microsoft.com/office/drawing/2014/main" id="{C8A847FC-3619-9653-6CBA-22B67C6082D4}"/>
                  </a:ext>
                </a:extLst>
              </p:cNvPr>
              <p:cNvPicPr>
                <a:picLocks noChangeAspect="1"/>
              </p:cNvPicPr>
              <p:nvPr/>
            </p:nvPicPr>
            <p:blipFill>
              <a:blip r:embed="rId21"/>
              <a:stretch>
                <a:fillRect/>
              </a:stretch>
            </p:blipFill>
            <p:spPr>
              <a:xfrm>
                <a:off x="5673816" y="3429000"/>
                <a:ext cx="1371600" cy="1371600"/>
              </a:xfrm>
              <a:custGeom>
                <a:avLst/>
                <a:gdLst>
                  <a:gd name="connsiteX0" fmla="*/ 1073 w 1371600"/>
                  <a:gd name="connsiteY0" fmla="*/ 512 h 1371600"/>
                  <a:gd name="connsiteX1" fmla="*/ 1372673 w 1371600"/>
                  <a:gd name="connsiteY1" fmla="*/ 512 h 1371600"/>
                  <a:gd name="connsiteX2" fmla="*/ 1372673 w 1371600"/>
                  <a:gd name="connsiteY2" fmla="*/ 1372112 h 1371600"/>
                  <a:gd name="connsiteX3" fmla="*/ 1073 w 1371600"/>
                  <a:gd name="connsiteY3" fmla="*/ 1372112 h 1371600"/>
                </a:gdLst>
                <a:ahLst/>
                <a:cxnLst>
                  <a:cxn ang="0">
                    <a:pos x="connsiteX0" y="connsiteY0"/>
                  </a:cxn>
                  <a:cxn ang="0">
                    <a:pos x="connsiteX1" y="connsiteY1"/>
                  </a:cxn>
                  <a:cxn ang="0">
                    <a:pos x="connsiteX2" y="connsiteY2"/>
                  </a:cxn>
                  <a:cxn ang="0">
                    <a:pos x="connsiteX3" y="connsiteY3"/>
                  </a:cxn>
                </a:cxnLst>
                <a:rect l="l" t="t" r="r" b="b"/>
                <a:pathLst>
                  <a:path w="1371600" h="1371600">
                    <a:moveTo>
                      <a:pt x="1073" y="512"/>
                    </a:moveTo>
                    <a:lnTo>
                      <a:pt x="1372673" y="512"/>
                    </a:lnTo>
                    <a:lnTo>
                      <a:pt x="1372673" y="1372112"/>
                    </a:lnTo>
                    <a:lnTo>
                      <a:pt x="1073" y="1372112"/>
                    </a:lnTo>
                    <a:close/>
                  </a:path>
                </a:pathLst>
              </a:custGeom>
            </p:spPr>
          </p:pic>
          <p:grpSp>
            <p:nvGrpSpPr>
              <p:cNvPr id="54" name="图形 7">
                <a:extLst>
                  <a:ext uri="{FF2B5EF4-FFF2-40B4-BE49-F238E27FC236}">
                    <a16:creationId xmlns:a16="http://schemas.microsoft.com/office/drawing/2014/main" id="{FF78C00D-8F5E-8E6D-5855-81B7567B7077}"/>
                  </a:ext>
                </a:extLst>
              </p:cNvPr>
              <p:cNvGrpSpPr/>
              <p:nvPr/>
            </p:nvGrpSpPr>
            <p:grpSpPr>
              <a:xfrm>
                <a:off x="5909560" y="3699569"/>
                <a:ext cx="897433" cy="859928"/>
                <a:chOff x="5909560" y="3699569"/>
                <a:chExt cx="897433" cy="859928"/>
              </a:xfrm>
            </p:grpSpPr>
            <p:sp>
              <p:nvSpPr>
                <p:cNvPr id="55" name="任意多边形: 形状 126">
                  <a:extLst>
                    <a:ext uri="{FF2B5EF4-FFF2-40B4-BE49-F238E27FC236}">
                      <a16:creationId xmlns:a16="http://schemas.microsoft.com/office/drawing/2014/main" id="{70A41951-D81E-DE66-AC2B-00CBFFE1F505}"/>
                    </a:ext>
                  </a:extLst>
                </p:cNvPr>
                <p:cNvSpPr/>
                <p:nvPr/>
              </p:nvSpPr>
              <p:spPr>
                <a:xfrm>
                  <a:off x="6166735" y="3763863"/>
                  <a:ext cx="53578" cy="53578"/>
                </a:xfrm>
                <a:custGeom>
                  <a:avLst/>
                  <a:gdLst>
                    <a:gd name="connsiteX0" fmla="*/ 53578 w 53578"/>
                    <a:gd name="connsiteY0" fmla="*/ 26789 h 53578"/>
                    <a:gd name="connsiteX1" fmla="*/ 26789 w 53578"/>
                    <a:gd name="connsiteY1" fmla="*/ 53578 h 53578"/>
                    <a:gd name="connsiteX2" fmla="*/ 0 w 53578"/>
                    <a:gd name="connsiteY2" fmla="*/ 26789 h 53578"/>
                    <a:gd name="connsiteX3" fmla="*/ 26789 w 53578"/>
                    <a:gd name="connsiteY3" fmla="*/ 0 h 53578"/>
                    <a:gd name="connsiteX4" fmla="*/ 53578 w 53578"/>
                    <a:gd name="connsiteY4" fmla="*/ 26789 h 53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78" h="53578">
                      <a:moveTo>
                        <a:pt x="53578" y="26789"/>
                      </a:moveTo>
                      <a:cubicBezTo>
                        <a:pt x="53578" y="41584"/>
                        <a:pt x="41584" y="53578"/>
                        <a:pt x="26789" y="53578"/>
                      </a:cubicBezTo>
                      <a:cubicBezTo>
                        <a:pt x="11994" y="53578"/>
                        <a:pt x="0" y="41584"/>
                        <a:pt x="0" y="26789"/>
                      </a:cubicBezTo>
                      <a:cubicBezTo>
                        <a:pt x="0" y="11994"/>
                        <a:pt x="11994" y="0"/>
                        <a:pt x="26789" y="0"/>
                      </a:cubicBezTo>
                      <a:cubicBezTo>
                        <a:pt x="41584" y="0"/>
                        <a:pt x="53578" y="11994"/>
                        <a:pt x="53578" y="26789"/>
                      </a:cubicBezTo>
                      <a:close/>
                    </a:path>
                  </a:pathLst>
                </a:custGeom>
                <a:solidFill>
                  <a:srgbClr val="6B705C"/>
                </a:solidFill>
                <a:ln w="2678" cap="flat">
                  <a:noFill/>
                  <a:prstDash val="solid"/>
                  <a:miter/>
                </a:ln>
              </p:spPr>
              <p:txBody>
                <a:bodyPr rtlCol="0" anchor="ctr"/>
                <a:lstStyle/>
                <a:p>
                  <a:endParaRPr lang="zh-CN" altLang="en-US"/>
                </a:p>
              </p:txBody>
            </p:sp>
            <p:sp>
              <p:nvSpPr>
                <p:cNvPr id="56" name="任意多边形: 形状 127">
                  <a:extLst>
                    <a:ext uri="{FF2B5EF4-FFF2-40B4-BE49-F238E27FC236}">
                      <a16:creationId xmlns:a16="http://schemas.microsoft.com/office/drawing/2014/main" id="{3E16F7E1-94E1-4535-F6AE-CA27EBC0C507}"/>
                    </a:ext>
                  </a:extLst>
                </p:cNvPr>
                <p:cNvSpPr/>
                <p:nvPr/>
              </p:nvSpPr>
              <p:spPr>
                <a:xfrm>
                  <a:off x="5922954" y="4125515"/>
                  <a:ext cx="72330" cy="72330"/>
                </a:xfrm>
                <a:custGeom>
                  <a:avLst/>
                  <a:gdLst>
                    <a:gd name="connsiteX0" fmla="*/ 72330 w 72330"/>
                    <a:gd name="connsiteY0" fmla="*/ 36165 h 72330"/>
                    <a:gd name="connsiteX1" fmla="*/ 36165 w 72330"/>
                    <a:gd name="connsiteY1" fmla="*/ 72330 h 72330"/>
                    <a:gd name="connsiteX2" fmla="*/ 0 w 72330"/>
                    <a:gd name="connsiteY2" fmla="*/ 36165 h 72330"/>
                    <a:gd name="connsiteX3" fmla="*/ 36165 w 72330"/>
                    <a:gd name="connsiteY3" fmla="*/ 0 h 72330"/>
                    <a:gd name="connsiteX4" fmla="*/ 72330 w 72330"/>
                    <a:gd name="connsiteY4" fmla="*/ 36165 h 72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30" h="72330">
                      <a:moveTo>
                        <a:pt x="72330" y="36165"/>
                      </a:moveTo>
                      <a:cubicBezTo>
                        <a:pt x="72330" y="56139"/>
                        <a:pt x="56139" y="72330"/>
                        <a:pt x="36165" y="72330"/>
                      </a:cubicBezTo>
                      <a:cubicBezTo>
                        <a:pt x="16192" y="72330"/>
                        <a:pt x="0" y="56139"/>
                        <a:pt x="0" y="36165"/>
                      </a:cubicBezTo>
                      <a:cubicBezTo>
                        <a:pt x="0" y="16192"/>
                        <a:pt x="16192" y="0"/>
                        <a:pt x="36165" y="0"/>
                      </a:cubicBezTo>
                      <a:cubicBezTo>
                        <a:pt x="56139" y="0"/>
                        <a:pt x="72330" y="16192"/>
                        <a:pt x="72330" y="36165"/>
                      </a:cubicBezTo>
                      <a:close/>
                    </a:path>
                  </a:pathLst>
                </a:custGeom>
                <a:solidFill>
                  <a:srgbClr val="5F797B"/>
                </a:solidFill>
                <a:ln w="2678" cap="flat">
                  <a:noFill/>
                  <a:prstDash val="solid"/>
                  <a:miter/>
                </a:ln>
              </p:spPr>
              <p:txBody>
                <a:bodyPr rtlCol="0" anchor="ctr"/>
                <a:lstStyle/>
                <a:p>
                  <a:endParaRPr lang="zh-CN" altLang="en-US"/>
                </a:p>
              </p:txBody>
            </p:sp>
            <p:sp>
              <p:nvSpPr>
                <p:cNvPr id="57" name="任意多边形: 形状 128">
                  <a:extLst>
                    <a:ext uri="{FF2B5EF4-FFF2-40B4-BE49-F238E27FC236}">
                      <a16:creationId xmlns:a16="http://schemas.microsoft.com/office/drawing/2014/main" id="{4BEDFFBB-0523-A0D4-A333-302A012671CE}"/>
                    </a:ext>
                  </a:extLst>
                </p:cNvPr>
                <p:cNvSpPr/>
                <p:nvPr/>
              </p:nvSpPr>
              <p:spPr>
                <a:xfrm>
                  <a:off x="6501598" y="3988891"/>
                  <a:ext cx="72330" cy="72330"/>
                </a:xfrm>
                <a:custGeom>
                  <a:avLst/>
                  <a:gdLst>
                    <a:gd name="connsiteX0" fmla="*/ 72330 w 72330"/>
                    <a:gd name="connsiteY0" fmla="*/ 36165 h 72330"/>
                    <a:gd name="connsiteX1" fmla="*/ 36165 w 72330"/>
                    <a:gd name="connsiteY1" fmla="*/ 72330 h 72330"/>
                    <a:gd name="connsiteX2" fmla="*/ 0 w 72330"/>
                    <a:gd name="connsiteY2" fmla="*/ 36165 h 72330"/>
                    <a:gd name="connsiteX3" fmla="*/ 36165 w 72330"/>
                    <a:gd name="connsiteY3" fmla="*/ 0 h 72330"/>
                    <a:gd name="connsiteX4" fmla="*/ 72330 w 72330"/>
                    <a:gd name="connsiteY4" fmla="*/ 36165 h 72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30" h="72330">
                      <a:moveTo>
                        <a:pt x="72330" y="36165"/>
                      </a:moveTo>
                      <a:cubicBezTo>
                        <a:pt x="72330" y="56139"/>
                        <a:pt x="56139" y="72330"/>
                        <a:pt x="36165" y="72330"/>
                      </a:cubicBezTo>
                      <a:cubicBezTo>
                        <a:pt x="16192" y="72330"/>
                        <a:pt x="0" y="56139"/>
                        <a:pt x="0" y="36165"/>
                      </a:cubicBezTo>
                      <a:cubicBezTo>
                        <a:pt x="0" y="16192"/>
                        <a:pt x="16192" y="0"/>
                        <a:pt x="36165" y="0"/>
                      </a:cubicBezTo>
                      <a:cubicBezTo>
                        <a:pt x="56139" y="0"/>
                        <a:pt x="72330" y="16192"/>
                        <a:pt x="72330" y="36165"/>
                      </a:cubicBezTo>
                      <a:close/>
                    </a:path>
                  </a:pathLst>
                </a:custGeom>
                <a:solidFill>
                  <a:srgbClr val="5F797B"/>
                </a:solidFill>
                <a:ln w="2678" cap="flat">
                  <a:noFill/>
                  <a:prstDash val="solid"/>
                  <a:miter/>
                </a:ln>
              </p:spPr>
              <p:txBody>
                <a:bodyPr rtlCol="0" anchor="ctr"/>
                <a:lstStyle/>
                <a:p>
                  <a:endParaRPr lang="zh-CN" altLang="en-US"/>
                </a:p>
              </p:txBody>
            </p:sp>
            <p:sp>
              <p:nvSpPr>
                <p:cNvPr id="58" name="任意多边形: 形状 129">
                  <a:extLst>
                    <a:ext uri="{FF2B5EF4-FFF2-40B4-BE49-F238E27FC236}">
                      <a16:creationId xmlns:a16="http://schemas.microsoft.com/office/drawing/2014/main" id="{42027DD1-A801-BF01-0D5F-356C371953D6}"/>
                    </a:ext>
                  </a:extLst>
                </p:cNvPr>
                <p:cNvSpPr/>
                <p:nvPr/>
              </p:nvSpPr>
              <p:spPr>
                <a:xfrm>
                  <a:off x="6314074" y="4436268"/>
                  <a:ext cx="83046" cy="83046"/>
                </a:xfrm>
                <a:custGeom>
                  <a:avLst/>
                  <a:gdLst>
                    <a:gd name="connsiteX0" fmla="*/ 83046 w 83046"/>
                    <a:gd name="connsiteY0" fmla="*/ 41523 h 83046"/>
                    <a:gd name="connsiteX1" fmla="*/ 41523 w 83046"/>
                    <a:gd name="connsiteY1" fmla="*/ 83046 h 83046"/>
                    <a:gd name="connsiteX2" fmla="*/ 0 w 83046"/>
                    <a:gd name="connsiteY2" fmla="*/ 41523 h 83046"/>
                    <a:gd name="connsiteX3" fmla="*/ 41523 w 83046"/>
                    <a:gd name="connsiteY3" fmla="*/ 0 h 83046"/>
                    <a:gd name="connsiteX4" fmla="*/ 83046 w 83046"/>
                    <a:gd name="connsiteY4" fmla="*/ 41523 h 83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46" h="83046">
                      <a:moveTo>
                        <a:pt x="83046" y="41523"/>
                      </a:moveTo>
                      <a:cubicBezTo>
                        <a:pt x="83046" y="64456"/>
                        <a:pt x="64456" y="83046"/>
                        <a:pt x="41523" y="83046"/>
                      </a:cubicBezTo>
                      <a:cubicBezTo>
                        <a:pt x="18590" y="83046"/>
                        <a:pt x="0" y="64456"/>
                        <a:pt x="0" y="41523"/>
                      </a:cubicBezTo>
                      <a:cubicBezTo>
                        <a:pt x="0" y="18590"/>
                        <a:pt x="18590" y="0"/>
                        <a:pt x="41523" y="0"/>
                      </a:cubicBezTo>
                      <a:cubicBezTo>
                        <a:pt x="64456" y="0"/>
                        <a:pt x="83046" y="18590"/>
                        <a:pt x="83046" y="41523"/>
                      </a:cubicBezTo>
                      <a:close/>
                    </a:path>
                  </a:pathLst>
                </a:custGeom>
                <a:solidFill>
                  <a:srgbClr val="F2CC8F"/>
                </a:solidFill>
                <a:ln w="2678" cap="flat">
                  <a:noFill/>
                  <a:prstDash val="solid"/>
                  <a:miter/>
                </a:ln>
              </p:spPr>
              <p:txBody>
                <a:bodyPr rtlCol="0" anchor="ctr"/>
                <a:lstStyle/>
                <a:p>
                  <a:endParaRPr lang="zh-CN" altLang="en-US"/>
                </a:p>
              </p:txBody>
            </p:sp>
            <p:sp>
              <p:nvSpPr>
                <p:cNvPr id="59" name="任意多边形: 形状 130">
                  <a:extLst>
                    <a:ext uri="{FF2B5EF4-FFF2-40B4-BE49-F238E27FC236}">
                      <a16:creationId xmlns:a16="http://schemas.microsoft.com/office/drawing/2014/main" id="{60910CF5-0278-61B4-2A09-F7A079AA1164}"/>
                    </a:ext>
                  </a:extLst>
                </p:cNvPr>
                <p:cNvSpPr/>
                <p:nvPr/>
              </p:nvSpPr>
              <p:spPr>
                <a:xfrm>
                  <a:off x="5947064" y="3721000"/>
                  <a:ext cx="139303" cy="139303"/>
                </a:xfrm>
                <a:custGeom>
                  <a:avLst/>
                  <a:gdLst>
                    <a:gd name="connsiteX0" fmla="*/ 139303 w 139303"/>
                    <a:gd name="connsiteY0" fmla="*/ 69652 h 139303"/>
                    <a:gd name="connsiteX1" fmla="*/ 69651 w 139303"/>
                    <a:gd name="connsiteY1" fmla="*/ 139303 h 139303"/>
                    <a:gd name="connsiteX2" fmla="*/ 0 w 139303"/>
                    <a:gd name="connsiteY2" fmla="*/ 69652 h 139303"/>
                    <a:gd name="connsiteX3" fmla="*/ 69651 w 139303"/>
                    <a:gd name="connsiteY3" fmla="*/ 0 h 139303"/>
                    <a:gd name="connsiteX4" fmla="*/ 139303 w 139303"/>
                    <a:gd name="connsiteY4" fmla="*/ 69652 h 139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303" h="139303">
                      <a:moveTo>
                        <a:pt x="139303" y="69652"/>
                      </a:moveTo>
                      <a:cubicBezTo>
                        <a:pt x="139303" y="108119"/>
                        <a:pt x="108119" y="139303"/>
                        <a:pt x="69651" y="139303"/>
                      </a:cubicBezTo>
                      <a:cubicBezTo>
                        <a:pt x="31184" y="139303"/>
                        <a:pt x="0" y="108119"/>
                        <a:pt x="0" y="69652"/>
                      </a:cubicBezTo>
                      <a:cubicBezTo>
                        <a:pt x="0" y="31184"/>
                        <a:pt x="31184" y="0"/>
                        <a:pt x="69651" y="0"/>
                      </a:cubicBezTo>
                      <a:cubicBezTo>
                        <a:pt x="108119" y="0"/>
                        <a:pt x="139303" y="31184"/>
                        <a:pt x="139303" y="69652"/>
                      </a:cubicBezTo>
                      <a:close/>
                    </a:path>
                  </a:pathLst>
                </a:custGeom>
                <a:solidFill>
                  <a:srgbClr val="E07A5F"/>
                </a:solidFill>
                <a:ln w="2678" cap="flat">
                  <a:noFill/>
                  <a:prstDash val="solid"/>
                  <a:miter/>
                </a:ln>
              </p:spPr>
              <p:txBody>
                <a:bodyPr rtlCol="0" anchor="ctr"/>
                <a:lstStyle/>
                <a:p>
                  <a:endParaRPr lang="zh-CN" altLang="en-US"/>
                </a:p>
              </p:txBody>
            </p:sp>
            <p:sp>
              <p:nvSpPr>
                <p:cNvPr id="60" name="任意多边形: 形状 131">
                  <a:extLst>
                    <a:ext uri="{FF2B5EF4-FFF2-40B4-BE49-F238E27FC236}">
                      <a16:creationId xmlns:a16="http://schemas.microsoft.com/office/drawing/2014/main" id="{AE6499D6-6CD1-6552-4965-5B531AB386F7}"/>
                    </a:ext>
                  </a:extLst>
                </p:cNvPr>
                <p:cNvSpPr/>
                <p:nvPr/>
              </p:nvSpPr>
              <p:spPr>
                <a:xfrm>
                  <a:off x="6624828" y="3932634"/>
                  <a:ext cx="182165" cy="182165"/>
                </a:xfrm>
                <a:custGeom>
                  <a:avLst/>
                  <a:gdLst>
                    <a:gd name="connsiteX0" fmla="*/ 182166 w 182165"/>
                    <a:gd name="connsiteY0" fmla="*/ 91083 h 182165"/>
                    <a:gd name="connsiteX1" fmla="*/ 91083 w 182165"/>
                    <a:gd name="connsiteY1" fmla="*/ 182166 h 182165"/>
                    <a:gd name="connsiteX2" fmla="*/ 0 w 182165"/>
                    <a:gd name="connsiteY2" fmla="*/ 91083 h 182165"/>
                    <a:gd name="connsiteX3" fmla="*/ 91083 w 182165"/>
                    <a:gd name="connsiteY3" fmla="*/ 0 h 182165"/>
                    <a:gd name="connsiteX4" fmla="*/ 182166 w 182165"/>
                    <a:gd name="connsiteY4" fmla="*/ 91083 h 182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165" h="182165">
                      <a:moveTo>
                        <a:pt x="182166" y="91083"/>
                      </a:moveTo>
                      <a:cubicBezTo>
                        <a:pt x="182166" y="141387"/>
                        <a:pt x="141386" y="182166"/>
                        <a:pt x="91083" y="182166"/>
                      </a:cubicBezTo>
                      <a:cubicBezTo>
                        <a:pt x="40779" y="182166"/>
                        <a:pt x="0" y="141387"/>
                        <a:pt x="0" y="91083"/>
                      </a:cubicBezTo>
                      <a:cubicBezTo>
                        <a:pt x="0" y="40779"/>
                        <a:pt x="40779" y="0"/>
                        <a:pt x="91083" y="0"/>
                      </a:cubicBezTo>
                      <a:cubicBezTo>
                        <a:pt x="141386" y="0"/>
                        <a:pt x="182166" y="40779"/>
                        <a:pt x="182166" y="91083"/>
                      </a:cubicBezTo>
                      <a:close/>
                    </a:path>
                  </a:pathLst>
                </a:custGeom>
                <a:solidFill>
                  <a:srgbClr val="EAB69F"/>
                </a:solidFill>
                <a:ln w="2678" cap="flat">
                  <a:noFill/>
                  <a:prstDash val="solid"/>
                  <a:miter/>
                </a:ln>
              </p:spPr>
              <p:txBody>
                <a:bodyPr rtlCol="0" anchor="ctr"/>
                <a:lstStyle/>
                <a:p>
                  <a:endParaRPr lang="zh-CN" altLang="en-US"/>
                </a:p>
              </p:txBody>
            </p:sp>
            <p:sp>
              <p:nvSpPr>
                <p:cNvPr id="61" name="任意多边形: 形状 132">
                  <a:extLst>
                    <a:ext uri="{FF2B5EF4-FFF2-40B4-BE49-F238E27FC236}">
                      <a16:creationId xmlns:a16="http://schemas.microsoft.com/office/drawing/2014/main" id="{C70FCEE1-8936-3047-6F99-7C0384F3E57A}"/>
                    </a:ext>
                  </a:extLst>
                </p:cNvPr>
                <p:cNvSpPr/>
                <p:nvPr/>
              </p:nvSpPr>
              <p:spPr>
                <a:xfrm>
                  <a:off x="6279249" y="3699569"/>
                  <a:ext cx="176807" cy="176807"/>
                </a:xfrm>
                <a:custGeom>
                  <a:avLst/>
                  <a:gdLst>
                    <a:gd name="connsiteX0" fmla="*/ 176808 w 176807"/>
                    <a:gd name="connsiteY0" fmla="*/ 88404 h 176807"/>
                    <a:gd name="connsiteX1" fmla="*/ 88404 w 176807"/>
                    <a:gd name="connsiteY1" fmla="*/ 176808 h 176807"/>
                    <a:gd name="connsiteX2" fmla="*/ 0 w 176807"/>
                    <a:gd name="connsiteY2" fmla="*/ 88404 h 176807"/>
                    <a:gd name="connsiteX3" fmla="*/ 88404 w 176807"/>
                    <a:gd name="connsiteY3" fmla="*/ 0 h 176807"/>
                    <a:gd name="connsiteX4" fmla="*/ 176808 w 176807"/>
                    <a:gd name="connsiteY4" fmla="*/ 88404 h 176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807" h="176807">
                      <a:moveTo>
                        <a:pt x="176808" y="88404"/>
                      </a:moveTo>
                      <a:cubicBezTo>
                        <a:pt x="176808" y="137228"/>
                        <a:pt x="137228" y="176808"/>
                        <a:pt x="88404" y="176808"/>
                      </a:cubicBezTo>
                      <a:cubicBezTo>
                        <a:pt x="39580" y="176808"/>
                        <a:pt x="0" y="137228"/>
                        <a:pt x="0" y="88404"/>
                      </a:cubicBezTo>
                      <a:cubicBezTo>
                        <a:pt x="0" y="39580"/>
                        <a:pt x="39580" y="0"/>
                        <a:pt x="88404" y="0"/>
                      </a:cubicBezTo>
                      <a:cubicBezTo>
                        <a:pt x="137228" y="0"/>
                        <a:pt x="176808" y="39580"/>
                        <a:pt x="176808" y="88404"/>
                      </a:cubicBezTo>
                      <a:close/>
                    </a:path>
                  </a:pathLst>
                </a:custGeom>
                <a:solidFill>
                  <a:srgbClr val="EAB69F"/>
                </a:solidFill>
                <a:ln w="2678" cap="flat">
                  <a:noFill/>
                  <a:prstDash val="solid"/>
                  <a:miter/>
                </a:ln>
              </p:spPr>
              <p:txBody>
                <a:bodyPr rtlCol="0" anchor="ctr"/>
                <a:lstStyle/>
                <a:p>
                  <a:endParaRPr lang="zh-CN" altLang="en-US"/>
                </a:p>
              </p:txBody>
            </p:sp>
            <p:sp>
              <p:nvSpPr>
                <p:cNvPr id="62" name="任意多边形: 形状 133">
                  <a:extLst>
                    <a:ext uri="{FF2B5EF4-FFF2-40B4-BE49-F238E27FC236}">
                      <a16:creationId xmlns:a16="http://schemas.microsoft.com/office/drawing/2014/main" id="{34A8441E-A6E8-9DF1-69F9-7FF2297853D2}"/>
                    </a:ext>
                  </a:extLst>
                </p:cNvPr>
                <p:cNvSpPr/>
                <p:nvPr/>
              </p:nvSpPr>
              <p:spPr>
                <a:xfrm>
                  <a:off x="5909560" y="4406800"/>
                  <a:ext cx="152697" cy="152697"/>
                </a:xfrm>
                <a:custGeom>
                  <a:avLst/>
                  <a:gdLst>
                    <a:gd name="connsiteX0" fmla="*/ 152698 w 152697"/>
                    <a:gd name="connsiteY0" fmla="*/ 76349 h 152697"/>
                    <a:gd name="connsiteX1" fmla="*/ 76349 w 152697"/>
                    <a:gd name="connsiteY1" fmla="*/ 152698 h 152697"/>
                    <a:gd name="connsiteX2" fmla="*/ 0 w 152697"/>
                    <a:gd name="connsiteY2" fmla="*/ 76349 h 152697"/>
                    <a:gd name="connsiteX3" fmla="*/ 76349 w 152697"/>
                    <a:gd name="connsiteY3" fmla="*/ 0 h 152697"/>
                    <a:gd name="connsiteX4" fmla="*/ 152698 w 152697"/>
                    <a:gd name="connsiteY4" fmla="*/ 76349 h 152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97" h="152697">
                      <a:moveTo>
                        <a:pt x="152698" y="76349"/>
                      </a:moveTo>
                      <a:cubicBezTo>
                        <a:pt x="152698" y="118515"/>
                        <a:pt x="118515" y="152698"/>
                        <a:pt x="76349" y="152698"/>
                      </a:cubicBezTo>
                      <a:cubicBezTo>
                        <a:pt x="34182" y="152698"/>
                        <a:pt x="0" y="118515"/>
                        <a:pt x="0" y="76349"/>
                      </a:cubicBezTo>
                      <a:cubicBezTo>
                        <a:pt x="0" y="34183"/>
                        <a:pt x="34182" y="0"/>
                        <a:pt x="76349" y="0"/>
                      </a:cubicBezTo>
                      <a:cubicBezTo>
                        <a:pt x="118515" y="0"/>
                        <a:pt x="152698" y="34183"/>
                        <a:pt x="152698" y="76349"/>
                      </a:cubicBezTo>
                      <a:close/>
                    </a:path>
                  </a:pathLst>
                </a:custGeom>
                <a:solidFill>
                  <a:srgbClr val="EAB69F"/>
                </a:solidFill>
                <a:ln w="2678" cap="flat">
                  <a:noFill/>
                  <a:prstDash val="solid"/>
                  <a:miter/>
                </a:ln>
              </p:spPr>
              <p:txBody>
                <a:bodyPr rtlCol="0" anchor="ctr"/>
                <a:lstStyle/>
                <a:p>
                  <a:endParaRPr lang="zh-CN" altLang="en-US"/>
                </a:p>
              </p:txBody>
            </p:sp>
            <p:sp>
              <p:nvSpPr>
                <p:cNvPr id="63" name="任意多边形: 形状 134">
                  <a:extLst>
                    <a:ext uri="{FF2B5EF4-FFF2-40B4-BE49-F238E27FC236}">
                      <a16:creationId xmlns:a16="http://schemas.microsoft.com/office/drawing/2014/main" id="{197C9DE3-5BB5-225B-21C1-64483F856275}"/>
                    </a:ext>
                  </a:extLst>
                </p:cNvPr>
                <p:cNvSpPr/>
                <p:nvPr/>
              </p:nvSpPr>
              <p:spPr>
                <a:xfrm>
                  <a:off x="6426588" y="4138910"/>
                  <a:ext cx="380404" cy="380404"/>
                </a:xfrm>
                <a:custGeom>
                  <a:avLst/>
                  <a:gdLst>
                    <a:gd name="connsiteX0" fmla="*/ 380405 w 380404"/>
                    <a:gd name="connsiteY0" fmla="*/ 190202 h 380404"/>
                    <a:gd name="connsiteX1" fmla="*/ 190202 w 380404"/>
                    <a:gd name="connsiteY1" fmla="*/ 380405 h 380404"/>
                    <a:gd name="connsiteX2" fmla="*/ 0 w 380404"/>
                    <a:gd name="connsiteY2" fmla="*/ 190202 h 380404"/>
                    <a:gd name="connsiteX3" fmla="*/ 190202 w 380404"/>
                    <a:gd name="connsiteY3" fmla="*/ 0 h 380404"/>
                    <a:gd name="connsiteX4" fmla="*/ 380405 w 380404"/>
                    <a:gd name="connsiteY4" fmla="*/ 190202 h 380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404" h="380404">
                      <a:moveTo>
                        <a:pt x="380405" y="190202"/>
                      </a:moveTo>
                      <a:cubicBezTo>
                        <a:pt x="380405" y="295248"/>
                        <a:pt x="295248" y="380405"/>
                        <a:pt x="190202" y="380405"/>
                      </a:cubicBezTo>
                      <a:cubicBezTo>
                        <a:pt x="85157" y="380405"/>
                        <a:pt x="0" y="295248"/>
                        <a:pt x="0" y="190202"/>
                      </a:cubicBezTo>
                      <a:cubicBezTo>
                        <a:pt x="0" y="85156"/>
                        <a:pt x="85157" y="0"/>
                        <a:pt x="190202" y="0"/>
                      </a:cubicBezTo>
                      <a:cubicBezTo>
                        <a:pt x="295248" y="0"/>
                        <a:pt x="380405" y="85156"/>
                        <a:pt x="380405" y="190202"/>
                      </a:cubicBezTo>
                      <a:close/>
                    </a:path>
                  </a:pathLst>
                </a:custGeom>
                <a:solidFill>
                  <a:srgbClr val="F4F1DE"/>
                </a:solidFill>
                <a:ln w="2678" cap="flat">
                  <a:noFill/>
                  <a:prstDash val="solid"/>
                  <a:miter/>
                </a:ln>
              </p:spPr>
              <p:txBody>
                <a:bodyPr rtlCol="0" anchor="ctr"/>
                <a:lstStyle/>
                <a:p>
                  <a:endParaRPr lang="zh-CN" altLang="en-US"/>
                </a:p>
              </p:txBody>
            </p:sp>
            <p:sp>
              <p:nvSpPr>
                <p:cNvPr id="64" name="任意多边形: 形状 135">
                  <a:extLst>
                    <a:ext uri="{FF2B5EF4-FFF2-40B4-BE49-F238E27FC236}">
                      <a16:creationId xmlns:a16="http://schemas.microsoft.com/office/drawing/2014/main" id="{808C7FFF-A45F-9DB8-A040-9BC6B8C2A5E9}"/>
                    </a:ext>
                  </a:extLst>
                </p:cNvPr>
                <p:cNvSpPr/>
                <p:nvPr/>
              </p:nvSpPr>
              <p:spPr>
                <a:xfrm>
                  <a:off x="6539103" y="4026396"/>
                  <a:ext cx="77688" cy="302716"/>
                </a:xfrm>
                <a:custGeom>
                  <a:avLst/>
                  <a:gdLst>
                    <a:gd name="connsiteX0" fmla="*/ 77688 w 77688"/>
                    <a:gd name="connsiteY0" fmla="*/ 302716 h 302716"/>
                    <a:gd name="connsiteX1" fmla="*/ 0 w 77688"/>
                    <a:gd name="connsiteY1" fmla="*/ 0 h 302716"/>
                  </a:gdLst>
                  <a:ahLst/>
                  <a:cxnLst>
                    <a:cxn ang="0">
                      <a:pos x="connsiteX0" y="connsiteY0"/>
                    </a:cxn>
                    <a:cxn ang="0">
                      <a:pos x="connsiteX1" y="connsiteY1"/>
                    </a:cxn>
                  </a:cxnLst>
                  <a:rect l="l" t="t" r="r" b="b"/>
                  <a:pathLst>
                    <a:path w="77688" h="302716">
                      <a:moveTo>
                        <a:pt x="77688" y="302716"/>
                      </a:moveTo>
                      <a:lnTo>
                        <a:pt x="0" y="0"/>
                      </a:lnTo>
                    </a:path>
                  </a:pathLst>
                </a:custGeom>
                <a:ln w="11248" cap="rnd">
                  <a:solidFill>
                    <a:srgbClr val="646464"/>
                  </a:solidFill>
                  <a:prstDash val="solid"/>
                  <a:miter/>
                </a:ln>
              </p:spPr>
              <p:txBody>
                <a:bodyPr rtlCol="0" anchor="ctr"/>
                <a:lstStyle/>
                <a:p>
                  <a:endParaRPr lang="zh-CN" altLang="en-US"/>
                </a:p>
              </p:txBody>
            </p:sp>
            <p:sp>
              <p:nvSpPr>
                <p:cNvPr id="65" name="任意多边形: 形状 136">
                  <a:extLst>
                    <a:ext uri="{FF2B5EF4-FFF2-40B4-BE49-F238E27FC236}">
                      <a16:creationId xmlns:a16="http://schemas.microsoft.com/office/drawing/2014/main" id="{0493783F-DA00-1E79-5E8C-4F74DC0FB78F}"/>
                    </a:ext>
                  </a:extLst>
                </p:cNvPr>
                <p:cNvSpPr/>
                <p:nvPr/>
              </p:nvSpPr>
              <p:spPr>
                <a:xfrm>
                  <a:off x="6356937" y="4329112"/>
                  <a:ext cx="259853" cy="150018"/>
                </a:xfrm>
                <a:custGeom>
                  <a:avLst/>
                  <a:gdLst>
                    <a:gd name="connsiteX0" fmla="*/ 259854 w 259853"/>
                    <a:gd name="connsiteY0" fmla="*/ 0 h 150018"/>
                    <a:gd name="connsiteX1" fmla="*/ 0 w 259853"/>
                    <a:gd name="connsiteY1" fmla="*/ 150019 h 150018"/>
                  </a:gdLst>
                  <a:ahLst/>
                  <a:cxnLst>
                    <a:cxn ang="0">
                      <a:pos x="connsiteX0" y="connsiteY0"/>
                    </a:cxn>
                    <a:cxn ang="0">
                      <a:pos x="connsiteX1" y="connsiteY1"/>
                    </a:cxn>
                  </a:cxnLst>
                  <a:rect l="l" t="t" r="r" b="b"/>
                  <a:pathLst>
                    <a:path w="259853" h="150018">
                      <a:moveTo>
                        <a:pt x="259854" y="0"/>
                      </a:moveTo>
                      <a:lnTo>
                        <a:pt x="0" y="150019"/>
                      </a:lnTo>
                    </a:path>
                  </a:pathLst>
                </a:custGeom>
                <a:ln w="11248" cap="rnd">
                  <a:solidFill>
                    <a:srgbClr val="646464"/>
                  </a:solidFill>
                  <a:prstDash val="solid"/>
                  <a:miter/>
                </a:ln>
              </p:spPr>
              <p:txBody>
                <a:bodyPr rtlCol="0" anchor="ctr"/>
                <a:lstStyle/>
                <a:p>
                  <a:endParaRPr lang="zh-CN" altLang="en-US"/>
                </a:p>
              </p:txBody>
            </p:sp>
            <p:sp>
              <p:nvSpPr>
                <p:cNvPr id="66" name="任意多边形: 形状 137">
                  <a:extLst>
                    <a:ext uri="{FF2B5EF4-FFF2-40B4-BE49-F238E27FC236}">
                      <a16:creationId xmlns:a16="http://schemas.microsoft.com/office/drawing/2014/main" id="{6BCBA935-CBDF-8BF3-6F69-FBD9960F2E2E}"/>
                    </a:ext>
                  </a:extLst>
                </p:cNvPr>
                <p:cNvSpPr/>
                <p:nvPr/>
              </p:nvSpPr>
              <p:spPr>
                <a:xfrm>
                  <a:off x="6616791" y="4023717"/>
                  <a:ext cx="99119" cy="305395"/>
                </a:xfrm>
                <a:custGeom>
                  <a:avLst/>
                  <a:gdLst>
                    <a:gd name="connsiteX0" fmla="*/ 0 w 99119"/>
                    <a:gd name="connsiteY0" fmla="*/ 305395 h 305395"/>
                    <a:gd name="connsiteX1" fmla="*/ 99119 w 99119"/>
                    <a:gd name="connsiteY1" fmla="*/ 0 h 305395"/>
                  </a:gdLst>
                  <a:ahLst/>
                  <a:cxnLst>
                    <a:cxn ang="0">
                      <a:pos x="connsiteX0" y="connsiteY0"/>
                    </a:cxn>
                    <a:cxn ang="0">
                      <a:pos x="connsiteX1" y="connsiteY1"/>
                    </a:cxn>
                  </a:cxnLst>
                  <a:rect l="l" t="t" r="r" b="b"/>
                  <a:pathLst>
                    <a:path w="99119" h="305395">
                      <a:moveTo>
                        <a:pt x="0" y="305395"/>
                      </a:moveTo>
                      <a:lnTo>
                        <a:pt x="99119" y="0"/>
                      </a:lnTo>
                    </a:path>
                  </a:pathLst>
                </a:custGeom>
                <a:ln w="11248" cap="rnd">
                  <a:solidFill>
                    <a:srgbClr val="646464"/>
                  </a:solidFill>
                  <a:prstDash val="solid"/>
                  <a:miter/>
                </a:ln>
              </p:spPr>
              <p:txBody>
                <a:bodyPr rtlCol="0" anchor="ctr"/>
                <a:lstStyle/>
                <a:p>
                  <a:endParaRPr lang="zh-CN" altLang="en-US"/>
                </a:p>
              </p:txBody>
            </p:sp>
            <p:sp>
              <p:nvSpPr>
                <p:cNvPr id="67" name="任意多边形: 形状 138">
                  <a:extLst>
                    <a:ext uri="{FF2B5EF4-FFF2-40B4-BE49-F238E27FC236}">
                      <a16:creationId xmlns:a16="http://schemas.microsoft.com/office/drawing/2014/main" id="{154C429C-AD1D-C855-9D53-0CFEC99DAF17}"/>
                    </a:ext>
                  </a:extLst>
                </p:cNvPr>
                <p:cNvSpPr/>
                <p:nvPr/>
              </p:nvSpPr>
              <p:spPr>
                <a:xfrm>
                  <a:off x="5960459" y="4163020"/>
                  <a:ext cx="26789" cy="321468"/>
                </a:xfrm>
                <a:custGeom>
                  <a:avLst/>
                  <a:gdLst>
                    <a:gd name="connsiteX0" fmla="*/ 0 w 26789"/>
                    <a:gd name="connsiteY0" fmla="*/ 0 h 321468"/>
                    <a:gd name="connsiteX1" fmla="*/ 26789 w 26789"/>
                    <a:gd name="connsiteY1" fmla="*/ 321469 h 321468"/>
                  </a:gdLst>
                  <a:ahLst/>
                  <a:cxnLst>
                    <a:cxn ang="0">
                      <a:pos x="connsiteX0" y="connsiteY0"/>
                    </a:cxn>
                    <a:cxn ang="0">
                      <a:pos x="connsiteX1" y="connsiteY1"/>
                    </a:cxn>
                  </a:cxnLst>
                  <a:rect l="l" t="t" r="r" b="b"/>
                  <a:pathLst>
                    <a:path w="26789" h="321468">
                      <a:moveTo>
                        <a:pt x="0" y="0"/>
                      </a:moveTo>
                      <a:lnTo>
                        <a:pt x="26789" y="321469"/>
                      </a:lnTo>
                    </a:path>
                  </a:pathLst>
                </a:custGeom>
                <a:ln w="11248" cap="rnd">
                  <a:solidFill>
                    <a:srgbClr val="646464"/>
                  </a:solidFill>
                  <a:prstDash val="solid"/>
                  <a:miter/>
                </a:ln>
              </p:spPr>
              <p:txBody>
                <a:bodyPr rtlCol="0" anchor="ctr"/>
                <a:lstStyle/>
                <a:p>
                  <a:endParaRPr lang="zh-CN" altLang="en-US"/>
                </a:p>
              </p:txBody>
            </p:sp>
            <p:sp>
              <p:nvSpPr>
                <p:cNvPr id="68" name="任意多边形: 形状 139">
                  <a:extLst>
                    <a:ext uri="{FF2B5EF4-FFF2-40B4-BE49-F238E27FC236}">
                      <a16:creationId xmlns:a16="http://schemas.microsoft.com/office/drawing/2014/main" id="{7064003E-8A97-135C-194C-CBE9089A7385}"/>
                    </a:ext>
                  </a:extLst>
                </p:cNvPr>
                <p:cNvSpPr/>
                <p:nvPr/>
              </p:nvSpPr>
              <p:spPr>
                <a:xfrm>
                  <a:off x="5960459" y="3790652"/>
                  <a:ext cx="56257" cy="372367"/>
                </a:xfrm>
                <a:custGeom>
                  <a:avLst/>
                  <a:gdLst>
                    <a:gd name="connsiteX0" fmla="*/ 56257 w 56257"/>
                    <a:gd name="connsiteY0" fmla="*/ 0 h 372367"/>
                    <a:gd name="connsiteX1" fmla="*/ 0 w 56257"/>
                    <a:gd name="connsiteY1" fmla="*/ 372368 h 372367"/>
                  </a:gdLst>
                  <a:ahLst/>
                  <a:cxnLst>
                    <a:cxn ang="0">
                      <a:pos x="connsiteX0" y="connsiteY0"/>
                    </a:cxn>
                    <a:cxn ang="0">
                      <a:pos x="connsiteX1" y="connsiteY1"/>
                    </a:cxn>
                  </a:cxnLst>
                  <a:rect l="l" t="t" r="r" b="b"/>
                  <a:pathLst>
                    <a:path w="56257" h="372367">
                      <a:moveTo>
                        <a:pt x="56257" y="0"/>
                      </a:moveTo>
                      <a:lnTo>
                        <a:pt x="0" y="372368"/>
                      </a:lnTo>
                    </a:path>
                  </a:pathLst>
                </a:custGeom>
                <a:ln w="11248" cap="rnd">
                  <a:solidFill>
                    <a:srgbClr val="646464"/>
                  </a:solidFill>
                  <a:prstDash val="solid"/>
                  <a:miter/>
                </a:ln>
              </p:spPr>
              <p:txBody>
                <a:bodyPr rtlCol="0" anchor="ctr"/>
                <a:lstStyle/>
                <a:p>
                  <a:endParaRPr lang="zh-CN" altLang="en-US"/>
                </a:p>
              </p:txBody>
            </p:sp>
            <p:sp>
              <p:nvSpPr>
                <p:cNvPr id="69" name="任意多边形: 形状 140">
                  <a:extLst>
                    <a:ext uri="{FF2B5EF4-FFF2-40B4-BE49-F238E27FC236}">
                      <a16:creationId xmlns:a16="http://schemas.microsoft.com/office/drawing/2014/main" id="{6FB86A58-2DF1-034B-CE0E-8BEE6F14E1E4}"/>
                    </a:ext>
                  </a:extLst>
                </p:cNvPr>
                <p:cNvSpPr/>
                <p:nvPr/>
              </p:nvSpPr>
              <p:spPr>
                <a:xfrm>
                  <a:off x="6016716" y="3790652"/>
                  <a:ext cx="176807" cy="2678"/>
                </a:xfrm>
                <a:custGeom>
                  <a:avLst/>
                  <a:gdLst>
                    <a:gd name="connsiteX0" fmla="*/ 0 w 176807"/>
                    <a:gd name="connsiteY0" fmla="*/ 0 h 2678"/>
                    <a:gd name="connsiteX1" fmla="*/ 176808 w 176807"/>
                    <a:gd name="connsiteY1" fmla="*/ 0 h 2678"/>
                  </a:gdLst>
                  <a:ahLst/>
                  <a:cxnLst>
                    <a:cxn ang="0">
                      <a:pos x="connsiteX0" y="connsiteY0"/>
                    </a:cxn>
                    <a:cxn ang="0">
                      <a:pos x="connsiteX1" y="connsiteY1"/>
                    </a:cxn>
                  </a:cxnLst>
                  <a:rect l="l" t="t" r="r" b="b"/>
                  <a:pathLst>
                    <a:path w="176807" h="2678">
                      <a:moveTo>
                        <a:pt x="0" y="0"/>
                      </a:moveTo>
                      <a:lnTo>
                        <a:pt x="176808" y="0"/>
                      </a:lnTo>
                    </a:path>
                  </a:pathLst>
                </a:custGeom>
                <a:ln w="11248" cap="rnd">
                  <a:solidFill>
                    <a:srgbClr val="646464"/>
                  </a:solidFill>
                  <a:prstDash val="solid"/>
                  <a:miter/>
                </a:ln>
              </p:spPr>
              <p:txBody>
                <a:bodyPr rtlCol="0" anchor="ctr"/>
                <a:lstStyle/>
                <a:p>
                  <a:endParaRPr lang="zh-CN" altLang="en-US"/>
                </a:p>
              </p:txBody>
            </p:sp>
            <p:sp>
              <p:nvSpPr>
                <p:cNvPr id="70" name="任意多边形: 形状 141">
                  <a:extLst>
                    <a:ext uri="{FF2B5EF4-FFF2-40B4-BE49-F238E27FC236}">
                      <a16:creationId xmlns:a16="http://schemas.microsoft.com/office/drawing/2014/main" id="{FE3C128B-8AE9-4E46-1F19-3543A314FA7B}"/>
                    </a:ext>
                  </a:extLst>
                </p:cNvPr>
                <p:cNvSpPr/>
                <p:nvPr/>
              </p:nvSpPr>
              <p:spPr>
                <a:xfrm>
                  <a:off x="6193524" y="3787973"/>
                  <a:ext cx="174128" cy="2678"/>
                </a:xfrm>
                <a:custGeom>
                  <a:avLst/>
                  <a:gdLst>
                    <a:gd name="connsiteX0" fmla="*/ 0 w 174128"/>
                    <a:gd name="connsiteY0" fmla="*/ 2679 h 2678"/>
                    <a:gd name="connsiteX1" fmla="*/ 174129 w 174128"/>
                    <a:gd name="connsiteY1" fmla="*/ 0 h 2678"/>
                  </a:gdLst>
                  <a:ahLst/>
                  <a:cxnLst>
                    <a:cxn ang="0">
                      <a:pos x="connsiteX0" y="connsiteY0"/>
                    </a:cxn>
                    <a:cxn ang="0">
                      <a:pos x="connsiteX1" y="connsiteY1"/>
                    </a:cxn>
                  </a:cxnLst>
                  <a:rect l="l" t="t" r="r" b="b"/>
                  <a:pathLst>
                    <a:path w="174128" h="2678">
                      <a:moveTo>
                        <a:pt x="0" y="2679"/>
                      </a:moveTo>
                      <a:lnTo>
                        <a:pt x="174129" y="0"/>
                      </a:lnTo>
                    </a:path>
                  </a:pathLst>
                </a:custGeom>
                <a:ln w="11248" cap="rnd">
                  <a:solidFill>
                    <a:srgbClr val="646464"/>
                  </a:solidFill>
                  <a:prstDash val="solid"/>
                  <a:miter/>
                </a:ln>
              </p:spPr>
              <p:txBody>
                <a:bodyPr rtlCol="0" anchor="ctr"/>
                <a:lstStyle/>
                <a:p>
                  <a:endParaRPr lang="zh-CN" altLang="en-US"/>
                </a:p>
              </p:txBody>
            </p:sp>
            <p:sp>
              <p:nvSpPr>
                <p:cNvPr id="71" name="任意多边形: 形状 142">
                  <a:extLst>
                    <a:ext uri="{FF2B5EF4-FFF2-40B4-BE49-F238E27FC236}">
                      <a16:creationId xmlns:a16="http://schemas.microsoft.com/office/drawing/2014/main" id="{E8A2B41A-465D-4583-6591-29C0BF48792C}"/>
                    </a:ext>
                  </a:extLst>
                </p:cNvPr>
                <p:cNvSpPr/>
                <p:nvPr/>
              </p:nvSpPr>
              <p:spPr>
                <a:xfrm>
                  <a:off x="6193524" y="3790652"/>
                  <a:ext cx="423267" cy="538460"/>
                </a:xfrm>
                <a:custGeom>
                  <a:avLst/>
                  <a:gdLst>
                    <a:gd name="connsiteX0" fmla="*/ 0 w 423267"/>
                    <a:gd name="connsiteY0" fmla="*/ 0 h 538460"/>
                    <a:gd name="connsiteX1" fmla="*/ 423267 w 423267"/>
                    <a:gd name="connsiteY1" fmla="*/ 538460 h 538460"/>
                  </a:gdLst>
                  <a:ahLst/>
                  <a:cxnLst>
                    <a:cxn ang="0">
                      <a:pos x="connsiteX0" y="connsiteY0"/>
                    </a:cxn>
                    <a:cxn ang="0">
                      <a:pos x="connsiteX1" y="connsiteY1"/>
                    </a:cxn>
                  </a:cxnLst>
                  <a:rect l="l" t="t" r="r" b="b"/>
                  <a:pathLst>
                    <a:path w="423267" h="538460">
                      <a:moveTo>
                        <a:pt x="0" y="0"/>
                      </a:moveTo>
                      <a:lnTo>
                        <a:pt x="423267" y="538460"/>
                      </a:lnTo>
                    </a:path>
                  </a:pathLst>
                </a:custGeom>
                <a:ln w="11248" cap="rnd">
                  <a:solidFill>
                    <a:srgbClr val="646464"/>
                  </a:solidFill>
                  <a:prstDash val="solid"/>
                  <a:miter/>
                </a:ln>
              </p:spPr>
              <p:txBody>
                <a:bodyPr rtlCol="0" anchor="ctr"/>
                <a:lstStyle/>
                <a:p>
                  <a:endParaRPr lang="zh-CN" altLang="en-US"/>
                </a:p>
              </p:txBody>
            </p:sp>
            <p:sp>
              <p:nvSpPr>
                <p:cNvPr id="72" name="任意多边形: 形状 143">
                  <a:extLst>
                    <a:ext uri="{FF2B5EF4-FFF2-40B4-BE49-F238E27FC236}">
                      <a16:creationId xmlns:a16="http://schemas.microsoft.com/office/drawing/2014/main" id="{8A41BCD8-2E77-6B6C-AD52-CD7F5E9B3F85}"/>
                    </a:ext>
                  </a:extLst>
                </p:cNvPr>
                <p:cNvSpPr/>
                <p:nvPr/>
              </p:nvSpPr>
              <p:spPr>
                <a:xfrm>
                  <a:off x="6367653" y="3787973"/>
                  <a:ext cx="249138" cy="541139"/>
                </a:xfrm>
                <a:custGeom>
                  <a:avLst/>
                  <a:gdLst>
                    <a:gd name="connsiteX0" fmla="*/ 0 w 249138"/>
                    <a:gd name="connsiteY0" fmla="*/ 0 h 541139"/>
                    <a:gd name="connsiteX1" fmla="*/ 249138 w 249138"/>
                    <a:gd name="connsiteY1" fmla="*/ 541139 h 541139"/>
                  </a:gdLst>
                  <a:ahLst/>
                  <a:cxnLst>
                    <a:cxn ang="0">
                      <a:pos x="connsiteX0" y="connsiteY0"/>
                    </a:cxn>
                    <a:cxn ang="0">
                      <a:pos x="connsiteX1" y="connsiteY1"/>
                    </a:cxn>
                  </a:cxnLst>
                  <a:rect l="l" t="t" r="r" b="b"/>
                  <a:pathLst>
                    <a:path w="249138" h="541139">
                      <a:moveTo>
                        <a:pt x="0" y="0"/>
                      </a:moveTo>
                      <a:lnTo>
                        <a:pt x="249138" y="541139"/>
                      </a:lnTo>
                    </a:path>
                  </a:pathLst>
                </a:custGeom>
                <a:ln w="11248" cap="rnd">
                  <a:solidFill>
                    <a:srgbClr val="646464"/>
                  </a:solidFill>
                  <a:prstDash val="solid"/>
                  <a:miter/>
                </a:ln>
              </p:spPr>
              <p:txBody>
                <a:bodyPr rtlCol="0" anchor="ctr"/>
                <a:lstStyle/>
                <a:p>
                  <a:endParaRPr lang="zh-CN" altLang="en-US"/>
                </a:p>
              </p:txBody>
            </p:sp>
            <p:sp>
              <p:nvSpPr>
                <p:cNvPr id="73" name="任意多边形: 形状 144">
                  <a:extLst>
                    <a:ext uri="{FF2B5EF4-FFF2-40B4-BE49-F238E27FC236}">
                      <a16:creationId xmlns:a16="http://schemas.microsoft.com/office/drawing/2014/main" id="{4E82430D-0746-68BC-5CBC-4343F93663C4}"/>
                    </a:ext>
                  </a:extLst>
                </p:cNvPr>
                <p:cNvSpPr/>
                <p:nvPr/>
              </p:nvSpPr>
              <p:spPr>
                <a:xfrm>
                  <a:off x="6367653" y="3787973"/>
                  <a:ext cx="171450" cy="238422"/>
                </a:xfrm>
                <a:custGeom>
                  <a:avLst/>
                  <a:gdLst>
                    <a:gd name="connsiteX0" fmla="*/ 0 w 171450"/>
                    <a:gd name="connsiteY0" fmla="*/ 0 h 238422"/>
                    <a:gd name="connsiteX1" fmla="*/ 171450 w 171450"/>
                    <a:gd name="connsiteY1" fmla="*/ 238423 h 238422"/>
                  </a:gdLst>
                  <a:ahLst/>
                  <a:cxnLst>
                    <a:cxn ang="0">
                      <a:pos x="connsiteX0" y="connsiteY0"/>
                    </a:cxn>
                    <a:cxn ang="0">
                      <a:pos x="connsiteX1" y="connsiteY1"/>
                    </a:cxn>
                  </a:cxnLst>
                  <a:rect l="l" t="t" r="r" b="b"/>
                  <a:pathLst>
                    <a:path w="171450" h="238422">
                      <a:moveTo>
                        <a:pt x="0" y="0"/>
                      </a:moveTo>
                      <a:lnTo>
                        <a:pt x="171450" y="238423"/>
                      </a:lnTo>
                    </a:path>
                  </a:pathLst>
                </a:custGeom>
                <a:ln w="11248" cap="rnd">
                  <a:solidFill>
                    <a:srgbClr val="646464"/>
                  </a:solidFill>
                  <a:prstDash val="solid"/>
                  <a:miter/>
                </a:ln>
              </p:spPr>
              <p:txBody>
                <a:bodyPr rtlCol="0" anchor="ctr"/>
                <a:lstStyle/>
                <a:p>
                  <a:endParaRPr lang="zh-CN" altLang="en-US"/>
                </a:p>
              </p:txBody>
            </p:sp>
            <p:sp>
              <p:nvSpPr>
                <p:cNvPr id="74" name="任意多边形: 形状 145">
                  <a:extLst>
                    <a:ext uri="{FF2B5EF4-FFF2-40B4-BE49-F238E27FC236}">
                      <a16:creationId xmlns:a16="http://schemas.microsoft.com/office/drawing/2014/main" id="{0DD55F9C-49ED-5192-BF29-5EA516E1AFC3}"/>
                    </a:ext>
                  </a:extLst>
                </p:cNvPr>
                <p:cNvSpPr/>
                <p:nvPr/>
              </p:nvSpPr>
              <p:spPr>
                <a:xfrm>
                  <a:off x="6539103" y="4023717"/>
                  <a:ext cx="176807" cy="2678"/>
                </a:xfrm>
                <a:custGeom>
                  <a:avLst/>
                  <a:gdLst>
                    <a:gd name="connsiteX0" fmla="*/ 0 w 176807"/>
                    <a:gd name="connsiteY0" fmla="*/ 2679 h 2678"/>
                    <a:gd name="connsiteX1" fmla="*/ 176808 w 176807"/>
                    <a:gd name="connsiteY1" fmla="*/ 0 h 2678"/>
                  </a:gdLst>
                  <a:ahLst/>
                  <a:cxnLst>
                    <a:cxn ang="0">
                      <a:pos x="connsiteX0" y="connsiteY0"/>
                    </a:cxn>
                    <a:cxn ang="0">
                      <a:pos x="connsiteX1" y="connsiteY1"/>
                    </a:cxn>
                  </a:cxnLst>
                  <a:rect l="l" t="t" r="r" b="b"/>
                  <a:pathLst>
                    <a:path w="176807" h="2678">
                      <a:moveTo>
                        <a:pt x="0" y="2679"/>
                      </a:moveTo>
                      <a:lnTo>
                        <a:pt x="176808" y="0"/>
                      </a:lnTo>
                    </a:path>
                  </a:pathLst>
                </a:custGeom>
                <a:ln w="11248" cap="rnd">
                  <a:solidFill>
                    <a:srgbClr val="646464"/>
                  </a:solidFill>
                  <a:prstDash val="solid"/>
                  <a:miter/>
                </a:ln>
              </p:spPr>
              <p:txBody>
                <a:bodyPr rtlCol="0" anchor="ctr"/>
                <a:lstStyle/>
                <a:p>
                  <a:endParaRPr lang="zh-CN" altLang="en-US"/>
                </a:p>
              </p:txBody>
            </p:sp>
            <p:sp>
              <p:nvSpPr>
                <p:cNvPr id="75" name="任意多边形: 形状 146">
                  <a:extLst>
                    <a:ext uri="{FF2B5EF4-FFF2-40B4-BE49-F238E27FC236}">
                      <a16:creationId xmlns:a16="http://schemas.microsoft.com/office/drawing/2014/main" id="{81E4E25A-53BE-A830-53DE-881643106007}"/>
                    </a:ext>
                  </a:extLst>
                </p:cNvPr>
                <p:cNvSpPr/>
                <p:nvPr/>
              </p:nvSpPr>
              <p:spPr>
                <a:xfrm>
                  <a:off x="6016716" y="3790652"/>
                  <a:ext cx="600075" cy="538460"/>
                </a:xfrm>
                <a:custGeom>
                  <a:avLst/>
                  <a:gdLst>
                    <a:gd name="connsiteX0" fmla="*/ 0 w 600075"/>
                    <a:gd name="connsiteY0" fmla="*/ 0 h 538460"/>
                    <a:gd name="connsiteX1" fmla="*/ 600075 w 600075"/>
                    <a:gd name="connsiteY1" fmla="*/ 538460 h 538460"/>
                  </a:gdLst>
                  <a:ahLst/>
                  <a:cxnLst>
                    <a:cxn ang="0">
                      <a:pos x="connsiteX0" y="connsiteY0"/>
                    </a:cxn>
                    <a:cxn ang="0">
                      <a:pos x="connsiteX1" y="connsiteY1"/>
                    </a:cxn>
                  </a:cxnLst>
                  <a:rect l="l" t="t" r="r" b="b"/>
                  <a:pathLst>
                    <a:path w="600075" h="538460">
                      <a:moveTo>
                        <a:pt x="0" y="0"/>
                      </a:moveTo>
                      <a:lnTo>
                        <a:pt x="600075" y="538460"/>
                      </a:lnTo>
                    </a:path>
                  </a:pathLst>
                </a:custGeom>
                <a:ln w="11248" cap="rnd">
                  <a:solidFill>
                    <a:srgbClr val="646464"/>
                  </a:solidFill>
                  <a:prstDash val="solid"/>
                  <a:miter/>
                </a:ln>
              </p:spPr>
              <p:txBody>
                <a:bodyPr rtlCol="0" anchor="ctr"/>
                <a:lstStyle/>
                <a:p>
                  <a:endParaRPr lang="zh-CN" altLang="en-US"/>
                </a:p>
              </p:txBody>
            </p:sp>
          </p:grpSp>
        </p:grpSp>
        <p:grpSp>
          <p:nvGrpSpPr>
            <p:cNvPr id="27" name="图形 7">
              <a:extLst>
                <a:ext uri="{FF2B5EF4-FFF2-40B4-BE49-F238E27FC236}">
                  <a16:creationId xmlns:a16="http://schemas.microsoft.com/office/drawing/2014/main" id="{FAB9FE3F-7754-4D67-F26C-07D6E2A221FB}"/>
                </a:ext>
              </a:extLst>
            </p:cNvPr>
            <p:cNvGrpSpPr/>
            <p:nvPr/>
          </p:nvGrpSpPr>
          <p:grpSpPr>
            <a:xfrm>
              <a:off x="1760994" y="2485983"/>
              <a:ext cx="1371600" cy="1371600"/>
              <a:chOff x="5673816" y="2057400"/>
              <a:chExt cx="1371600" cy="1371600"/>
            </a:xfrm>
          </p:grpSpPr>
          <p:pic>
            <p:nvPicPr>
              <p:cNvPr id="28" name="图片 27">
                <a:extLst>
                  <a:ext uri="{FF2B5EF4-FFF2-40B4-BE49-F238E27FC236}">
                    <a16:creationId xmlns:a16="http://schemas.microsoft.com/office/drawing/2014/main" id="{35CCB95E-A00F-A910-A9C4-E34616C22B2B}"/>
                  </a:ext>
                </a:extLst>
              </p:cNvPr>
              <p:cNvPicPr>
                <a:picLocks noChangeAspect="1"/>
              </p:cNvPicPr>
              <p:nvPr/>
            </p:nvPicPr>
            <p:blipFill>
              <a:blip r:embed="rId22"/>
              <a:stretch>
                <a:fillRect/>
              </a:stretch>
            </p:blipFill>
            <p:spPr>
              <a:xfrm>
                <a:off x="5673816" y="2057400"/>
                <a:ext cx="1371600" cy="1371600"/>
              </a:xfrm>
              <a:custGeom>
                <a:avLst/>
                <a:gdLst>
                  <a:gd name="connsiteX0" fmla="*/ 1073 w 1371600"/>
                  <a:gd name="connsiteY0" fmla="*/ 0 h 1371600"/>
                  <a:gd name="connsiteX1" fmla="*/ 1372673 w 1371600"/>
                  <a:gd name="connsiteY1" fmla="*/ 0 h 1371600"/>
                  <a:gd name="connsiteX2" fmla="*/ 1372673 w 1371600"/>
                  <a:gd name="connsiteY2" fmla="*/ 1371600 h 1371600"/>
                  <a:gd name="connsiteX3" fmla="*/ 1073 w 1371600"/>
                  <a:gd name="connsiteY3" fmla="*/ 1371600 h 1371600"/>
                </a:gdLst>
                <a:ahLst/>
                <a:cxnLst>
                  <a:cxn ang="0">
                    <a:pos x="connsiteX0" y="connsiteY0"/>
                  </a:cxn>
                  <a:cxn ang="0">
                    <a:pos x="connsiteX1" y="connsiteY1"/>
                  </a:cxn>
                  <a:cxn ang="0">
                    <a:pos x="connsiteX2" y="connsiteY2"/>
                  </a:cxn>
                  <a:cxn ang="0">
                    <a:pos x="connsiteX3" y="connsiteY3"/>
                  </a:cxn>
                </a:cxnLst>
                <a:rect l="l" t="t" r="r" b="b"/>
                <a:pathLst>
                  <a:path w="1371600" h="1371600">
                    <a:moveTo>
                      <a:pt x="1073" y="0"/>
                    </a:moveTo>
                    <a:lnTo>
                      <a:pt x="1372673" y="0"/>
                    </a:lnTo>
                    <a:lnTo>
                      <a:pt x="1372673" y="1371600"/>
                    </a:lnTo>
                    <a:lnTo>
                      <a:pt x="1073" y="1371600"/>
                    </a:lnTo>
                    <a:close/>
                  </a:path>
                </a:pathLst>
              </a:custGeom>
            </p:spPr>
          </p:pic>
          <p:grpSp>
            <p:nvGrpSpPr>
              <p:cNvPr id="29" name="图形 7">
                <a:extLst>
                  <a:ext uri="{FF2B5EF4-FFF2-40B4-BE49-F238E27FC236}">
                    <a16:creationId xmlns:a16="http://schemas.microsoft.com/office/drawing/2014/main" id="{9F4AFE8E-4BD9-B790-AC83-142B69A1004C}"/>
                  </a:ext>
                </a:extLst>
              </p:cNvPr>
              <p:cNvGrpSpPr/>
              <p:nvPr/>
            </p:nvGrpSpPr>
            <p:grpSpPr>
              <a:xfrm>
                <a:off x="5914917" y="2290464"/>
                <a:ext cx="873323" cy="894754"/>
                <a:chOff x="5914917" y="2290464"/>
                <a:chExt cx="873323" cy="894754"/>
              </a:xfrm>
            </p:grpSpPr>
            <p:sp>
              <p:nvSpPr>
                <p:cNvPr id="30" name="任意多边形: 形状 150">
                  <a:extLst>
                    <a:ext uri="{FF2B5EF4-FFF2-40B4-BE49-F238E27FC236}">
                      <a16:creationId xmlns:a16="http://schemas.microsoft.com/office/drawing/2014/main" id="{8095FC2F-07B2-4F1A-9381-A62A4E672FF1}"/>
                    </a:ext>
                  </a:extLst>
                </p:cNvPr>
                <p:cNvSpPr/>
                <p:nvPr/>
              </p:nvSpPr>
              <p:spPr>
                <a:xfrm>
                  <a:off x="6375689" y="2737842"/>
                  <a:ext cx="356294" cy="356294"/>
                </a:xfrm>
                <a:custGeom>
                  <a:avLst/>
                  <a:gdLst>
                    <a:gd name="connsiteX0" fmla="*/ 356294 w 356294"/>
                    <a:gd name="connsiteY0" fmla="*/ 178147 h 356294"/>
                    <a:gd name="connsiteX1" fmla="*/ 178147 w 356294"/>
                    <a:gd name="connsiteY1" fmla="*/ 356295 h 356294"/>
                    <a:gd name="connsiteX2" fmla="*/ 0 w 356294"/>
                    <a:gd name="connsiteY2" fmla="*/ 178147 h 356294"/>
                    <a:gd name="connsiteX3" fmla="*/ 178147 w 356294"/>
                    <a:gd name="connsiteY3" fmla="*/ 0 h 356294"/>
                    <a:gd name="connsiteX4" fmla="*/ 356294 w 356294"/>
                    <a:gd name="connsiteY4" fmla="*/ 178147 h 356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294" h="356294">
                      <a:moveTo>
                        <a:pt x="356294" y="178147"/>
                      </a:moveTo>
                      <a:cubicBezTo>
                        <a:pt x="356294" y="276535"/>
                        <a:pt x="276535" y="356295"/>
                        <a:pt x="178147" y="356295"/>
                      </a:cubicBezTo>
                      <a:cubicBezTo>
                        <a:pt x="79759" y="356295"/>
                        <a:pt x="0" y="276535"/>
                        <a:pt x="0" y="178147"/>
                      </a:cubicBezTo>
                      <a:cubicBezTo>
                        <a:pt x="0" y="79759"/>
                        <a:pt x="79759" y="0"/>
                        <a:pt x="178147" y="0"/>
                      </a:cubicBezTo>
                      <a:cubicBezTo>
                        <a:pt x="276535" y="0"/>
                        <a:pt x="356294" y="79759"/>
                        <a:pt x="356294" y="178147"/>
                      </a:cubicBezTo>
                      <a:close/>
                    </a:path>
                  </a:pathLst>
                </a:custGeom>
                <a:solidFill>
                  <a:srgbClr val="F4F1DE"/>
                </a:solidFill>
                <a:ln w="2678" cap="flat">
                  <a:noFill/>
                  <a:prstDash val="solid"/>
                  <a:miter/>
                </a:ln>
              </p:spPr>
              <p:txBody>
                <a:bodyPr rtlCol="0" anchor="ctr"/>
                <a:lstStyle/>
                <a:p>
                  <a:endParaRPr lang="zh-CN" altLang="en-US"/>
                </a:p>
              </p:txBody>
            </p:sp>
            <p:sp>
              <p:nvSpPr>
                <p:cNvPr id="31" name="任意多边形: 形状 151">
                  <a:extLst>
                    <a:ext uri="{FF2B5EF4-FFF2-40B4-BE49-F238E27FC236}">
                      <a16:creationId xmlns:a16="http://schemas.microsoft.com/office/drawing/2014/main" id="{23B9CDC5-1193-4A1E-91E7-72841024A3EF}"/>
                    </a:ext>
                  </a:extLst>
                </p:cNvPr>
                <p:cNvSpPr/>
                <p:nvPr/>
              </p:nvSpPr>
              <p:spPr>
                <a:xfrm>
                  <a:off x="5997963" y="2727126"/>
                  <a:ext cx="53578" cy="53578"/>
                </a:xfrm>
                <a:custGeom>
                  <a:avLst/>
                  <a:gdLst>
                    <a:gd name="connsiteX0" fmla="*/ 53578 w 53578"/>
                    <a:gd name="connsiteY0" fmla="*/ 26789 h 53578"/>
                    <a:gd name="connsiteX1" fmla="*/ 26789 w 53578"/>
                    <a:gd name="connsiteY1" fmla="*/ 53578 h 53578"/>
                    <a:gd name="connsiteX2" fmla="*/ 0 w 53578"/>
                    <a:gd name="connsiteY2" fmla="*/ 26789 h 53578"/>
                    <a:gd name="connsiteX3" fmla="*/ 26789 w 53578"/>
                    <a:gd name="connsiteY3" fmla="*/ 0 h 53578"/>
                    <a:gd name="connsiteX4" fmla="*/ 53578 w 53578"/>
                    <a:gd name="connsiteY4" fmla="*/ 26789 h 53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78" h="53578">
                      <a:moveTo>
                        <a:pt x="53578" y="26789"/>
                      </a:moveTo>
                      <a:cubicBezTo>
                        <a:pt x="53578" y="41584"/>
                        <a:pt x="41584" y="53578"/>
                        <a:pt x="26789" y="53578"/>
                      </a:cubicBezTo>
                      <a:cubicBezTo>
                        <a:pt x="11994" y="53578"/>
                        <a:pt x="0" y="41584"/>
                        <a:pt x="0" y="26789"/>
                      </a:cubicBezTo>
                      <a:cubicBezTo>
                        <a:pt x="0" y="11994"/>
                        <a:pt x="11994" y="0"/>
                        <a:pt x="26789" y="0"/>
                      </a:cubicBezTo>
                      <a:cubicBezTo>
                        <a:pt x="41584" y="0"/>
                        <a:pt x="53578" y="11994"/>
                        <a:pt x="53578" y="26789"/>
                      </a:cubicBezTo>
                      <a:close/>
                    </a:path>
                  </a:pathLst>
                </a:custGeom>
                <a:solidFill>
                  <a:srgbClr val="6B705C"/>
                </a:solidFill>
                <a:ln w="2678" cap="flat">
                  <a:noFill/>
                  <a:prstDash val="solid"/>
                  <a:miter/>
                </a:ln>
              </p:spPr>
              <p:txBody>
                <a:bodyPr rtlCol="0" anchor="ctr"/>
                <a:lstStyle/>
                <a:p>
                  <a:endParaRPr lang="zh-CN" altLang="en-US"/>
                </a:p>
              </p:txBody>
            </p:sp>
            <p:sp>
              <p:nvSpPr>
                <p:cNvPr id="32" name="任意多边形: 形状 152">
                  <a:extLst>
                    <a:ext uri="{FF2B5EF4-FFF2-40B4-BE49-F238E27FC236}">
                      <a16:creationId xmlns:a16="http://schemas.microsoft.com/office/drawing/2014/main" id="{48F6B861-BF9D-A06B-BB14-3828574D92F6}"/>
                    </a:ext>
                  </a:extLst>
                </p:cNvPr>
                <p:cNvSpPr/>
                <p:nvPr/>
              </p:nvSpPr>
              <p:spPr>
                <a:xfrm>
                  <a:off x="6089046" y="2325290"/>
                  <a:ext cx="75009" cy="75009"/>
                </a:xfrm>
                <a:custGeom>
                  <a:avLst/>
                  <a:gdLst>
                    <a:gd name="connsiteX0" fmla="*/ 75009 w 75009"/>
                    <a:gd name="connsiteY0" fmla="*/ 37505 h 75009"/>
                    <a:gd name="connsiteX1" fmla="*/ 37505 w 75009"/>
                    <a:gd name="connsiteY1" fmla="*/ 75009 h 75009"/>
                    <a:gd name="connsiteX2" fmla="*/ 0 w 75009"/>
                    <a:gd name="connsiteY2" fmla="*/ 37505 h 75009"/>
                    <a:gd name="connsiteX3" fmla="*/ 37505 w 75009"/>
                    <a:gd name="connsiteY3" fmla="*/ 0 h 75009"/>
                    <a:gd name="connsiteX4" fmla="*/ 75009 w 75009"/>
                    <a:gd name="connsiteY4" fmla="*/ 37505 h 75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009" h="75009">
                      <a:moveTo>
                        <a:pt x="75009" y="37505"/>
                      </a:moveTo>
                      <a:cubicBezTo>
                        <a:pt x="75009" y="58218"/>
                        <a:pt x="58218" y="75009"/>
                        <a:pt x="37505" y="75009"/>
                      </a:cubicBezTo>
                      <a:cubicBezTo>
                        <a:pt x="16791" y="75009"/>
                        <a:pt x="0" y="58218"/>
                        <a:pt x="0" y="37505"/>
                      </a:cubicBezTo>
                      <a:cubicBezTo>
                        <a:pt x="0" y="16791"/>
                        <a:pt x="16791" y="0"/>
                        <a:pt x="37505" y="0"/>
                      </a:cubicBezTo>
                      <a:cubicBezTo>
                        <a:pt x="58218" y="0"/>
                        <a:pt x="75009" y="16791"/>
                        <a:pt x="75009" y="37505"/>
                      </a:cubicBezTo>
                      <a:close/>
                    </a:path>
                  </a:pathLst>
                </a:custGeom>
                <a:solidFill>
                  <a:srgbClr val="5F797B"/>
                </a:solidFill>
                <a:ln w="2678" cap="flat">
                  <a:noFill/>
                  <a:prstDash val="solid"/>
                  <a:miter/>
                </a:ln>
              </p:spPr>
              <p:txBody>
                <a:bodyPr rtlCol="0" anchor="ctr"/>
                <a:lstStyle/>
                <a:p>
                  <a:endParaRPr lang="zh-CN" altLang="en-US"/>
                </a:p>
              </p:txBody>
            </p:sp>
            <p:sp>
              <p:nvSpPr>
                <p:cNvPr id="33" name="任意多边形: 形状 153">
                  <a:extLst>
                    <a:ext uri="{FF2B5EF4-FFF2-40B4-BE49-F238E27FC236}">
                      <a16:creationId xmlns:a16="http://schemas.microsoft.com/office/drawing/2014/main" id="{C117D4D9-0087-5954-B85D-D45BFE6E3E78}"/>
                    </a:ext>
                  </a:extLst>
                </p:cNvPr>
                <p:cNvSpPr/>
                <p:nvPr/>
              </p:nvSpPr>
              <p:spPr>
                <a:xfrm>
                  <a:off x="6480167" y="2582465"/>
                  <a:ext cx="77688" cy="77688"/>
                </a:xfrm>
                <a:custGeom>
                  <a:avLst/>
                  <a:gdLst>
                    <a:gd name="connsiteX0" fmla="*/ 77688 w 77688"/>
                    <a:gd name="connsiteY0" fmla="*/ 38844 h 77688"/>
                    <a:gd name="connsiteX1" fmla="*/ 38844 w 77688"/>
                    <a:gd name="connsiteY1" fmla="*/ 77688 h 77688"/>
                    <a:gd name="connsiteX2" fmla="*/ 0 w 77688"/>
                    <a:gd name="connsiteY2" fmla="*/ 38844 h 77688"/>
                    <a:gd name="connsiteX3" fmla="*/ 38844 w 77688"/>
                    <a:gd name="connsiteY3" fmla="*/ 0 h 77688"/>
                    <a:gd name="connsiteX4" fmla="*/ 77688 w 77688"/>
                    <a:gd name="connsiteY4" fmla="*/ 38844 h 7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88" h="77688">
                      <a:moveTo>
                        <a:pt x="77688" y="38844"/>
                      </a:moveTo>
                      <a:cubicBezTo>
                        <a:pt x="77688" y="60297"/>
                        <a:pt x="60297" y="77688"/>
                        <a:pt x="38844" y="77688"/>
                      </a:cubicBezTo>
                      <a:cubicBezTo>
                        <a:pt x="17391" y="77688"/>
                        <a:pt x="0" y="60297"/>
                        <a:pt x="0" y="38844"/>
                      </a:cubicBezTo>
                      <a:cubicBezTo>
                        <a:pt x="0" y="17391"/>
                        <a:pt x="17391" y="0"/>
                        <a:pt x="38844" y="0"/>
                      </a:cubicBezTo>
                      <a:cubicBezTo>
                        <a:pt x="60297" y="0"/>
                        <a:pt x="77688" y="17391"/>
                        <a:pt x="77688" y="38844"/>
                      </a:cubicBezTo>
                      <a:close/>
                    </a:path>
                  </a:pathLst>
                </a:custGeom>
                <a:solidFill>
                  <a:srgbClr val="5F797B"/>
                </a:solidFill>
                <a:ln w="2678" cap="flat">
                  <a:noFill/>
                  <a:prstDash val="solid"/>
                  <a:miter/>
                </a:ln>
              </p:spPr>
              <p:txBody>
                <a:bodyPr rtlCol="0" anchor="ctr"/>
                <a:lstStyle/>
                <a:p>
                  <a:endParaRPr lang="zh-CN" altLang="en-US"/>
                </a:p>
              </p:txBody>
            </p:sp>
            <p:sp>
              <p:nvSpPr>
                <p:cNvPr id="34" name="任意多边形: 形状 154">
                  <a:extLst>
                    <a:ext uri="{FF2B5EF4-FFF2-40B4-BE49-F238E27FC236}">
                      <a16:creationId xmlns:a16="http://schemas.microsoft.com/office/drawing/2014/main" id="{855FD335-291A-EAED-7772-FBC1976D67D2}"/>
                    </a:ext>
                  </a:extLst>
                </p:cNvPr>
                <p:cNvSpPr/>
                <p:nvPr/>
              </p:nvSpPr>
              <p:spPr>
                <a:xfrm>
                  <a:off x="6332827" y="3102173"/>
                  <a:ext cx="83046" cy="83046"/>
                </a:xfrm>
                <a:custGeom>
                  <a:avLst/>
                  <a:gdLst>
                    <a:gd name="connsiteX0" fmla="*/ 83046 w 83046"/>
                    <a:gd name="connsiteY0" fmla="*/ 41523 h 83046"/>
                    <a:gd name="connsiteX1" fmla="*/ 41523 w 83046"/>
                    <a:gd name="connsiteY1" fmla="*/ 83046 h 83046"/>
                    <a:gd name="connsiteX2" fmla="*/ 0 w 83046"/>
                    <a:gd name="connsiteY2" fmla="*/ 41523 h 83046"/>
                    <a:gd name="connsiteX3" fmla="*/ 41523 w 83046"/>
                    <a:gd name="connsiteY3" fmla="*/ 0 h 83046"/>
                    <a:gd name="connsiteX4" fmla="*/ 83046 w 83046"/>
                    <a:gd name="connsiteY4" fmla="*/ 41523 h 83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46" h="83046">
                      <a:moveTo>
                        <a:pt x="83046" y="41523"/>
                      </a:moveTo>
                      <a:cubicBezTo>
                        <a:pt x="83046" y="64456"/>
                        <a:pt x="64456" y="83046"/>
                        <a:pt x="41523" y="83046"/>
                      </a:cubicBezTo>
                      <a:cubicBezTo>
                        <a:pt x="18590" y="83046"/>
                        <a:pt x="0" y="64456"/>
                        <a:pt x="0" y="41523"/>
                      </a:cubicBezTo>
                      <a:cubicBezTo>
                        <a:pt x="0" y="18590"/>
                        <a:pt x="18590" y="0"/>
                        <a:pt x="41523" y="0"/>
                      </a:cubicBezTo>
                      <a:cubicBezTo>
                        <a:pt x="64456" y="0"/>
                        <a:pt x="83046" y="18590"/>
                        <a:pt x="83046" y="41523"/>
                      </a:cubicBezTo>
                      <a:close/>
                    </a:path>
                  </a:pathLst>
                </a:custGeom>
                <a:solidFill>
                  <a:srgbClr val="F2CC8F"/>
                </a:solidFill>
                <a:ln w="2678" cap="flat">
                  <a:noFill/>
                  <a:prstDash val="solid"/>
                  <a:miter/>
                </a:ln>
              </p:spPr>
              <p:txBody>
                <a:bodyPr rtlCol="0" anchor="ctr"/>
                <a:lstStyle/>
                <a:p>
                  <a:endParaRPr lang="zh-CN" altLang="en-US"/>
                </a:p>
              </p:txBody>
            </p:sp>
            <p:sp>
              <p:nvSpPr>
                <p:cNvPr id="35" name="任意多边形: 形状 155">
                  <a:extLst>
                    <a:ext uri="{FF2B5EF4-FFF2-40B4-BE49-F238E27FC236}">
                      <a16:creationId xmlns:a16="http://schemas.microsoft.com/office/drawing/2014/main" id="{CFFF022C-4C51-E31C-545E-668409CCC03A}"/>
                    </a:ext>
                  </a:extLst>
                </p:cNvPr>
                <p:cNvSpPr/>
                <p:nvPr/>
              </p:nvSpPr>
              <p:spPr>
                <a:xfrm>
                  <a:off x="6257817" y="2290464"/>
                  <a:ext cx="139303" cy="139303"/>
                </a:xfrm>
                <a:custGeom>
                  <a:avLst/>
                  <a:gdLst>
                    <a:gd name="connsiteX0" fmla="*/ 139303 w 139303"/>
                    <a:gd name="connsiteY0" fmla="*/ 69652 h 139303"/>
                    <a:gd name="connsiteX1" fmla="*/ 69651 w 139303"/>
                    <a:gd name="connsiteY1" fmla="*/ 139303 h 139303"/>
                    <a:gd name="connsiteX2" fmla="*/ 0 w 139303"/>
                    <a:gd name="connsiteY2" fmla="*/ 69652 h 139303"/>
                    <a:gd name="connsiteX3" fmla="*/ 69651 w 139303"/>
                    <a:gd name="connsiteY3" fmla="*/ 0 h 139303"/>
                    <a:gd name="connsiteX4" fmla="*/ 139303 w 139303"/>
                    <a:gd name="connsiteY4" fmla="*/ 69652 h 139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303" h="139303">
                      <a:moveTo>
                        <a:pt x="139303" y="69652"/>
                      </a:moveTo>
                      <a:cubicBezTo>
                        <a:pt x="139303" y="108119"/>
                        <a:pt x="108119" y="139303"/>
                        <a:pt x="69651" y="139303"/>
                      </a:cubicBezTo>
                      <a:cubicBezTo>
                        <a:pt x="31184" y="139303"/>
                        <a:pt x="0" y="108119"/>
                        <a:pt x="0" y="69652"/>
                      </a:cubicBezTo>
                      <a:cubicBezTo>
                        <a:pt x="0" y="31184"/>
                        <a:pt x="31184" y="0"/>
                        <a:pt x="69651" y="0"/>
                      </a:cubicBezTo>
                      <a:cubicBezTo>
                        <a:pt x="108119" y="0"/>
                        <a:pt x="139303" y="31184"/>
                        <a:pt x="139303" y="69652"/>
                      </a:cubicBezTo>
                      <a:close/>
                    </a:path>
                  </a:pathLst>
                </a:custGeom>
                <a:solidFill>
                  <a:srgbClr val="E07A5F"/>
                </a:solidFill>
                <a:ln w="2678" cap="flat">
                  <a:noFill/>
                  <a:prstDash val="solid"/>
                  <a:miter/>
                </a:ln>
              </p:spPr>
              <p:txBody>
                <a:bodyPr rtlCol="0" anchor="ctr"/>
                <a:lstStyle/>
                <a:p>
                  <a:endParaRPr lang="zh-CN" altLang="en-US"/>
                </a:p>
              </p:txBody>
            </p:sp>
            <p:sp>
              <p:nvSpPr>
                <p:cNvPr id="36" name="任意多边形: 形状 156">
                  <a:extLst>
                    <a:ext uri="{FF2B5EF4-FFF2-40B4-BE49-F238E27FC236}">
                      <a16:creationId xmlns:a16="http://schemas.microsoft.com/office/drawing/2014/main" id="{49BA88A6-71AF-74D3-4C58-5CED6B2011A8}"/>
                    </a:ext>
                  </a:extLst>
                </p:cNvPr>
                <p:cNvSpPr/>
                <p:nvPr/>
              </p:nvSpPr>
              <p:spPr>
                <a:xfrm>
                  <a:off x="5925633" y="2914650"/>
                  <a:ext cx="174128" cy="174128"/>
                </a:xfrm>
                <a:custGeom>
                  <a:avLst/>
                  <a:gdLst>
                    <a:gd name="connsiteX0" fmla="*/ 174129 w 174128"/>
                    <a:gd name="connsiteY0" fmla="*/ 87064 h 174128"/>
                    <a:gd name="connsiteX1" fmla="*/ 87064 w 174128"/>
                    <a:gd name="connsiteY1" fmla="*/ 174129 h 174128"/>
                    <a:gd name="connsiteX2" fmla="*/ 0 w 174128"/>
                    <a:gd name="connsiteY2" fmla="*/ 87064 h 174128"/>
                    <a:gd name="connsiteX3" fmla="*/ 87064 w 174128"/>
                    <a:gd name="connsiteY3" fmla="*/ 0 h 174128"/>
                    <a:gd name="connsiteX4" fmla="*/ 174129 w 174128"/>
                    <a:gd name="connsiteY4" fmla="*/ 87064 h 174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28" h="174128">
                      <a:moveTo>
                        <a:pt x="174129" y="87064"/>
                      </a:moveTo>
                      <a:cubicBezTo>
                        <a:pt x="174129" y="135149"/>
                        <a:pt x="135149" y="174129"/>
                        <a:pt x="87064" y="174129"/>
                      </a:cubicBezTo>
                      <a:cubicBezTo>
                        <a:pt x="38980" y="174129"/>
                        <a:pt x="0" y="135149"/>
                        <a:pt x="0" y="87064"/>
                      </a:cubicBezTo>
                      <a:cubicBezTo>
                        <a:pt x="0" y="38980"/>
                        <a:pt x="38980" y="0"/>
                        <a:pt x="87064" y="0"/>
                      </a:cubicBezTo>
                      <a:cubicBezTo>
                        <a:pt x="135149" y="0"/>
                        <a:pt x="174129" y="38980"/>
                        <a:pt x="174129" y="87064"/>
                      </a:cubicBezTo>
                      <a:close/>
                    </a:path>
                  </a:pathLst>
                </a:custGeom>
                <a:solidFill>
                  <a:srgbClr val="EAB69F"/>
                </a:solidFill>
                <a:ln w="2678" cap="flat">
                  <a:noFill/>
                  <a:prstDash val="solid"/>
                  <a:miter/>
                </a:ln>
              </p:spPr>
              <p:txBody>
                <a:bodyPr rtlCol="0" anchor="ctr"/>
                <a:lstStyle/>
                <a:p>
                  <a:endParaRPr lang="zh-CN" altLang="en-US"/>
                </a:p>
              </p:txBody>
            </p:sp>
            <p:sp>
              <p:nvSpPr>
                <p:cNvPr id="37" name="任意多边形: 形状 157">
                  <a:extLst>
                    <a:ext uri="{FF2B5EF4-FFF2-40B4-BE49-F238E27FC236}">
                      <a16:creationId xmlns:a16="http://schemas.microsoft.com/office/drawing/2014/main" id="{292D489D-C3CE-877C-1575-771B6F47CFAC}"/>
                    </a:ext>
                  </a:extLst>
                </p:cNvPr>
                <p:cNvSpPr/>
                <p:nvPr/>
              </p:nvSpPr>
              <p:spPr>
                <a:xfrm>
                  <a:off x="6600717" y="2547639"/>
                  <a:ext cx="187523" cy="187523"/>
                </a:xfrm>
                <a:custGeom>
                  <a:avLst/>
                  <a:gdLst>
                    <a:gd name="connsiteX0" fmla="*/ 187523 w 187523"/>
                    <a:gd name="connsiteY0" fmla="*/ 93762 h 187523"/>
                    <a:gd name="connsiteX1" fmla="*/ 93762 w 187523"/>
                    <a:gd name="connsiteY1" fmla="*/ 187523 h 187523"/>
                    <a:gd name="connsiteX2" fmla="*/ 0 w 187523"/>
                    <a:gd name="connsiteY2" fmla="*/ 93762 h 187523"/>
                    <a:gd name="connsiteX3" fmla="*/ 93762 w 187523"/>
                    <a:gd name="connsiteY3" fmla="*/ 0 h 187523"/>
                    <a:gd name="connsiteX4" fmla="*/ 187523 w 187523"/>
                    <a:gd name="connsiteY4" fmla="*/ 93762 h 187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23" h="187523">
                      <a:moveTo>
                        <a:pt x="187523" y="93762"/>
                      </a:moveTo>
                      <a:cubicBezTo>
                        <a:pt x="187523" y="145545"/>
                        <a:pt x="145545" y="187523"/>
                        <a:pt x="93762" y="187523"/>
                      </a:cubicBezTo>
                      <a:cubicBezTo>
                        <a:pt x="41978" y="187523"/>
                        <a:pt x="0" y="145545"/>
                        <a:pt x="0" y="93762"/>
                      </a:cubicBezTo>
                      <a:cubicBezTo>
                        <a:pt x="0" y="41979"/>
                        <a:pt x="41978" y="0"/>
                        <a:pt x="93762" y="0"/>
                      </a:cubicBezTo>
                      <a:cubicBezTo>
                        <a:pt x="145545" y="0"/>
                        <a:pt x="187523" y="41979"/>
                        <a:pt x="187523" y="93762"/>
                      </a:cubicBezTo>
                      <a:close/>
                    </a:path>
                  </a:pathLst>
                </a:custGeom>
                <a:solidFill>
                  <a:srgbClr val="EAB69F"/>
                </a:solidFill>
                <a:ln w="2678" cap="flat">
                  <a:noFill/>
                  <a:prstDash val="solid"/>
                  <a:miter/>
                </a:ln>
              </p:spPr>
              <p:txBody>
                <a:bodyPr rtlCol="0" anchor="ctr"/>
                <a:lstStyle/>
                <a:p>
                  <a:endParaRPr lang="zh-CN" altLang="en-US"/>
                </a:p>
              </p:txBody>
            </p:sp>
            <p:sp>
              <p:nvSpPr>
                <p:cNvPr id="38" name="任意多边形: 形状 158">
                  <a:extLst>
                    <a:ext uri="{FF2B5EF4-FFF2-40B4-BE49-F238E27FC236}">
                      <a16:creationId xmlns:a16="http://schemas.microsoft.com/office/drawing/2014/main" id="{E85D7660-A6C2-557D-B086-337C6A728BD3}"/>
                    </a:ext>
                  </a:extLst>
                </p:cNvPr>
                <p:cNvSpPr/>
                <p:nvPr/>
              </p:nvSpPr>
              <p:spPr>
                <a:xfrm>
                  <a:off x="5914917" y="2459235"/>
                  <a:ext cx="176807" cy="176807"/>
                </a:xfrm>
                <a:custGeom>
                  <a:avLst/>
                  <a:gdLst>
                    <a:gd name="connsiteX0" fmla="*/ 176808 w 176807"/>
                    <a:gd name="connsiteY0" fmla="*/ 88404 h 176807"/>
                    <a:gd name="connsiteX1" fmla="*/ 88404 w 176807"/>
                    <a:gd name="connsiteY1" fmla="*/ 176808 h 176807"/>
                    <a:gd name="connsiteX2" fmla="*/ 0 w 176807"/>
                    <a:gd name="connsiteY2" fmla="*/ 88404 h 176807"/>
                    <a:gd name="connsiteX3" fmla="*/ 88404 w 176807"/>
                    <a:gd name="connsiteY3" fmla="*/ 0 h 176807"/>
                    <a:gd name="connsiteX4" fmla="*/ 176808 w 176807"/>
                    <a:gd name="connsiteY4" fmla="*/ 88404 h 176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807" h="176807">
                      <a:moveTo>
                        <a:pt x="176808" y="88404"/>
                      </a:moveTo>
                      <a:cubicBezTo>
                        <a:pt x="176808" y="137228"/>
                        <a:pt x="137228" y="176808"/>
                        <a:pt x="88404" y="176808"/>
                      </a:cubicBezTo>
                      <a:cubicBezTo>
                        <a:pt x="39580" y="176808"/>
                        <a:pt x="0" y="137228"/>
                        <a:pt x="0" y="88404"/>
                      </a:cubicBezTo>
                      <a:cubicBezTo>
                        <a:pt x="0" y="39580"/>
                        <a:pt x="39580" y="0"/>
                        <a:pt x="88404" y="0"/>
                      </a:cubicBezTo>
                      <a:cubicBezTo>
                        <a:pt x="137228" y="0"/>
                        <a:pt x="176808" y="39580"/>
                        <a:pt x="176808" y="88404"/>
                      </a:cubicBezTo>
                      <a:close/>
                    </a:path>
                  </a:pathLst>
                </a:custGeom>
                <a:solidFill>
                  <a:srgbClr val="EAB69F"/>
                </a:solidFill>
                <a:ln w="2678" cap="flat">
                  <a:noFill/>
                  <a:prstDash val="solid"/>
                  <a:miter/>
                </a:ln>
              </p:spPr>
              <p:txBody>
                <a:bodyPr rtlCol="0" anchor="ctr"/>
                <a:lstStyle/>
                <a:p>
                  <a:endParaRPr lang="zh-CN" altLang="en-US"/>
                </a:p>
              </p:txBody>
            </p:sp>
            <p:sp>
              <p:nvSpPr>
                <p:cNvPr id="39" name="任意多边形: 形状 159">
                  <a:extLst>
                    <a:ext uri="{FF2B5EF4-FFF2-40B4-BE49-F238E27FC236}">
                      <a16:creationId xmlns:a16="http://schemas.microsoft.com/office/drawing/2014/main" id="{1B0DE361-C9F3-B063-89DB-03D878262CF1}"/>
                    </a:ext>
                  </a:extLst>
                </p:cNvPr>
                <p:cNvSpPr/>
                <p:nvPr/>
              </p:nvSpPr>
              <p:spPr>
                <a:xfrm>
                  <a:off x="6003321" y="2360116"/>
                  <a:ext cx="123229" cy="187523"/>
                </a:xfrm>
                <a:custGeom>
                  <a:avLst/>
                  <a:gdLst>
                    <a:gd name="connsiteX0" fmla="*/ 0 w 123229"/>
                    <a:gd name="connsiteY0" fmla="*/ 187523 h 187523"/>
                    <a:gd name="connsiteX1" fmla="*/ 123230 w 123229"/>
                    <a:gd name="connsiteY1" fmla="*/ 0 h 187523"/>
                  </a:gdLst>
                  <a:ahLst/>
                  <a:cxnLst>
                    <a:cxn ang="0">
                      <a:pos x="connsiteX0" y="connsiteY0"/>
                    </a:cxn>
                    <a:cxn ang="0">
                      <a:pos x="connsiteX1" y="connsiteY1"/>
                    </a:cxn>
                  </a:cxnLst>
                  <a:rect l="l" t="t" r="r" b="b"/>
                  <a:pathLst>
                    <a:path w="123229" h="187523">
                      <a:moveTo>
                        <a:pt x="0" y="187523"/>
                      </a:moveTo>
                      <a:lnTo>
                        <a:pt x="123230" y="0"/>
                      </a:lnTo>
                    </a:path>
                  </a:pathLst>
                </a:custGeom>
                <a:ln w="11248" cap="rnd">
                  <a:solidFill>
                    <a:srgbClr val="646464"/>
                  </a:solidFill>
                  <a:prstDash val="solid"/>
                  <a:miter/>
                </a:ln>
              </p:spPr>
              <p:txBody>
                <a:bodyPr rtlCol="0" anchor="ctr"/>
                <a:lstStyle/>
                <a:p>
                  <a:endParaRPr lang="zh-CN" altLang="en-US"/>
                </a:p>
              </p:txBody>
            </p:sp>
            <p:sp>
              <p:nvSpPr>
                <p:cNvPr id="40" name="任意多边形: 形状 160">
                  <a:extLst>
                    <a:ext uri="{FF2B5EF4-FFF2-40B4-BE49-F238E27FC236}">
                      <a16:creationId xmlns:a16="http://schemas.microsoft.com/office/drawing/2014/main" id="{3AF2C3CA-9355-05DE-94CD-D2A34540F57B}"/>
                    </a:ext>
                  </a:extLst>
                </p:cNvPr>
                <p:cNvSpPr/>
                <p:nvPr/>
              </p:nvSpPr>
              <p:spPr>
                <a:xfrm>
                  <a:off x="6126551" y="2360116"/>
                  <a:ext cx="200917" cy="2678"/>
                </a:xfrm>
                <a:custGeom>
                  <a:avLst/>
                  <a:gdLst>
                    <a:gd name="connsiteX0" fmla="*/ 200918 w 200917"/>
                    <a:gd name="connsiteY0" fmla="*/ 0 h 2678"/>
                    <a:gd name="connsiteX1" fmla="*/ 0 w 200917"/>
                    <a:gd name="connsiteY1" fmla="*/ 0 h 2678"/>
                  </a:gdLst>
                  <a:ahLst/>
                  <a:cxnLst>
                    <a:cxn ang="0">
                      <a:pos x="connsiteX0" y="connsiteY0"/>
                    </a:cxn>
                    <a:cxn ang="0">
                      <a:pos x="connsiteX1" y="connsiteY1"/>
                    </a:cxn>
                  </a:cxnLst>
                  <a:rect l="l" t="t" r="r" b="b"/>
                  <a:pathLst>
                    <a:path w="200917" h="2678">
                      <a:moveTo>
                        <a:pt x="200918" y="0"/>
                      </a:moveTo>
                      <a:lnTo>
                        <a:pt x="0" y="0"/>
                      </a:lnTo>
                    </a:path>
                  </a:pathLst>
                </a:custGeom>
                <a:ln w="11248" cap="rnd">
                  <a:solidFill>
                    <a:srgbClr val="646464"/>
                  </a:solidFill>
                  <a:prstDash val="solid"/>
                  <a:miter/>
                </a:ln>
              </p:spPr>
              <p:txBody>
                <a:bodyPr rtlCol="0" anchor="ctr"/>
                <a:lstStyle/>
                <a:p>
                  <a:endParaRPr lang="zh-CN" altLang="en-US"/>
                </a:p>
              </p:txBody>
            </p:sp>
            <p:sp>
              <p:nvSpPr>
                <p:cNvPr id="41" name="任意多边形: 形状 161">
                  <a:extLst>
                    <a:ext uri="{FF2B5EF4-FFF2-40B4-BE49-F238E27FC236}">
                      <a16:creationId xmlns:a16="http://schemas.microsoft.com/office/drawing/2014/main" id="{CAA86697-B8DB-3563-7E30-B8666BF07AAD}"/>
                    </a:ext>
                  </a:extLst>
                </p:cNvPr>
                <p:cNvSpPr/>
                <p:nvPr/>
              </p:nvSpPr>
              <p:spPr>
                <a:xfrm>
                  <a:off x="6327469" y="2360116"/>
                  <a:ext cx="222349" cy="549175"/>
                </a:xfrm>
                <a:custGeom>
                  <a:avLst/>
                  <a:gdLst>
                    <a:gd name="connsiteX0" fmla="*/ 222349 w 222349"/>
                    <a:gd name="connsiteY0" fmla="*/ 549176 h 549175"/>
                    <a:gd name="connsiteX1" fmla="*/ 0 w 222349"/>
                    <a:gd name="connsiteY1" fmla="*/ 0 h 549175"/>
                  </a:gdLst>
                  <a:ahLst/>
                  <a:cxnLst>
                    <a:cxn ang="0">
                      <a:pos x="connsiteX0" y="connsiteY0"/>
                    </a:cxn>
                    <a:cxn ang="0">
                      <a:pos x="connsiteX1" y="connsiteY1"/>
                    </a:cxn>
                  </a:cxnLst>
                  <a:rect l="l" t="t" r="r" b="b"/>
                  <a:pathLst>
                    <a:path w="222349" h="549175">
                      <a:moveTo>
                        <a:pt x="222349" y="549176"/>
                      </a:moveTo>
                      <a:lnTo>
                        <a:pt x="0" y="0"/>
                      </a:lnTo>
                    </a:path>
                  </a:pathLst>
                </a:custGeom>
                <a:ln w="11248" cap="rnd">
                  <a:solidFill>
                    <a:srgbClr val="646464"/>
                  </a:solidFill>
                  <a:prstDash val="solid"/>
                  <a:miter/>
                </a:ln>
              </p:spPr>
              <p:txBody>
                <a:bodyPr rtlCol="0" anchor="ctr"/>
                <a:lstStyle/>
                <a:p>
                  <a:endParaRPr lang="zh-CN" altLang="en-US"/>
                </a:p>
              </p:txBody>
            </p:sp>
            <p:sp>
              <p:nvSpPr>
                <p:cNvPr id="42" name="任意多边形: 形状 162">
                  <a:extLst>
                    <a:ext uri="{FF2B5EF4-FFF2-40B4-BE49-F238E27FC236}">
                      <a16:creationId xmlns:a16="http://schemas.microsoft.com/office/drawing/2014/main" id="{0AE1F627-4171-316A-6397-65FA9472E5B8}"/>
                    </a:ext>
                  </a:extLst>
                </p:cNvPr>
                <p:cNvSpPr/>
                <p:nvPr/>
              </p:nvSpPr>
              <p:spPr>
                <a:xfrm>
                  <a:off x="6126551" y="2360116"/>
                  <a:ext cx="423267" cy="549175"/>
                </a:xfrm>
                <a:custGeom>
                  <a:avLst/>
                  <a:gdLst>
                    <a:gd name="connsiteX0" fmla="*/ 423267 w 423267"/>
                    <a:gd name="connsiteY0" fmla="*/ 549176 h 549175"/>
                    <a:gd name="connsiteX1" fmla="*/ 0 w 423267"/>
                    <a:gd name="connsiteY1" fmla="*/ 0 h 549175"/>
                  </a:gdLst>
                  <a:ahLst/>
                  <a:cxnLst>
                    <a:cxn ang="0">
                      <a:pos x="connsiteX0" y="connsiteY0"/>
                    </a:cxn>
                    <a:cxn ang="0">
                      <a:pos x="connsiteX1" y="connsiteY1"/>
                    </a:cxn>
                  </a:cxnLst>
                  <a:rect l="l" t="t" r="r" b="b"/>
                  <a:pathLst>
                    <a:path w="423267" h="549175">
                      <a:moveTo>
                        <a:pt x="423267" y="549176"/>
                      </a:moveTo>
                      <a:lnTo>
                        <a:pt x="0" y="0"/>
                      </a:lnTo>
                    </a:path>
                  </a:pathLst>
                </a:custGeom>
                <a:ln w="11248" cap="rnd">
                  <a:solidFill>
                    <a:srgbClr val="646464"/>
                  </a:solidFill>
                  <a:prstDash val="solid"/>
                  <a:miter/>
                </a:ln>
              </p:spPr>
              <p:txBody>
                <a:bodyPr rtlCol="0" anchor="ctr"/>
                <a:lstStyle/>
                <a:p>
                  <a:endParaRPr lang="zh-CN" altLang="en-US"/>
                </a:p>
              </p:txBody>
            </p:sp>
            <p:sp>
              <p:nvSpPr>
                <p:cNvPr id="43" name="任意多边形: 形状 163">
                  <a:extLst>
                    <a:ext uri="{FF2B5EF4-FFF2-40B4-BE49-F238E27FC236}">
                      <a16:creationId xmlns:a16="http://schemas.microsoft.com/office/drawing/2014/main" id="{0212CDFA-3562-96D5-DEDE-697B328EA5CB}"/>
                    </a:ext>
                  </a:extLst>
                </p:cNvPr>
                <p:cNvSpPr/>
                <p:nvPr/>
              </p:nvSpPr>
              <p:spPr>
                <a:xfrm>
                  <a:off x="6520350" y="2622649"/>
                  <a:ext cx="29467" cy="286642"/>
                </a:xfrm>
                <a:custGeom>
                  <a:avLst/>
                  <a:gdLst>
                    <a:gd name="connsiteX0" fmla="*/ 0 w 29467"/>
                    <a:gd name="connsiteY0" fmla="*/ 0 h 286642"/>
                    <a:gd name="connsiteX1" fmla="*/ 29468 w 29467"/>
                    <a:gd name="connsiteY1" fmla="*/ 286643 h 286642"/>
                  </a:gdLst>
                  <a:ahLst/>
                  <a:cxnLst>
                    <a:cxn ang="0">
                      <a:pos x="connsiteX0" y="connsiteY0"/>
                    </a:cxn>
                    <a:cxn ang="0">
                      <a:pos x="connsiteX1" y="connsiteY1"/>
                    </a:cxn>
                  </a:cxnLst>
                  <a:rect l="l" t="t" r="r" b="b"/>
                  <a:pathLst>
                    <a:path w="29467" h="286642">
                      <a:moveTo>
                        <a:pt x="0" y="0"/>
                      </a:moveTo>
                      <a:lnTo>
                        <a:pt x="29468" y="286643"/>
                      </a:lnTo>
                    </a:path>
                  </a:pathLst>
                </a:custGeom>
                <a:ln w="11248" cap="rnd">
                  <a:solidFill>
                    <a:srgbClr val="646464"/>
                  </a:solidFill>
                  <a:prstDash val="solid"/>
                  <a:miter/>
                </a:ln>
              </p:spPr>
              <p:txBody>
                <a:bodyPr rtlCol="0" anchor="ctr"/>
                <a:lstStyle/>
                <a:p>
                  <a:endParaRPr lang="zh-CN" altLang="en-US"/>
                </a:p>
              </p:txBody>
            </p:sp>
            <p:sp>
              <p:nvSpPr>
                <p:cNvPr id="44" name="任意多边形: 形状 164">
                  <a:extLst>
                    <a:ext uri="{FF2B5EF4-FFF2-40B4-BE49-F238E27FC236}">
                      <a16:creationId xmlns:a16="http://schemas.microsoft.com/office/drawing/2014/main" id="{C8F6D3C0-810D-3391-16D7-1CD50B6CC69A}"/>
                    </a:ext>
                  </a:extLst>
                </p:cNvPr>
                <p:cNvSpPr/>
                <p:nvPr/>
              </p:nvSpPr>
              <p:spPr>
                <a:xfrm>
                  <a:off x="6327469" y="2360116"/>
                  <a:ext cx="192881" cy="262532"/>
                </a:xfrm>
                <a:custGeom>
                  <a:avLst/>
                  <a:gdLst>
                    <a:gd name="connsiteX0" fmla="*/ 0 w 192881"/>
                    <a:gd name="connsiteY0" fmla="*/ 0 h 262532"/>
                    <a:gd name="connsiteX1" fmla="*/ 192881 w 192881"/>
                    <a:gd name="connsiteY1" fmla="*/ 262533 h 262532"/>
                  </a:gdLst>
                  <a:ahLst/>
                  <a:cxnLst>
                    <a:cxn ang="0">
                      <a:pos x="connsiteX0" y="connsiteY0"/>
                    </a:cxn>
                    <a:cxn ang="0">
                      <a:pos x="connsiteX1" y="connsiteY1"/>
                    </a:cxn>
                  </a:cxnLst>
                  <a:rect l="l" t="t" r="r" b="b"/>
                  <a:pathLst>
                    <a:path w="192881" h="262532">
                      <a:moveTo>
                        <a:pt x="0" y="0"/>
                      </a:moveTo>
                      <a:lnTo>
                        <a:pt x="192881" y="262533"/>
                      </a:lnTo>
                    </a:path>
                  </a:pathLst>
                </a:custGeom>
                <a:ln w="11248" cap="rnd">
                  <a:solidFill>
                    <a:srgbClr val="646464"/>
                  </a:solidFill>
                  <a:prstDash val="solid"/>
                  <a:miter/>
                </a:ln>
              </p:spPr>
              <p:txBody>
                <a:bodyPr rtlCol="0" anchor="ctr"/>
                <a:lstStyle/>
                <a:p>
                  <a:endParaRPr lang="zh-CN" altLang="en-US"/>
                </a:p>
              </p:txBody>
            </p:sp>
            <p:sp>
              <p:nvSpPr>
                <p:cNvPr id="45" name="任意多边形: 形状 165">
                  <a:extLst>
                    <a:ext uri="{FF2B5EF4-FFF2-40B4-BE49-F238E27FC236}">
                      <a16:creationId xmlns:a16="http://schemas.microsoft.com/office/drawing/2014/main" id="{1EC49B07-3263-772F-2D79-B0D8BCA5468B}"/>
                    </a:ext>
                  </a:extLst>
                </p:cNvPr>
                <p:cNvSpPr/>
                <p:nvPr/>
              </p:nvSpPr>
              <p:spPr>
                <a:xfrm>
                  <a:off x="6555176" y="2641401"/>
                  <a:ext cx="139303" cy="273248"/>
                </a:xfrm>
                <a:custGeom>
                  <a:avLst/>
                  <a:gdLst>
                    <a:gd name="connsiteX0" fmla="*/ 139303 w 139303"/>
                    <a:gd name="connsiteY0" fmla="*/ 0 h 273248"/>
                    <a:gd name="connsiteX1" fmla="*/ 0 w 139303"/>
                    <a:gd name="connsiteY1" fmla="*/ 273248 h 273248"/>
                  </a:gdLst>
                  <a:ahLst/>
                  <a:cxnLst>
                    <a:cxn ang="0">
                      <a:pos x="connsiteX0" y="connsiteY0"/>
                    </a:cxn>
                    <a:cxn ang="0">
                      <a:pos x="connsiteX1" y="connsiteY1"/>
                    </a:cxn>
                  </a:cxnLst>
                  <a:rect l="l" t="t" r="r" b="b"/>
                  <a:pathLst>
                    <a:path w="139303" h="273248">
                      <a:moveTo>
                        <a:pt x="139303" y="0"/>
                      </a:moveTo>
                      <a:lnTo>
                        <a:pt x="0" y="273248"/>
                      </a:lnTo>
                    </a:path>
                  </a:pathLst>
                </a:custGeom>
                <a:ln w="11248" cap="rnd">
                  <a:solidFill>
                    <a:srgbClr val="646464"/>
                  </a:solidFill>
                  <a:prstDash val="solid"/>
                  <a:miter/>
                </a:ln>
              </p:spPr>
              <p:txBody>
                <a:bodyPr rtlCol="0" anchor="ctr"/>
                <a:lstStyle/>
                <a:p>
                  <a:endParaRPr lang="zh-CN" altLang="en-US"/>
                </a:p>
              </p:txBody>
            </p:sp>
            <p:sp>
              <p:nvSpPr>
                <p:cNvPr id="46" name="任意多边形: 形状 166">
                  <a:extLst>
                    <a:ext uri="{FF2B5EF4-FFF2-40B4-BE49-F238E27FC236}">
                      <a16:creationId xmlns:a16="http://schemas.microsoft.com/office/drawing/2014/main" id="{CF70DA36-51F6-89AF-2F9A-534D4E8D8704}"/>
                    </a:ext>
                  </a:extLst>
                </p:cNvPr>
                <p:cNvSpPr/>
                <p:nvPr/>
              </p:nvSpPr>
              <p:spPr>
                <a:xfrm>
                  <a:off x="6520350" y="2622649"/>
                  <a:ext cx="174128" cy="18752"/>
                </a:xfrm>
                <a:custGeom>
                  <a:avLst/>
                  <a:gdLst>
                    <a:gd name="connsiteX0" fmla="*/ 174129 w 174128"/>
                    <a:gd name="connsiteY0" fmla="*/ 18752 h 18752"/>
                    <a:gd name="connsiteX1" fmla="*/ 0 w 174128"/>
                    <a:gd name="connsiteY1" fmla="*/ 0 h 18752"/>
                  </a:gdLst>
                  <a:ahLst/>
                  <a:cxnLst>
                    <a:cxn ang="0">
                      <a:pos x="connsiteX0" y="connsiteY0"/>
                    </a:cxn>
                    <a:cxn ang="0">
                      <a:pos x="connsiteX1" y="connsiteY1"/>
                    </a:cxn>
                  </a:cxnLst>
                  <a:rect l="l" t="t" r="r" b="b"/>
                  <a:pathLst>
                    <a:path w="174128" h="18752">
                      <a:moveTo>
                        <a:pt x="174129" y="18752"/>
                      </a:moveTo>
                      <a:lnTo>
                        <a:pt x="0" y="0"/>
                      </a:lnTo>
                    </a:path>
                  </a:pathLst>
                </a:custGeom>
                <a:ln w="11248" cap="rnd">
                  <a:solidFill>
                    <a:srgbClr val="646464"/>
                  </a:solidFill>
                  <a:prstDash val="solid"/>
                  <a:miter/>
                </a:ln>
              </p:spPr>
              <p:txBody>
                <a:bodyPr rtlCol="0" anchor="ctr"/>
                <a:lstStyle/>
                <a:p>
                  <a:endParaRPr lang="zh-CN" altLang="en-US"/>
                </a:p>
              </p:txBody>
            </p:sp>
            <p:sp>
              <p:nvSpPr>
                <p:cNvPr id="47" name="任意多边形: 形状 167">
                  <a:extLst>
                    <a:ext uri="{FF2B5EF4-FFF2-40B4-BE49-F238E27FC236}">
                      <a16:creationId xmlns:a16="http://schemas.microsoft.com/office/drawing/2014/main" id="{EC2532A9-2C02-EDFC-CC56-220D429282B1}"/>
                    </a:ext>
                  </a:extLst>
                </p:cNvPr>
                <p:cNvSpPr/>
                <p:nvPr/>
              </p:nvSpPr>
              <p:spPr>
                <a:xfrm>
                  <a:off x="6024753" y="2753915"/>
                  <a:ext cx="522386" cy="163413"/>
                </a:xfrm>
                <a:custGeom>
                  <a:avLst/>
                  <a:gdLst>
                    <a:gd name="connsiteX0" fmla="*/ 522387 w 522386"/>
                    <a:gd name="connsiteY0" fmla="*/ 163413 h 163413"/>
                    <a:gd name="connsiteX1" fmla="*/ 0 w 522386"/>
                    <a:gd name="connsiteY1" fmla="*/ 0 h 163413"/>
                  </a:gdLst>
                  <a:ahLst/>
                  <a:cxnLst>
                    <a:cxn ang="0">
                      <a:pos x="connsiteX0" y="connsiteY0"/>
                    </a:cxn>
                    <a:cxn ang="0">
                      <a:pos x="connsiteX1" y="connsiteY1"/>
                    </a:cxn>
                  </a:cxnLst>
                  <a:rect l="l" t="t" r="r" b="b"/>
                  <a:pathLst>
                    <a:path w="522386" h="163413">
                      <a:moveTo>
                        <a:pt x="522387" y="163413"/>
                      </a:moveTo>
                      <a:lnTo>
                        <a:pt x="0" y="0"/>
                      </a:lnTo>
                    </a:path>
                  </a:pathLst>
                </a:custGeom>
                <a:ln w="11248" cap="rnd">
                  <a:solidFill>
                    <a:srgbClr val="646464"/>
                  </a:solidFill>
                  <a:prstDash val="solid"/>
                  <a:miter/>
                </a:ln>
              </p:spPr>
              <p:txBody>
                <a:bodyPr rtlCol="0" anchor="ctr"/>
                <a:lstStyle/>
                <a:p>
                  <a:endParaRPr lang="zh-CN" altLang="en-US"/>
                </a:p>
              </p:txBody>
            </p:sp>
            <p:sp>
              <p:nvSpPr>
                <p:cNvPr id="48" name="任意多边形: 形状 168">
                  <a:extLst>
                    <a:ext uri="{FF2B5EF4-FFF2-40B4-BE49-F238E27FC236}">
                      <a16:creationId xmlns:a16="http://schemas.microsoft.com/office/drawing/2014/main" id="{486C5D71-65B4-643E-E7C3-519D6074DF84}"/>
                    </a:ext>
                  </a:extLst>
                </p:cNvPr>
                <p:cNvSpPr/>
                <p:nvPr/>
              </p:nvSpPr>
              <p:spPr>
                <a:xfrm>
                  <a:off x="6014037" y="2914650"/>
                  <a:ext cx="541139" cy="88403"/>
                </a:xfrm>
                <a:custGeom>
                  <a:avLst/>
                  <a:gdLst>
                    <a:gd name="connsiteX0" fmla="*/ 541139 w 541139"/>
                    <a:gd name="connsiteY0" fmla="*/ 0 h 88403"/>
                    <a:gd name="connsiteX1" fmla="*/ 0 w 541139"/>
                    <a:gd name="connsiteY1" fmla="*/ 88404 h 88403"/>
                  </a:gdLst>
                  <a:ahLst/>
                  <a:cxnLst>
                    <a:cxn ang="0">
                      <a:pos x="connsiteX0" y="connsiteY0"/>
                    </a:cxn>
                    <a:cxn ang="0">
                      <a:pos x="connsiteX1" y="connsiteY1"/>
                    </a:cxn>
                  </a:cxnLst>
                  <a:rect l="l" t="t" r="r" b="b"/>
                  <a:pathLst>
                    <a:path w="541139" h="88403">
                      <a:moveTo>
                        <a:pt x="541139" y="0"/>
                      </a:moveTo>
                      <a:lnTo>
                        <a:pt x="0" y="88404"/>
                      </a:lnTo>
                    </a:path>
                  </a:pathLst>
                </a:custGeom>
                <a:ln w="11248" cap="rnd">
                  <a:solidFill>
                    <a:srgbClr val="646464"/>
                  </a:solidFill>
                  <a:prstDash val="solid"/>
                  <a:miter/>
                </a:ln>
              </p:spPr>
              <p:txBody>
                <a:bodyPr rtlCol="0" anchor="ctr"/>
                <a:lstStyle/>
                <a:p>
                  <a:endParaRPr lang="zh-CN" altLang="en-US"/>
                </a:p>
              </p:txBody>
            </p:sp>
            <p:sp>
              <p:nvSpPr>
                <p:cNvPr id="49" name="任意多边形: 形状 169">
                  <a:extLst>
                    <a:ext uri="{FF2B5EF4-FFF2-40B4-BE49-F238E27FC236}">
                      <a16:creationId xmlns:a16="http://schemas.microsoft.com/office/drawing/2014/main" id="{6352EDFD-39E7-CFD8-A4CD-ADDDF00FF5EA}"/>
                    </a:ext>
                  </a:extLst>
                </p:cNvPr>
                <p:cNvSpPr/>
                <p:nvPr/>
              </p:nvSpPr>
              <p:spPr>
                <a:xfrm>
                  <a:off x="6003321" y="2547639"/>
                  <a:ext cx="551854" cy="367010"/>
                </a:xfrm>
                <a:custGeom>
                  <a:avLst/>
                  <a:gdLst>
                    <a:gd name="connsiteX0" fmla="*/ 0 w 551854"/>
                    <a:gd name="connsiteY0" fmla="*/ 0 h 367010"/>
                    <a:gd name="connsiteX1" fmla="*/ 551855 w 551854"/>
                    <a:gd name="connsiteY1" fmla="*/ 367010 h 367010"/>
                  </a:gdLst>
                  <a:ahLst/>
                  <a:cxnLst>
                    <a:cxn ang="0">
                      <a:pos x="connsiteX0" y="connsiteY0"/>
                    </a:cxn>
                    <a:cxn ang="0">
                      <a:pos x="connsiteX1" y="connsiteY1"/>
                    </a:cxn>
                  </a:cxnLst>
                  <a:rect l="l" t="t" r="r" b="b"/>
                  <a:pathLst>
                    <a:path w="551854" h="367010">
                      <a:moveTo>
                        <a:pt x="0" y="0"/>
                      </a:moveTo>
                      <a:lnTo>
                        <a:pt x="551855" y="367010"/>
                      </a:lnTo>
                    </a:path>
                  </a:pathLst>
                </a:custGeom>
                <a:ln w="11248" cap="rnd">
                  <a:solidFill>
                    <a:srgbClr val="646464"/>
                  </a:solidFill>
                  <a:prstDash val="solid"/>
                  <a:miter/>
                </a:ln>
              </p:spPr>
              <p:txBody>
                <a:bodyPr rtlCol="0" anchor="ctr"/>
                <a:lstStyle/>
                <a:p>
                  <a:endParaRPr lang="zh-CN" altLang="en-US"/>
                </a:p>
              </p:txBody>
            </p:sp>
            <p:sp>
              <p:nvSpPr>
                <p:cNvPr id="50" name="任意多边形: 形状 170">
                  <a:extLst>
                    <a:ext uri="{FF2B5EF4-FFF2-40B4-BE49-F238E27FC236}">
                      <a16:creationId xmlns:a16="http://schemas.microsoft.com/office/drawing/2014/main" id="{B319C512-5DE4-A19B-B388-26DA2D8589BF}"/>
                    </a:ext>
                  </a:extLst>
                </p:cNvPr>
                <p:cNvSpPr/>
                <p:nvPr/>
              </p:nvSpPr>
              <p:spPr>
                <a:xfrm>
                  <a:off x="6375689" y="2914650"/>
                  <a:ext cx="179486" cy="230385"/>
                </a:xfrm>
                <a:custGeom>
                  <a:avLst/>
                  <a:gdLst>
                    <a:gd name="connsiteX0" fmla="*/ 179487 w 179486"/>
                    <a:gd name="connsiteY0" fmla="*/ 0 h 230385"/>
                    <a:gd name="connsiteX1" fmla="*/ 0 w 179486"/>
                    <a:gd name="connsiteY1" fmla="*/ 230386 h 230385"/>
                  </a:gdLst>
                  <a:ahLst/>
                  <a:cxnLst>
                    <a:cxn ang="0">
                      <a:pos x="connsiteX0" y="connsiteY0"/>
                    </a:cxn>
                    <a:cxn ang="0">
                      <a:pos x="connsiteX1" y="connsiteY1"/>
                    </a:cxn>
                  </a:cxnLst>
                  <a:rect l="l" t="t" r="r" b="b"/>
                  <a:pathLst>
                    <a:path w="179486" h="230385">
                      <a:moveTo>
                        <a:pt x="179487" y="0"/>
                      </a:moveTo>
                      <a:lnTo>
                        <a:pt x="0" y="230386"/>
                      </a:lnTo>
                    </a:path>
                  </a:pathLst>
                </a:custGeom>
                <a:ln w="11248" cap="rnd">
                  <a:solidFill>
                    <a:srgbClr val="646464"/>
                  </a:solidFill>
                  <a:prstDash val="solid"/>
                  <a:miter/>
                </a:ln>
              </p:spPr>
              <p:txBody>
                <a:bodyPr rtlCol="0" anchor="ctr"/>
                <a:lstStyle/>
                <a:p>
                  <a:endParaRPr lang="zh-CN" altLang="en-US"/>
                </a:p>
              </p:txBody>
            </p:sp>
            <p:sp>
              <p:nvSpPr>
                <p:cNvPr id="51" name="任意多边形: 形状 171">
                  <a:extLst>
                    <a:ext uri="{FF2B5EF4-FFF2-40B4-BE49-F238E27FC236}">
                      <a16:creationId xmlns:a16="http://schemas.microsoft.com/office/drawing/2014/main" id="{24370BE5-9D65-08AC-C558-C9642D58A84E}"/>
                    </a:ext>
                  </a:extLst>
                </p:cNvPr>
                <p:cNvSpPr/>
                <p:nvPr/>
              </p:nvSpPr>
              <p:spPr>
                <a:xfrm>
                  <a:off x="6014037" y="2753915"/>
                  <a:ext cx="10715" cy="249138"/>
                </a:xfrm>
                <a:custGeom>
                  <a:avLst/>
                  <a:gdLst>
                    <a:gd name="connsiteX0" fmla="*/ 10716 w 10715"/>
                    <a:gd name="connsiteY0" fmla="*/ 0 h 249138"/>
                    <a:gd name="connsiteX1" fmla="*/ 0 w 10715"/>
                    <a:gd name="connsiteY1" fmla="*/ 249138 h 249138"/>
                  </a:gdLst>
                  <a:ahLst/>
                  <a:cxnLst>
                    <a:cxn ang="0">
                      <a:pos x="connsiteX0" y="connsiteY0"/>
                    </a:cxn>
                    <a:cxn ang="0">
                      <a:pos x="connsiteX1" y="connsiteY1"/>
                    </a:cxn>
                  </a:cxnLst>
                  <a:rect l="l" t="t" r="r" b="b"/>
                  <a:pathLst>
                    <a:path w="10715" h="249138">
                      <a:moveTo>
                        <a:pt x="10716" y="0"/>
                      </a:moveTo>
                      <a:lnTo>
                        <a:pt x="0" y="249138"/>
                      </a:lnTo>
                    </a:path>
                  </a:pathLst>
                </a:custGeom>
                <a:ln w="11248" cap="rnd">
                  <a:solidFill>
                    <a:srgbClr val="646464"/>
                  </a:solidFill>
                  <a:prstDash val="solid"/>
                  <a:miter/>
                </a:ln>
              </p:spPr>
              <p:txBody>
                <a:bodyPr rtlCol="0" anchor="ctr"/>
                <a:lstStyle/>
                <a:p>
                  <a:endParaRPr lang="zh-CN" altLang="en-US"/>
                </a:p>
              </p:txBody>
            </p:sp>
            <p:sp>
              <p:nvSpPr>
                <p:cNvPr id="52" name="任意多边形: 形状 172">
                  <a:extLst>
                    <a:ext uri="{FF2B5EF4-FFF2-40B4-BE49-F238E27FC236}">
                      <a16:creationId xmlns:a16="http://schemas.microsoft.com/office/drawing/2014/main" id="{86B83FFD-6F51-ED5A-F36B-E5491CE11BBE}"/>
                    </a:ext>
                  </a:extLst>
                </p:cNvPr>
                <p:cNvSpPr/>
                <p:nvPr/>
              </p:nvSpPr>
              <p:spPr>
                <a:xfrm>
                  <a:off x="6003321" y="2547639"/>
                  <a:ext cx="21431" cy="206275"/>
                </a:xfrm>
                <a:custGeom>
                  <a:avLst/>
                  <a:gdLst>
                    <a:gd name="connsiteX0" fmla="*/ 0 w 21431"/>
                    <a:gd name="connsiteY0" fmla="*/ 0 h 206275"/>
                    <a:gd name="connsiteX1" fmla="*/ 21431 w 21431"/>
                    <a:gd name="connsiteY1" fmla="*/ 206276 h 206275"/>
                  </a:gdLst>
                  <a:ahLst/>
                  <a:cxnLst>
                    <a:cxn ang="0">
                      <a:pos x="connsiteX0" y="connsiteY0"/>
                    </a:cxn>
                    <a:cxn ang="0">
                      <a:pos x="connsiteX1" y="connsiteY1"/>
                    </a:cxn>
                  </a:cxnLst>
                  <a:rect l="l" t="t" r="r" b="b"/>
                  <a:pathLst>
                    <a:path w="21431" h="206275">
                      <a:moveTo>
                        <a:pt x="0" y="0"/>
                      </a:moveTo>
                      <a:lnTo>
                        <a:pt x="21431" y="206276"/>
                      </a:lnTo>
                    </a:path>
                  </a:pathLst>
                </a:custGeom>
                <a:ln w="11248" cap="rnd">
                  <a:solidFill>
                    <a:srgbClr val="646464"/>
                  </a:solidFill>
                  <a:prstDash val="solid"/>
                  <a:miter/>
                </a:ln>
              </p:spPr>
              <p:txBody>
                <a:bodyPr rtlCol="0" anchor="ctr"/>
                <a:lstStyle/>
                <a:p>
                  <a:endParaRPr lang="zh-CN" altLang="en-US"/>
                </a:p>
              </p:txBody>
            </p:sp>
          </p:grpSp>
        </p:grpSp>
      </p:grpSp>
      <p:grpSp>
        <p:nvGrpSpPr>
          <p:cNvPr id="150" name="组合 149">
            <a:extLst>
              <a:ext uri="{FF2B5EF4-FFF2-40B4-BE49-F238E27FC236}">
                <a16:creationId xmlns:a16="http://schemas.microsoft.com/office/drawing/2014/main" id="{FE5586E4-C260-D2CA-49F3-0773EC05D684}"/>
              </a:ext>
            </a:extLst>
          </p:cNvPr>
          <p:cNvGrpSpPr/>
          <p:nvPr/>
        </p:nvGrpSpPr>
        <p:grpSpPr>
          <a:xfrm>
            <a:off x="1449572" y="1858108"/>
            <a:ext cx="1898008" cy="4127086"/>
            <a:chOff x="1449572" y="1858108"/>
            <a:chExt cx="1898008" cy="4127086"/>
          </a:xfrm>
        </p:grpSpPr>
        <p:sp>
          <p:nvSpPr>
            <p:cNvPr id="146" name="文本框 145">
              <a:extLst>
                <a:ext uri="{FF2B5EF4-FFF2-40B4-BE49-F238E27FC236}">
                  <a16:creationId xmlns:a16="http://schemas.microsoft.com/office/drawing/2014/main" id="{9C8A120B-1AA6-3D0F-FD28-875896F82E0D}"/>
                </a:ext>
              </a:extLst>
            </p:cNvPr>
            <p:cNvSpPr txBox="1"/>
            <p:nvPr/>
          </p:nvSpPr>
          <p:spPr>
            <a:xfrm>
              <a:off x="1507267" y="1858108"/>
              <a:ext cx="1782618" cy="400110"/>
            </a:xfrm>
            <a:prstGeom prst="rect">
              <a:avLst/>
            </a:prstGeom>
            <a:noFill/>
          </p:spPr>
          <p:txBody>
            <a:bodyPr wrap="square" rtlCol="0">
              <a:spAutoFit/>
            </a:bodyPr>
            <a:lstStyle/>
            <a:p>
              <a:pPr algn="ctr"/>
              <a:r>
                <a:rPr lang="en-US" altLang="zh-CN" sz="2000" dirty="0">
                  <a:solidFill>
                    <a:srgbClr val="000000"/>
                  </a:solidFill>
                  <a:latin typeface="Arial" panose="020B0604020202020204" pitchFamily="34" charset="0"/>
                  <a:cs typeface="Arial" panose="020B0604020202020204" pitchFamily="34" charset="0"/>
                  <a:sym typeface="Arial"/>
                  <a:rtl val="0"/>
                </a:rPr>
                <a:t>Ours</a:t>
              </a:r>
              <a:endParaRPr lang="zh-CN" altLang="en-US" sz="2000" spc="0" baseline="0" dirty="0">
                <a:solidFill>
                  <a:srgbClr val="000000"/>
                </a:solidFill>
                <a:latin typeface="Arial" panose="020B0604020202020204" pitchFamily="34" charset="0"/>
                <a:cs typeface="Arial" panose="020B0604020202020204" pitchFamily="34" charset="0"/>
                <a:sym typeface="Arial"/>
                <a:rtl val="0"/>
              </a:endParaRPr>
            </a:p>
          </p:txBody>
        </p:sp>
        <p:sp>
          <p:nvSpPr>
            <p:cNvPr id="147" name="文本框 146">
              <a:extLst>
                <a:ext uri="{FF2B5EF4-FFF2-40B4-BE49-F238E27FC236}">
                  <a16:creationId xmlns:a16="http://schemas.microsoft.com/office/drawing/2014/main" id="{FB368816-C8EE-C6B7-9F74-33FE51E0BB25}"/>
                </a:ext>
              </a:extLst>
            </p:cNvPr>
            <p:cNvSpPr txBox="1"/>
            <p:nvPr/>
          </p:nvSpPr>
          <p:spPr>
            <a:xfrm>
              <a:off x="1507267" y="2959807"/>
              <a:ext cx="1782618" cy="400110"/>
            </a:xfrm>
            <a:prstGeom prst="rect">
              <a:avLst/>
            </a:prstGeom>
            <a:noFill/>
          </p:spPr>
          <p:txBody>
            <a:bodyPr wrap="square" rtlCol="0">
              <a:spAutoFit/>
            </a:bodyPr>
            <a:lstStyle/>
            <a:p>
              <a:pPr algn="ctr"/>
              <a:r>
                <a:rPr lang="en-US" altLang="zh-CN" sz="2000" dirty="0">
                  <a:solidFill>
                    <a:srgbClr val="000000"/>
                  </a:solidFill>
                  <a:latin typeface="Arial" panose="020B0604020202020204" pitchFamily="34" charset="0"/>
                  <a:cs typeface="Arial" panose="020B0604020202020204" pitchFamily="34" charset="0"/>
                  <a:sym typeface="Arial"/>
                  <a:rtl val="0"/>
                </a:rPr>
                <a:t>Expert</a:t>
              </a:r>
              <a:endParaRPr lang="zh-CN" altLang="en-US" sz="2000" spc="0" baseline="0" dirty="0">
                <a:solidFill>
                  <a:srgbClr val="000000"/>
                </a:solidFill>
                <a:latin typeface="Arial" panose="020B0604020202020204" pitchFamily="34" charset="0"/>
                <a:cs typeface="Arial" panose="020B0604020202020204" pitchFamily="34" charset="0"/>
                <a:sym typeface="Arial"/>
                <a:rtl val="0"/>
              </a:endParaRPr>
            </a:p>
          </p:txBody>
        </p:sp>
        <p:sp>
          <p:nvSpPr>
            <p:cNvPr id="148" name="文本框 147">
              <a:extLst>
                <a:ext uri="{FF2B5EF4-FFF2-40B4-BE49-F238E27FC236}">
                  <a16:creationId xmlns:a16="http://schemas.microsoft.com/office/drawing/2014/main" id="{C2EDAB46-E6A5-E227-3DA6-4143ADDABAED}"/>
                </a:ext>
              </a:extLst>
            </p:cNvPr>
            <p:cNvSpPr txBox="1"/>
            <p:nvPr/>
          </p:nvSpPr>
          <p:spPr>
            <a:xfrm>
              <a:off x="1449572" y="4013380"/>
              <a:ext cx="1898008" cy="707886"/>
            </a:xfrm>
            <a:prstGeom prst="rect">
              <a:avLst/>
            </a:prstGeom>
            <a:noFill/>
          </p:spPr>
          <p:txBody>
            <a:bodyPr wrap="square" rtlCol="0">
              <a:spAutoFit/>
            </a:bodyPr>
            <a:lstStyle/>
            <a:p>
              <a:pPr algn="ctr"/>
              <a:r>
                <a:rPr lang="en-US" altLang="zh-CN" sz="2000" dirty="0">
                  <a:solidFill>
                    <a:srgbClr val="000000"/>
                  </a:solidFill>
                  <a:latin typeface="Arial" panose="020B0604020202020204" pitchFamily="34" charset="0"/>
                  <a:cs typeface="Arial" panose="020B0604020202020204" pitchFamily="34" charset="0"/>
                  <a:sym typeface="Arial"/>
                  <a:rtl val="0"/>
                </a:rPr>
                <a:t>Graph2Plan</a:t>
              </a:r>
            </a:p>
            <a:p>
              <a:pPr algn="ctr"/>
              <a:r>
                <a:rPr lang="en-US" altLang="zh-CN" sz="2000" dirty="0">
                  <a:solidFill>
                    <a:srgbClr val="000000"/>
                  </a:solidFill>
                  <a:latin typeface="Arial" panose="020B0604020202020204" pitchFamily="34" charset="0"/>
                  <a:cs typeface="Arial" panose="020B0604020202020204" pitchFamily="34" charset="0"/>
                  <a:sym typeface="Arial"/>
                  <a:rtl val="0"/>
                </a:rPr>
                <a:t>[Hu et al. 2020]</a:t>
              </a:r>
              <a:endParaRPr lang="zh-CN" altLang="en-US" sz="2000" spc="0" baseline="0" dirty="0">
                <a:solidFill>
                  <a:srgbClr val="000000"/>
                </a:solidFill>
                <a:latin typeface="Arial" panose="020B0604020202020204" pitchFamily="34" charset="0"/>
                <a:cs typeface="Arial" panose="020B0604020202020204" pitchFamily="34" charset="0"/>
                <a:sym typeface="Arial"/>
                <a:rtl val="0"/>
              </a:endParaRPr>
            </a:p>
          </p:txBody>
        </p:sp>
        <p:sp>
          <p:nvSpPr>
            <p:cNvPr id="149" name="文本框 148">
              <a:extLst>
                <a:ext uri="{FF2B5EF4-FFF2-40B4-BE49-F238E27FC236}">
                  <a16:creationId xmlns:a16="http://schemas.microsoft.com/office/drawing/2014/main" id="{A3D67E46-125D-DB8E-E10E-AA6F9015D966}"/>
                </a:ext>
              </a:extLst>
            </p:cNvPr>
            <p:cNvSpPr txBox="1"/>
            <p:nvPr/>
          </p:nvSpPr>
          <p:spPr>
            <a:xfrm>
              <a:off x="1507267" y="5277308"/>
              <a:ext cx="1782618" cy="707886"/>
            </a:xfrm>
            <a:prstGeom prst="rect">
              <a:avLst/>
            </a:prstGeom>
            <a:noFill/>
          </p:spPr>
          <p:txBody>
            <a:bodyPr wrap="square" rtlCol="0">
              <a:spAutoFit/>
            </a:bodyPr>
            <a:lstStyle/>
            <a:p>
              <a:pPr algn="ctr"/>
              <a:r>
                <a:rPr lang="en-US" altLang="zh-CN" sz="2000" spc="0" baseline="0" dirty="0">
                  <a:solidFill>
                    <a:srgbClr val="000000"/>
                  </a:solidFill>
                  <a:latin typeface="Arial" panose="020B0604020202020204" pitchFamily="34" charset="0"/>
                  <a:cs typeface="Arial" panose="020B0604020202020204" pitchFamily="34" charset="0"/>
                  <a:sym typeface="Arial"/>
                  <a:rtl val="0"/>
                </a:rPr>
                <a:t>DGMG</a:t>
              </a:r>
            </a:p>
            <a:p>
              <a:pPr algn="ctr"/>
              <a:r>
                <a:rPr lang="en-US" altLang="zh-CN" sz="2000" dirty="0">
                  <a:solidFill>
                    <a:srgbClr val="000000"/>
                  </a:solidFill>
                  <a:latin typeface="Arial" panose="020B0604020202020204" pitchFamily="34" charset="0"/>
                  <a:cs typeface="Arial" panose="020B0604020202020204" pitchFamily="34" charset="0"/>
                  <a:sym typeface="Arial"/>
                  <a:rtl val="0"/>
                </a:rPr>
                <a:t>[Li et al. 2019]</a:t>
              </a:r>
              <a:endParaRPr lang="zh-CN" altLang="en-US" sz="2000" dirty="0">
                <a:solidFill>
                  <a:srgbClr val="000000"/>
                </a:solidFill>
                <a:latin typeface="Arial" panose="020B0604020202020204" pitchFamily="34" charset="0"/>
                <a:cs typeface="Arial" panose="020B0604020202020204" pitchFamily="34" charset="0"/>
                <a:sym typeface="Arial"/>
                <a:rtl val="0"/>
              </a:endParaRPr>
            </a:p>
          </p:txBody>
        </p:sp>
      </p:grpSp>
      <p:sp>
        <p:nvSpPr>
          <p:cNvPr id="152" name="제목 1">
            <a:extLst>
              <a:ext uri="{FF2B5EF4-FFF2-40B4-BE49-F238E27FC236}">
                <a16:creationId xmlns:a16="http://schemas.microsoft.com/office/drawing/2014/main" id="{645A1129-E28C-4C1A-875F-DBB391F2DE1F}"/>
              </a:ext>
            </a:extLst>
          </p:cNvPr>
          <p:cNvSpPr txBox="1">
            <a:spLocks/>
          </p:cNvSpPr>
          <p:nvPr/>
        </p:nvSpPr>
        <p:spPr>
          <a:xfrm>
            <a:off x="838200" y="1810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1" kern="1200">
                <a:solidFill>
                  <a:srgbClr val="1B1464"/>
                </a:solidFill>
                <a:latin typeface="Arial Narrow" panose="020B0606020202030204" pitchFamily="34" charset="0"/>
                <a:ea typeface="+mj-ea"/>
                <a:cs typeface="Arial" panose="020B0604020202020204" pitchFamily="34" charset="0"/>
              </a:defRPr>
            </a:lvl1pPr>
          </a:lstStyle>
          <a:p>
            <a:r>
              <a:rPr lang="en-US" dirty="0"/>
              <a:t>Hand-drawn boundary constrained generation</a:t>
            </a:r>
          </a:p>
        </p:txBody>
      </p:sp>
    </p:spTree>
    <p:extLst>
      <p:ext uri="{BB962C8B-B14F-4D97-AF65-F5344CB8AC3E}">
        <p14:creationId xmlns:p14="http://schemas.microsoft.com/office/powerpoint/2010/main" val="2499663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50"/>
                                        </p:tgtEl>
                                        <p:attrNameLst>
                                          <p:attrName>style.visibility</p:attrName>
                                        </p:attrNameLst>
                                      </p:cBhvr>
                                      <p:to>
                                        <p:strVal val="visible"/>
                                      </p:to>
                                    </p:set>
                                    <p:animEffect transition="in" filter="wipe(left)">
                                      <p:cBhvr>
                                        <p:cTn id="7" dur="1000"/>
                                        <p:tgtEl>
                                          <p:spTgt spid="150"/>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2000"/>
                                        <p:tgtEl>
                                          <p:spTgt spid="4"/>
                                        </p:tgtEl>
                                      </p:cBhvr>
                                    </p:animEffect>
                                  </p:childTnLst>
                                </p:cTn>
                              </p:par>
                              <p:par>
                                <p:cTn id="12" presetID="22" presetClass="entr" presetSubtype="8"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2000"/>
                                        <p:tgtEl>
                                          <p:spTgt spid="10"/>
                                        </p:tgtEl>
                                      </p:cBhvr>
                                    </p:animEffect>
                                  </p:childTnLst>
                                </p:cTn>
                              </p:par>
                              <p:par>
                                <p:cTn id="15" presetID="22" presetClass="entr" presetSubtype="8"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2000"/>
                                        <p:tgtEl>
                                          <p:spTgt spid="16"/>
                                        </p:tgtEl>
                                      </p:cBhvr>
                                    </p:animEffect>
                                  </p:childTnLst>
                                </p:cTn>
                              </p:par>
                              <p:par>
                                <p:cTn id="18" presetID="22" presetClass="entr" presetSubtype="8"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left)">
                                      <p:cBhvr>
                                        <p:cTn id="20"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D0F823AF-6C60-4054-A464-F2898A5BB2EF}"/>
              </a:ext>
            </a:extLst>
          </p:cNvPr>
          <p:cNvSpPr>
            <a:spLocks noGrp="1"/>
          </p:cNvSpPr>
          <p:nvPr>
            <p:ph type="title"/>
          </p:nvPr>
        </p:nvSpPr>
        <p:spPr>
          <a:xfrm>
            <a:off x="838200" y="388778"/>
            <a:ext cx="10515600" cy="1325563"/>
          </a:xfrm>
        </p:spPr>
        <p:txBody>
          <a:bodyPr/>
          <a:lstStyle/>
          <a:p>
            <a:r>
              <a:rPr lang="en-US" altLang="zh-CN" dirty="0"/>
              <a:t>Quantitative evaluation</a:t>
            </a:r>
            <a:br>
              <a:rPr lang="en-US" altLang="zh-CN" b="0" i="0" u="none" strike="noStrike" dirty="0">
                <a:solidFill>
                  <a:srgbClr val="1B1E25"/>
                </a:solidFill>
                <a:effectLst/>
                <a:latin typeface="-apple-system"/>
              </a:rPr>
            </a:br>
            <a:endParaRPr lang="en-US" dirty="0"/>
          </a:p>
        </p:txBody>
      </p:sp>
      <p:sp>
        <p:nvSpPr>
          <p:cNvPr id="3" name="슬라이드 번호 개체 틀 2">
            <a:extLst>
              <a:ext uri="{FF2B5EF4-FFF2-40B4-BE49-F238E27FC236}">
                <a16:creationId xmlns:a16="http://schemas.microsoft.com/office/drawing/2014/main" id="{06877FFB-CBEB-48F8-8A74-AFB0135CCA6F}"/>
              </a:ext>
            </a:extLst>
          </p:cNvPr>
          <p:cNvSpPr>
            <a:spLocks noGrp="1"/>
          </p:cNvSpPr>
          <p:nvPr>
            <p:ph type="sldNum" sz="quarter" idx="12"/>
          </p:nvPr>
        </p:nvSpPr>
        <p:spPr>
          <a:xfrm>
            <a:off x="5072251" y="6490320"/>
            <a:ext cx="2743200" cy="365125"/>
          </a:xfrm>
        </p:spPr>
        <p:txBody>
          <a:bodyPr/>
          <a:lstStyle/>
          <a:p>
            <a:fld id="{E810C518-F830-431D-8D5C-6BC52F406456}" type="slidenum">
              <a:rPr lang="en-US" smtClean="0"/>
              <a:t>22</a:t>
            </a:fld>
            <a:endParaRPr lang="en-US" dirty="0"/>
          </a:p>
        </p:txBody>
      </p:sp>
      <p:sp>
        <p:nvSpPr>
          <p:cNvPr id="4" name="文本框 3">
            <a:extLst>
              <a:ext uri="{FF2B5EF4-FFF2-40B4-BE49-F238E27FC236}">
                <a16:creationId xmlns:a16="http://schemas.microsoft.com/office/drawing/2014/main" id="{F58C9942-CD79-5C0F-E4C6-BB300F0BC3E7}"/>
              </a:ext>
            </a:extLst>
          </p:cNvPr>
          <p:cNvSpPr txBox="1"/>
          <p:nvPr/>
        </p:nvSpPr>
        <p:spPr>
          <a:xfrm>
            <a:off x="4544665" y="5076201"/>
            <a:ext cx="184731" cy="369332"/>
          </a:xfrm>
          <a:prstGeom prst="rect">
            <a:avLst/>
          </a:prstGeom>
          <a:noFill/>
        </p:spPr>
        <p:txBody>
          <a:bodyPr wrap="none" rtlCol="0">
            <a:spAutoFit/>
          </a:bodyPr>
          <a:lstStyle/>
          <a:p>
            <a:pPr algn="ctr"/>
            <a:endParaRPr kumimoji="1" lang="zh-CN" altLang="en-US" dirty="0"/>
          </a:p>
        </p:txBody>
      </p:sp>
      <p:graphicFrame>
        <p:nvGraphicFramePr>
          <p:cNvPr id="5" name="表格 4">
            <a:extLst>
              <a:ext uri="{FF2B5EF4-FFF2-40B4-BE49-F238E27FC236}">
                <a16:creationId xmlns:a16="http://schemas.microsoft.com/office/drawing/2014/main" id="{F7EE6683-7368-08B1-3873-0B50DBF3974B}"/>
              </a:ext>
            </a:extLst>
          </p:cNvPr>
          <p:cNvGraphicFramePr>
            <a:graphicFrameLocks noGrp="1"/>
          </p:cNvGraphicFramePr>
          <p:nvPr>
            <p:extLst>
              <p:ext uri="{D42A27DB-BD31-4B8C-83A1-F6EECF244321}">
                <p14:modId xmlns:p14="http://schemas.microsoft.com/office/powerpoint/2010/main" val="2845508018"/>
              </p:ext>
            </p:extLst>
          </p:nvPr>
        </p:nvGraphicFramePr>
        <p:xfrm>
          <a:off x="2419332" y="1832033"/>
          <a:ext cx="7247424" cy="604659"/>
        </p:xfrm>
        <a:graphic>
          <a:graphicData uri="http://schemas.openxmlformats.org/drawingml/2006/table">
            <a:tbl>
              <a:tblPr firstRow="1" firstCol="1" bandRow="1">
                <a:tableStyleId>{5C22544A-7EE6-4342-B048-85BDC9FD1C3A}</a:tableStyleId>
              </a:tblPr>
              <a:tblGrid>
                <a:gridCol w="1811856">
                  <a:extLst>
                    <a:ext uri="{9D8B030D-6E8A-4147-A177-3AD203B41FA5}">
                      <a16:colId xmlns:a16="http://schemas.microsoft.com/office/drawing/2014/main" val="1741479287"/>
                    </a:ext>
                  </a:extLst>
                </a:gridCol>
                <a:gridCol w="1811856">
                  <a:extLst>
                    <a:ext uri="{9D8B030D-6E8A-4147-A177-3AD203B41FA5}">
                      <a16:colId xmlns:a16="http://schemas.microsoft.com/office/drawing/2014/main" val="4180150849"/>
                    </a:ext>
                  </a:extLst>
                </a:gridCol>
                <a:gridCol w="1811856">
                  <a:extLst>
                    <a:ext uri="{9D8B030D-6E8A-4147-A177-3AD203B41FA5}">
                      <a16:colId xmlns:a16="http://schemas.microsoft.com/office/drawing/2014/main" val="2127653"/>
                    </a:ext>
                  </a:extLst>
                </a:gridCol>
                <a:gridCol w="1811856">
                  <a:extLst>
                    <a:ext uri="{9D8B030D-6E8A-4147-A177-3AD203B41FA5}">
                      <a16:colId xmlns:a16="http://schemas.microsoft.com/office/drawing/2014/main" val="4108072868"/>
                    </a:ext>
                  </a:extLst>
                </a:gridCol>
              </a:tblGrid>
              <a:tr h="302293">
                <a:tc>
                  <a:txBody>
                    <a:bodyPr/>
                    <a:lstStyle/>
                    <a:p>
                      <a:pPr algn="ctr">
                        <a:lnSpc>
                          <a:spcPts val="1200"/>
                        </a:lnSpc>
                        <a:spcAft>
                          <a:spcPts val="600"/>
                        </a:spcAft>
                      </a:pPr>
                      <a:r>
                        <a:rPr lang="en-US" sz="1800" dirty="0">
                          <a:solidFill>
                            <a:schemeClr val="tx1"/>
                          </a:solidFill>
                          <a:effectLst/>
                        </a:rPr>
                        <a:t>Method</a:t>
                      </a:r>
                      <a:endParaRPr lang="zh-CN" sz="1800" dirty="0">
                        <a:solidFill>
                          <a:schemeClr val="tx1"/>
                        </a:solidFill>
                        <a:effectLst/>
                        <a:latin typeface="Georgia" panose="02040502050405020303" pitchFamily="18" charset="0"/>
                        <a:ea typeface="DengXian" panose="02010600030101010101" pitchFamily="2" charset="-122"/>
                        <a:cs typeface="Times New Roman" panose="02020603050405020304" pitchFamily="18" charset="0"/>
                      </a:endParaRPr>
                    </a:p>
                  </a:txBody>
                  <a:tcPr marL="114559" marR="114559" marT="57280" marB="5728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1200"/>
                        </a:lnSpc>
                        <a:spcAft>
                          <a:spcPts val="600"/>
                        </a:spcAft>
                      </a:pPr>
                      <a:r>
                        <a:rPr lang="en-US" sz="1800" dirty="0">
                          <a:solidFill>
                            <a:schemeClr val="tx1"/>
                          </a:solidFill>
                          <a:effectLst/>
                        </a:rPr>
                        <a:t>DGMG</a:t>
                      </a:r>
                      <a:endParaRPr lang="zh-CN" sz="1800" dirty="0">
                        <a:solidFill>
                          <a:schemeClr val="tx1"/>
                        </a:solidFill>
                        <a:effectLst/>
                        <a:latin typeface="Georgia" panose="02040502050405020303" pitchFamily="18" charset="0"/>
                        <a:ea typeface="DengXian" panose="02010600030101010101" pitchFamily="2" charset="-122"/>
                        <a:cs typeface="Times New Roman" panose="02020603050405020304" pitchFamily="18" charset="0"/>
                      </a:endParaRPr>
                    </a:p>
                  </a:txBody>
                  <a:tcPr marL="114559" marR="114559" marT="57280" marB="5728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1200"/>
                        </a:lnSpc>
                        <a:spcAft>
                          <a:spcPts val="600"/>
                        </a:spcAft>
                      </a:pPr>
                      <a:r>
                        <a:rPr lang="en-US" sz="1800">
                          <a:solidFill>
                            <a:schemeClr val="tx1"/>
                          </a:solidFill>
                          <a:effectLst/>
                        </a:rPr>
                        <a:t>BubbleFormer</a:t>
                      </a:r>
                      <a:endParaRPr lang="zh-CN" sz="1800">
                        <a:solidFill>
                          <a:schemeClr val="tx1"/>
                        </a:solidFill>
                        <a:effectLst/>
                        <a:latin typeface="Georgia" panose="02040502050405020303" pitchFamily="18" charset="0"/>
                        <a:ea typeface="DengXian" panose="02010600030101010101" pitchFamily="2" charset="-122"/>
                        <a:cs typeface="Times New Roman" panose="02020603050405020304" pitchFamily="18" charset="0"/>
                      </a:endParaRPr>
                    </a:p>
                  </a:txBody>
                  <a:tcPr marL="114559" marR="114559" marT="57280" marB="572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1200"/>
                        </a:lnSpc>
                        <a:spcAft>
                          <a:spcPts val="600"/>
                        </a:spcAft>
                      </a:pPr>
                      <a:r>
                        <a:rPr lang="en-US" sz="1800" dirty="0">
                          <a:solidFill>
                            <a:schemeClr val="tx1"/>
                          </a:solidFill>
                          <a:effectLst/>
                        </a:rPr>
                        <a:t>Graph2Plan</a:t>
                      </a:r>
                      <a:endParaRPr lang="zh-CN" sz="1800" dirty="0">
                        <a:solidFill>
                          <a:schemeClr val="tx1"/>
                        </a:solidFill>
                        <a:effectLst/>
                        <a:latin typeface="Georgia" panose="02040502050405020303" pitchFamily="18" charset="0"/>
                        <a:ea typeface="DengXian" panose="02010600030101010101" pitchFamily="2" charset="-122"/>
                        <a:cs typeface="Times New Roman" panose="02020603050405020304" pitchFamily="18" charset="0"/>
                      </a:endParaRPr>
                    </a:p>
                  </a:txBody>
                  <a:tcPr marL="114559" marR="114559" marT="57280" marB="572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93667035"/>
                  </a:ext>
                </a:extLst>
              </a:tr>
              <a:tr h="302366">
                <a:tc>
                  <a:txBody>
                    <a:bodyPr/>
                    <a:lstStyle/>
                    <a:p>
                      <a:pPr algn="ctr">
                        <a:lnSpc>
                          <a:spcPts val="1200"/>
                        </a:lnSpc>
                        <a:spcAft>
                          <a:spcPts val="600"/>
                        </a:spcAft>
                      </a:pPr>
                      <a:r>
                        <a:rPr lang="en-US" sz="1800" dirty="0">
                          <a:solidFill>
                            <a:schemeClr val="tx1"/>
                          </a:solidFill>
                          <a:effectLst/>
                        </a:rPr>
                        <a:t>FID</a:t>
                      </a:r>
                      <a:endParaRPr lang="zh-CN" sz="1800" dirty="0">
                        <a:solidFill>
                          <a:schemeClr val="tx1"/>
                        </a:solidFill>
                        <a:effectLst/>
                        <a:latin typeface="Georgia" panose="02040502050405020303" pitchFamily="18" charset="0"/>
                        <a:ea typeface="DengXian" panose="02010600030101010101" pitchFamily="2" charset="-122"/>
                        <a:cs typeface="Times New Roman" panose="02020603050405020304" pitchFamily="18" charset="0"/>
                      </a:endParaRPr>
                    </a:p>
                  </a:txBody>
                  <a:tcPr marL="114559" marR="114559" marT="57280" marB="5728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1200"/>
                        </a:lnSpc>
                        <a:spcAft>
                          <a:spcPts val="600"/>
                        </a:spcAft>
                      </a:pPr>
                      <a:r>
                        <a:rPr lang="en-US" sz="1800" dirty="0">
                          <a:solidFill>
                            <a:schemeClr val="tx1"/>
                          </a:solidFill>
                          <a:effectLst/>
                        </a:rPr>
                        <a:t>177.00</a:t>
                      </a:r>
                      <a:endParaRPr lang="zh-CN" sz="1800" dirty="0">
                        <a:solidFill>
                          <a:schemeClr val="tx1"/>
                        </a:solidFill>
                        <a:effectLst/>
                        <a:latin typeface="Georgia" panose="02040502050405020303" pitchFamily="18" charset="0"/>
                        <a:ea typeface="DengXian" panose="02010600030101010101" pitchFamily="2" charset="-122"/>
                        <a:cs typeface="Times New Roman" panose="02020603050405020304" pitchFamily="18" charset="0"/>
                      </a:endParaRPr>
                    </a:p>
                  </a:txBody>
                  <a:tcPr marL="114559" marR="114559" marT="57280" marB="5728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1200"/>
                        </a:lnSpc>
                        <a:spcAft>
                          <a:spcPts val="600"/>
                        </a:spcAft>
                      </a:pPr>
                      <a:r>
                        <a:rPr lang="en-US" sz="1800" dirty="0">
                          <a:solidFill>
                            <a:schemeClr val="tx1"/>
                          </a:solidFill>
                          <a:effectLst/>
                        </a:rPr>
                        <a:t>16.97</a:t>
                      </a:r>
                      <a:endParaRPr lang="zh-CN" sz="1800" dirty="0">
                        <a:solidFill>
                          <a:schemeClr val="tx1"/>
                        </a:solidFill>
                        <a:effectLst/>
                        <a:latin typeface="Georgia" panose="02040502050405020303" pitchFamily="18" charset="0"/>
                        <a:ea typeface="DengXian" panose="02010600030101010101" pitchFamily="2" charset="-122"/>
                        <a:cs typeface="Times New Roman" panose="02020603050405020304" pitchFamily="18" charset="0"/>
                      </a:endParaRPr>
                    </a:p>
                  </a:txBody>
                  <a:tcPr marL="114559" marR="114559" marT="57280" marB="572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1200"/>
                        </a:lnSpc>
                        <a:spcAft>
                          <a:spcPts val="600"/>
                        </a:spcAft>
                      </a:pPr>
                      <a:r>
                        <a:rPr lang="en-US" sz="1800" dirty="0">
                          <a:solidFill>
                            <a:schemeClr val="tx1"/>
                          </a:solidFill>
                          <a:effectLst/>
                        </a:rPr>
                        <a:t>82.64</a:t>
                      </a:r>
                      <a:endParaRPr lang="zh-CN" sz="1800" dirty="0">
                        <a:solidFill>
                          <a:schemeClr val="tx1"/>
                        </a:solidFill>
                        <a:effectLst/>
                        <a:latin typeface="Georgia" panose="02040502050405020303" pitchFamily="18" charset="0"/>
                        <a:ea typeface="DengXian" panose="02010600030101010101" pitchFamily="2" charset="-122"/>
                        <a:cs typeface="Times New Roman" panose="02020603050405020304" pitchFamily="18" charset="0"/>
                      </a:endParaRPr>
                    </a:p>
                  </a:txBody>
                  <a:tcPr marL="114559" marR="114559" marT="57280" marB="572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86678399"/>
                  </a:ext>
                </a:extLst>
              </a:tr>
            </a:tbl>
          </a:graphicData>
        </a:graphic>
      </p:graphicFrame>
      <p:graphicFrame>
        <p:nvGraphicFramePr>
          <p:cNvPr id="6" name="表格 5">
            <a:extLst>
              <a:ext uri="{FF2B5EF4-FFF2-40B4-BE49-F238E27FC236}">
                <a16:creationId xmlns:a16="http://schemas.microsoft.com/office/drawing/2014/main" id="{587A2F10-BB9A-DDD2-1B62-E8AE65A8E7E7}"/>
              </a:ext>
            </a:extLst>
          </p:cNvPr>
          <p:cNvGraphicFramePr>
            <a:graphicFrameLocks noGrp="1"/>
          </p:cNvGraphicFramePr>
          <p:nvPr>
            <p:extLst>
              <p:ext uri="{D42A27DB-BD31-4B8C-83A1-F6EECF244321}">
                <p14:modId xmlns:p14="http://schemas.microsoft.com/office/powerpoint/2010/main" val="3890989135"/>
              </p:ext>
            </p:extLst>
          </p:nvPr>
        </p:nvGraphicFramePr>
        <p:xfrm>
          <a:off x="2486556" y="3347182"/>
          <a:ext cx="7209860" cy="604659"/>
        </p:xfrm>
        <a:graphic>
          <a:graphicData uri="http://schemas.openxmlformats.org/drawingml/2006/table">
            <a:tbl>
              <a:tblPr>
                <a:tableStyleId>{5C22544A-7EE6-4342-B048-85BDC9FD1C3A}</a:tableStyleId>
              </a:tblPr>
              <a:tblGrid>
                <a:gridCol w="1802465">
                  <a:extLst>
                    <a:ext uri="{9D8B030D-6E8A-4147-A177-3AD203B41FA5}">
                      <a16:colId xmlns:a16="http://schemas.microsoft.com/office/drawing/2014/main" val="4057045358"/>
                    </a:ext>
                  </a:extLst>
                </a:gridCol>
                <a:gridCol w="1802465">
                  <a:extLst>
                    <a:ext uri="{9D8B030D-6E8A-4147-A177-3AD203B41FA5}">
                      <a16:colId xmlns:a16="http://schemas.microsoft.com/office/drawing/2014/main" val="3756564218"/>
                    </a:ext>
                  </a:extLst>
                </a:gridCol>
                <a:gridCol w="1802465">
                  <a:extLst>
                    <a:ext uri="{9D8B030D-6E8A-4147-A177-3AD203B41FA5}">
                      <a16:colId xmlns:a16="http://schemas.microsoft.com/office/drawing/2014/main" val="3672366145"/>
                    </a:ext>
                  </a:extLst>
                </a:gridCol>
                <a:gridCol w="1802465">
                  <a:extLst>
                    <a:ext uri="{9D8B030D-6E8A-4147-A177-3AD203B41FA5}">
                      <a16:colId xmlns:a16="http://schemas.microsoft.com/office/drawing/2014/main" val="1706138265"/>
                    </a:ext>
                  </a:extLst>
                </a:gridCol>
              </a:tblGrid>
              <a:tr h="302294">
                <a:tc>
                  <a:txBody>
                    <a:bodyPr/>
                    <a:lstStyle/>
                    <a:p>
                      <a:pPr marL="0" algn="ctr" defTabSz="914400" rtl="0" eaLnBrk="1" latinLnBrk="0" hangingPunct="1">
                        <a:lnSpc>
                          <a:spcPts val="1200"/>
                        </a:lnSpc>
                        <a:spcAft>
                          <a:spcPts val="600"/>
                        </a:spcAft>
                      </a:pPr>
                      <a:r>
                        <a:rPr lang="en-US" sz="1800" b="1" kern="1200" dirty="0">
                          <a:solidFill>
                            <a:schemeClr val="tx1"/>
                          </a:solidFill>
                          <a:effectLst/>
                          <a:latin typeface="+mn-lt"/>
                          <a:ea typeface="+mn-ea"/>
                          <a:cs typeface="+mn-cs"/>
                        </a:rPr>
                        <a:t>Method</a:t>
                      </a:r>
                      <a:endParaRPr lang="zh-CN" altLang="en-US" sz="1800" b="1" kern="1200" dirty="0">
                        <a:solidFill>
                          <a:schemeClr val="tx1"/>
                        </a:solidFill>
                        <a:effectLst/>
                        <a:latin typeface="+mn-lt"/>
                        <a:ea typeface="+mn-ea"/>
                        <a:cs typeface="+mn-cs"/>
                      </a:endParaRPr>
                    </a:p>
                  </a:txBody>
                  <a:tcPr marL="113966" marR="113966" marT="56983" marB="56983"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lnSpc>
                          <a:spcPts val="1200"/>
                        </a:lnSpc>
                        <a:spcAft>
                          <a:spcPts val="600"/>
                        </a:spcAft>
                      </a:pPr>
                      <a:r>
                        <a:rPr lang="en-US" sz="1800" b="1" kern="1200" dirty="0">
                          <a:solidFill>
                            <a:schemeClr val="tx1"/>
                          </a:solidFill>
                          <a:effectLst/>
                          <a:latin typeface="+mn-lt"/>
                          <a:ea typeface="+mn-ea"/>
                          <a:cs typeface="+mn-cs"/>
                        </a:rPr>
                        <a:t>DGMG</a:t>
                      </a:r>
                      <a:endParaRPr lang="zh-CN" altLang="en-US" sz="1800" b="1" kern="1200" dirty="0">
                        <a:solidFill>
                          <a:schemeClr val="tx1"/>
                        </a:solidFill>
                        <a:effectLst/>
                        <a:latin typeface="+mn-lt"/>
                        <a:ea typeface="+mn-ea"/>
                        <a:cs typeface="+mn-cs"/>
                      </a:endParaRPr>
                    </a:p>
                  </a:txBody>
                  <a:tcPr marL="113966" marR="113966" marT="56983" marB="56983"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lnSpc>
                          <a:spcPts val="1200"/>
                        </a:lnSpc>
                        <a:spcAft>
                          <a:spcPts val="600"/>
                        </a:spcAft>
                      </a:pPr>
                      <a:r>
                        <a:rPr lang="en-US" sz="1800" b="1" kern="1200" dirty="0" err="1">
                          <a:solidFill>
                            <a:schemeClr val="tx1"/>
                          </a:solidFill>
                          <a:effectLst/>
                          <a:latin typeface="+mn-lt"/>
                          <a:ea typeface="+mn-ea"/>
                          <a:cs typeface="+mn-cs"/>
                        </a:rPr>
                        <a:t>BubbleFormer</a:t>
                      </a:r>
                      <a:endParaRPr lang="zh-CN" altLang="en-US" sz="1800" b="1" kern="1200" dirty="0">
                        <a:solidFill>
                          <a:schemeClr val="tx1"/>
                        </a:solidFill>
                        <a:effectLst/>
                        <a:latin typeface="+mn-lt"/>
                        <a:ea typeface="+mn-ea"/>
                        <a:cs typeface="+mn-cs"/>
                      </a:endParaRPr>
                    </a:p>
                  </a:txBody>
                  <a:tcPr marL="113966" marR="113966" marT="56983" marB="56983"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lnSpc>
                          <a:spcPts val="1200"/>
                        </a:lnSpc>
                        <a:spcAft>
                          <a:spcPts val="600"/>
                        </a:spcAft>
                      </a:pPr>
                      <a:r>
                        <a:rPr lang="en-US" sz="1800" b="1" kern="1200" dirty="0">
                          <a:solidFill>
                            <a:schemeClr val="tx1"/>
                          </a:solidFill>
                          <a:effectLst/>
                          <a:latin typeface="+mn-lt"/>
                          <a:ea typeface="+mn-ea"/>
                          <a:cs typeface="+mn-cs"/>
                        </a:rPr>
                        <a:t>GT</a:t>
                      </a:r>
                      <a:endParaRPr lang="zh-CN" altLang="en-US" sz="1800" b="1" kern="1200" dirty="0">
                        <a:solidFill>
                          <a:schemeClr val="tx1"/>
                        </a:solidFill>
                        <a:effectLst/>
                        <a:latin typeface="+mn-lt"/>
                        <a:ea typeface="+mn-ea"/>
                        <a:cs typeface="+mn-cs"/>
                      </a:endParaRPr>
                    </a:p>
                  </a:txBody>
                  <a:tcPr marL="113966" marR="113966" marT="56983" marB="56983"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20745758"/>
                  </a:ext>
                </a:extLst>
              </a:tr>
              <a:tr h="302365">
                <a:tc>
                  <a:txBody>
                    <a:bodyPr/>
                    <a:lstStyle/>
                    <a:p>
                      <a:pPr marL="0" algn="ctr" defTabSz="914400" rtl="0" eaLnBrk="1" latinLnBrk="0" hangingPunct="1">
                        <a:lnSpc>
                          <a:spcPts val="1200"/>
                        </a:lnSpc>
                        <a:spcAft>
                          <a:spcPts val="600"/>
                        </a:spcAft>
                      </a:pPr>
                      <a:r>
                        <a:rPr lang="en-US" sz="1800" b="1" kern="1200" dirty="0">
                          <a:solidFill>
                            <a:schemeClr val="tx1"/>
                          </a:solidFill>
                          <a:effectLst/>
                          <a:latin typeface="+mn-lt"/>
                          <a:ea typeface="+mn-ea"/>
                          <a:cs typeface="+mn-cs"/>
                        </a:rPr>
                        <a:t>FID</a:t>
                      </a:r>
                      <a:endParaRPr lang="zh-CN" altLang="en-US" sz="1800" b="1" kern="1200" dirty="0">
                        <a:solidFill>
                          <a:schemeClr val="tx1"/>
                        </a:solidFill>
                        <a:effectLst/>
                        <a:latin typeface="+mn-lt"/>
                        <a:ea typeface="+mn-ea"/>
                        <a:cs typeface="+mn-cs"/>
                      </a:endParaRPr>
                    </a:p>
                  </a:txBody>
                  <a:tcPr marL="113966" marR="113966" marT="56983" marB="56983"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lnSpc>
                          <a:spcPts val="1200"/>
                        </a:lnSpc>
                        <a:spcAft>
                          <a:spcPts val="600"/>
                        </a:spcAft>
                      </a:pPr>
                      <a:r>
                        <a:rPr lang="en-US" sz="1800" b="0" kern="1200" dirty="0">
                          <a:solidFill>
                            <a:schemeClr val="tx1"/>
                          </a:solidFill>
                          <a:effectLst/>
                          <a:latin typeface="+mn-lt"/>
                          <a:ea typeface="+mn-ea"/>
                          <a:cs typeface="+mn-cs"/>
                        </a:rPr>
                        <a:t>80.18</a:t>
                      </a:r>
                      <a:endParaRPr lang="zh-CN" altLang="en-US" sz="1800" b="0" kern="1200" dirty="0">
                        <a:solidFill>
                          <a:schemeClr val="tx1"/>
                        </a:solidFill>
                        <a:effectLst/>
                        <a:latin typeface="+mn-lt"/>
                        <a:ea typeface="+mn-ea"/>
                        <a:cs typeface="+mn-cs"/>
                      </a:endParaRPr>
                    </a:p>
                  </a:txBody>
                  <a:tcPr marL="113966" marR="113966" marT="56983" marB="56983"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lnSpc>
                          <a:spcPts val="1200"/>
                        </a:lnSpc>
                        <a:spcAft>
                          <a:spcPts val="600"/>
                        </a:spcAft>
                      </a:pPr>
                      <a:r>
                        <a:rPr lang="en-US" sz="1800" b="1" kern="1200" dirty="0">
                          <a:solidFill>
                            <a:schemeClr val="tx1"/>
                          </a:solidFill>
                          <a:effectLst/>
                          <a:latin typeface="+mn-lt"/>
                          <a:ea typeface="+mn-ea"/>
                          <a:cs typeface="+mn-cs"/>
                        </a:rPr>
                        <a:t>4.17</a:t>
                      </a:r>
                      <a:endParaRPr lang="zh-CN" altLang="en-US" sz="1800" b="1" kern="1200" dirty="0">
                        <a:solidFill>
                          <a:schemeClr val="tx1"/>
                        </a:solidFill>
                        <a:effectLst/>
                        <a:latin typeface="+mn-lt"/>
                        <a:ea typeface="+mn-ea"/>
                        <a:cs typeface="+mn-cs"/>
                      </a:endParaRPr>
                    </a:p>
                  </a:txBody>
                  <a:tcPr marL="113966" marR="113966" marT="56983" marB="56983"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lnSpc>
                          <a:spcPts val="1200"/>
                        </a:lnSpc>
                        <a:spcAft>
                          <a:spcPts val="600"/>
                        </a:spcAft>
                      </a:pPr>
                      <a:r>
                        <a:rPr lang="en-US" sz="1800" b="1" kern="1200" dirty="0">
                          <a:solidFill>
                            <a:schemeClr val="tx1"/>
                          </a:solidFill>
                          <a:effectLst/>
                          <a:latin typeface="+mn-lt"/>
                          <a:ea typeface="+mn-ea"/>
                          <a:cs typeface="+mn-cs"/>
                        </a:rPr>
                        <a:t>0.63</a:t>
                      </a:r>
                      <a:endParaRPr lang="zh-CN" altLang="en-US" sz="1800" b="1" kern="1200" dirty="0">
                        <a:solidFill>
                          <a:schemeClr val="tx1"/>
                        </a:solidFill>
                        <a:effectLst/>
                        <a:latin typeface="+mn-lt"/>
                        <a:ea typeface="+mn-ea"/>
                        <a:cs typeface="+mn-cs"/>
                      </a:endParaRPr>
                    </a:p>
                  </a:txBody>
                  <a:tcPr marL="113966" marR="113966" marT="56983" marB="56983"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5623140"/>
                  </a:ext>
                </a:extLst>
              </a:tr>
            </a:tbl>
          </a:graphicData>
        </a:graphic>
      </p:graphicFrame>
      <mc:AlternateContent xmlns:mc="http://schemas.openxmlformats.org/markup-compatibility/2006">
        <mc:Choice xmlns:a14="http://schemas.microsoft.com/office/drawing/2010/main" Requires="a14">
          <p:graphicFrame>
            <p:nvGraphicFramePr>
              <p:cNvPr id="7" name="表格 6">
                <a:extLst>
                  <a:ext uri="{FF2B5EF4-FFF2-40B4-BE49-F238E27FC236}">
                    <a16:creationId xmlns:a16="http://schemas.microsoft.com/office/drawing/2014/main" id="{8BEC61A7-8307-5A46-983E-54176CC93F7A}"/>
                  </a:ext>
                </a:extLst>
              </p:cNvPr>
              <p:cNvGraphicFramePr>
                <a:graphicFrameLocks noGrp="1"/>
              </p:cNvGraphicFramePr>
              <p:nvPr>
                <p:extLst>
                  <p:ext uri="{D42A27DB-BD31-4B8C-83A1-F6EECF244321}">
                    <p14:modId xmlns:p14="http://schemas.microsoft.com/office/powerpoint/2010/main" val="4100585054"/>
                  </p:ext>
                </p:extLst>
              </p:nvPr>
            </p:nvGraphicFramePr>
            <p:xfrm>
              <a:off x="1910616" y="5049279"/>
              <a:ext cx="8276970" cy="1390284"/>
            </p:xfrm>
            <a:graphic>
              <a:graphicData uri="http://schemas.openxmlformats.org/drawingml/2006/table">
                <a:tbl>
                  <a:tblPr firstRow="1" firstCol="1" bandRow="1">
                    <a:tableStyleId>{5C22544A-7EE6-4342-B048-85BDC9FD1C3A}</a:tableStyleId>
                  </a:tblPr>
                  <a:tblGrid>
                    <a:gridCol w="1379495">
                      <a:extLst>
                        <a:ext uri="{9D8B030D-6E8A-4147-A177-3AD203B41FA5}">
                          <a16:colId xmlns:a16="http://schemas.microsoft.com/office/drawing/2014/main" val="4152741035"/>
                        </a:ext>
                      </a:extLst>
                    </a:gridCol>
                    <a:gridCol w="1379495">
                      <a:extLst>
                        <a:ext uri="{9D8B030D-6E8A-4147-A177-3AD203B41FA5}">
                          <a16:colId xmlns:a16="http://schemas.microsoft.com/office/drawing/2014/main" val="2900138451"/>
                        </a:ext>
                      </a:extLst>
                    </a:gridCol>
                    <a:gridCol w="1379495">
                      <a:extLst>
                        <a:ext uri="{9D8B030D-6E8A-4147-A177-3AD203B41FA5}">
                          <a16:colId xmlns:a16="http://schemas.microsoft.com/office/drawing/2014/main" val="870159952"/>
                        </a:ext>
                      </a:extLst>
                    </a:gridCol>
                    <a:gridCol w="1379495">
                      <a:extLst>
                        <a:ext uri="{9D8B030D-6E8A-4147-A177-3AD203B41FA5}">
                          <a16:colId xmlns:a16="http://schemas.microsoft.com/office/drawing/2014/main" val="2402731634"/>
                        </a:ext>
                      </a:extLst>
                    </a:gridCol>
                    <a:gridCol w="1379495">
                      <a:extLst>
                        <a:ext uri="{9D8B030D-6E8A-4147-A177-3AD203B41FA5}">
                          <a16:colId xmlns:a16="http://schemas.microsoft.com/office/drawing/2014/main" val="2757485751"/>
                        </a:ext>
                      </a:extLst>
                    </a:gridCol>
                    <a:gridCol w="1379495">
                      <a:extLst>
                        <a:ext uri="{9D8B030D-6E8A-4147-A177-3AD203B41FA5}">
                          <a16:colId xmlns:a16="http://schemas.microsoft.com/office/drawing/2014/main" val="3830601468"/>
                        </a:ext>
                      </a:extLst>
                    </a:gridCol>
                  </a:tblGrid>
                  <a:tr h="427072">
                    <a:tc>
                      <a:txBody>
                        <a:bodyPr/>
                        <a:lstStyle/>
                        <a:p>
                          <a:pPr algn="ctr">
                            <a:lnSpc>
                              <a:spcPts val="1200"/>
                            </a:lnSpc>
                            <a:spcAft>
                              <a:spcPts val="600"/>
                            </a:spcAft>
                          </a:pPr>
                          <a:r>
                            <a:rPr lang="en-US" sz="1600" dirty="0">
                              <a:solidFill>
                                <a:schemeClr val="tx1"/>
                              </a:solidFill>
                              <a:effectLst/>
                              <a:latin typeface="Arial" panose="020B0604020202020204" pitchFamily="34" charset="0"/>
                              <a:cs typeface="Arial" panose="020B0604020202020204" pitchFamily="34" charset="0"/>
                            </a:rPr>
                            <a:t>Method</a:t>
                          </a:r>
                          <a:endParaRPr lang="zh-CN" sz="1600" dirty="0">
                            <a:solidFill>
                              <a:schemeClr val="tx1"/>
                            </a:solidFill>
                            <a:effectLst/>
                            <a:latin typeface="Arial" panose="020B0604020202020204" pitchFamily="34" charset="0"/>
                            <a:ea typeface="DengXian" panose="02010600030101010101" pitchFamily="2" charset="-122"/>
                            <a:cs typeface="Arial" panose="020B0604020202020204" pitchFamily="34" charset="0"/>
                          </a:endParaRPr>
                        </a:p>
                      </a:txBody>
                      <a:tcPr marL="101600" marR="101600" marT="50800" marB="5080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200"/>
                            </a:lnSpc>
                            <a:spcAft>
                              <a:spcPts val="600"/>
                            </a:spcAft>
                          </a:pPr>
                          <a14:m>
                            <m:oMathPara xmlns:m="http://schemas.openxmlformats.org/officeDocument/2006/math">
                              <m:oMathParaPr>
                                <m:jc m:val="centerGroup"/>
                              </m:oMathParaPr>
                              <m:oMath xmlns:m="http://schemas.openxmlformats.org/officeDocument/2006/math">
                                <m:sSub>
                                  <m:sSubPr>
                                    <m:ctrlPr>
                                      <a:rPr lang="zh-CN" sz="1600" i="1" smtClean="0">
                                        <a:solidFill>
                                          <a:schemeClr val="tx1"/>
                                        </a:solidFill>
                                        <a:effectLst/>
                                        <a:latin typeface="Cambria Math" panose="02040503050406030204" pitchFamily="18" charset="0"/>
                                      </a:rPr>
                                    </m:ctrlPr>
                                  </m:sSubPr>
                                  <m:e>
                                    <m:r>
                                      <a:rPr lang="en-US" sz="1600">
                                        <a:solidFill>
                                          <a:schemeClr val="tx1"/>
                                        </a:solidFill>
                                        <a:effectLst/>
                                        <a:latin typeface="Cambria Math" panose="02040503050406030204" pitchFamily="18" charset="0"/>
                                      </a:rPr>
                                      <m:t>𝑅</m:t>
                                    </m:r>
                                  </m:e>
                                  <m:sub>
                                    <m:r>
                                      <m:rPr>
                                        <m:nor/>
                                      </m:rPr>
                                      <a:rPr lang="en-US" sz="1600">
                                        <a:solidFill>
                                          <a:schemeClr val="tx1"/>
                                        </a:solidFill>
                                        <a:effectLst/>
                                        <a:latin typeface="Arial" panose="020B0604020202020204" pitchFamily="34" charset="0"/>
                                        <a:cs typeface="Arial" panose="020B0604020202020204" pitchFamily="34" charset="0"/>
                                      </a:rPr>
                                      <m:t>avg</m:t>
                                    </m:r>
                                    <m:r>
                                      <m:rPr>
                                        <m:nor/>
                                      </m:rPr>
                                      <a:rPr lang="en-US" sz="1600">
                                        <a:solidFill>
                                          <a:schemeClr val="tx1"/>
                                        </a:solidFill>
                                        <a:effectLst/>
                                        <a:latin typeface="Arial" panose="020B0604020202020204" pitchFamily="34" charset="0"/>
                                        <a:cs typeface="Arial" panose="020B0604020202020204" pitchFamily="34" charset="0"/>
                                      </a:rPr>
                                      <m:t> </m:t>
                                    </m:r>
                                  </m:sub>
                                </m:sSub>
                              </m:oMath>
                            </m:oMathPara>
                          </a14:m>
                          <a:endParaRPr lang="zh-CN" sz="1600">
                            <a:solidFill>
                              <a:schemeClr val="tx1"/>
                            </a:solidFill>
                            <a:effectLst/>
                            <a:latin typeface="Arial" panose="020B0604020202020204" pitchFamily="34" charset="0"/>
                            <a:ea typeface="DengXian" panose="02010600030101010101" pitchFamily="2" charset="-122"/>
                            <a:cs typeface="Arial" panose="020B0604020202020204" pitchFamily="34" charset="0"/>
                          </a:endParaRPr>
                        </a:p>
                      </a:txBody>
                      <a:tcPr marL="101600" marR="101600" marT="50800" marB="5080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200"/>
                            </a:lnSpc>
                            <a:spcAft>
                              <a:spcPts val="600"/>
                            </a:spcAft>
                          </a:pPr>
                          <a14:m>
                            <m:oMathPara xmlns:m="http://schemas.openxmlformats.org/officeDocument/2006/math">
                              <m:oMathParaPr>
                                <m:jc m:val="centerGroup"/>
                              </m:oMathParaPr>
                              <m:oMath xmlns:m="http://schemas.openxmlformats.org/officeDocument/2006/math">
                                <m:sSubSup>
                                  <m:sSubSupPr>
                                    <m:ctrlPr>
                                      <a:rPr lang="zh-CN" sz="1600" i="1" smtClean="0">
                                        <a:solidFill>
                                          <a:schemeClr val="tx1"/>
                                        </a:solidFill>
                                        <a:effectLst/>
                                        <a:latin typeface="Cambria Math" panose="02040503050406030204" pitchFamily="18" charset="0"/>
                                      </a:rPr>
                                    </m:ctrlPr>
                                  </m:sSubSupPr>
                                  <m:e>
                                    <m:r>
                                      <a:rPr lang="en-US" sz="1600">
                                        <a:solidFill>
                                          <a:schemeClr val="tx1"/>
                                        </a:solidFill>
                                        <a:effectLst/>
                                        <a:latin typeface="Cambria Math" panose="02040503050406030204" pitchFamily="18" charset="0"/>
                                      </a:rPr>
                                      <m:t>𝐶</m:t>
                                    </m:r>
                                  </m:e>
                                  <m:sub>
                                    <m:r>
                                      <m:rPr>
                                        <m:nor/>
                                      </m:rPr>
                                      <a:rPr lang="en-US" sz="1600">
                                        <a:solidFill>
                                          <a:schemeClr val="tx1"/>
                                        </a:solidFill>
                                        <a:effectLst/>
                                        <a:latin typeface="Arial" panose="020B0604020202020204" pitchFamily="34" charset="0"/>
                                        <a:cs typeface="Arial" panose="020B0604020202020204" pitchFamily="34" charset="0"/>
                                      </a:rPr>
                                      <m:t>avg</m:t>
                                    </m:r>
                                    <m:r>
                                      <m:rPr>
                                        <m:nor/>
                                      </m:rPr>
                                      <a:rPr lang="en-US" sz="1600">
                                        <a:solidFill>
                                          <a:schemeClr val="tx1"/>
                                        </a:solidFill>
                                        <a:effectLst/>
                                        <a:latin typeface="Arial" panose="020B0604020202020204" pitchFamily="34" charset="0"/>
                                        <a:cs typeface="Arial" panose="020B0604020202020204" pitchFamily="34" charset="0"/>
                                      </a:rPr>
                                      <m:t> </m:t>
                                    </m:r>
                                  </m:sub>
                                  <m:sup>
                                    <m:r>
                                      <a:rPr lang="en-US" sz="1600">
                                        <a:solidFill>
                                          <a:schemeClr val="tx1"/>
                                        </a:solidFill>
                                        <a:effectLst/>
                                        <a:latin typeface="Cambria Math" panose="02040503050406030204" pitchFamily="18" charset="0"/>
                                      </a:rPr>
                                      <m:t>𝑙</m:t>
                                    </m:r>
                                  </m:sup>
                                </m:sSubSup>
                              </m:oMath>
                            </m:oMathPara>
                          </a14:m>
                          <a:endParaRPr lang="zh-CN" sz="1600" dirty="0">
                            <a:solidFill>
                              <a:schemeClr val="tx1"/>
                            </a:solidFill>
                            <a:effectLst/>
                            <a:latin typeface="Arial" panose="020B0604020202020204" pitchFamily="34" charset="0"/>
                            <a:ea typeface="DengXian" panose="02010600030101010101" pitchFamily="2" charset="-122"/>
                            <a:cs typeface="Arial" panose="020B0604020202020204" pitchFamily="34" charset="0"/>
                          </a:endParaRPr>
                        </a:p>
                      </a:txBody>
                      <a:tcPr marL="101600" marR="101600" marT="50800" marB="5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200"/>
                            </a:lnSpc>
                            <a:spcAft>
                              <a:spcPts val="600"/>
                            </a:spcAft>
                          </a:pPr>
                          <a14:m>
                            <m:oMathPara xmlns:m="http://schemas.openxmlformats.org/officeDocument/2006/math">
                              <m:oMathParaPr>
                                <m:jc m:val="centerGroup"/>
                              </m:oMathParaPr>
                              <m:oMath xmlns:m="http://schemas.openxmlformats.org/officeDocument/2006/math">
                                <m:sSubSup>
                                  <m:sSubSupPr>
                                    <m:ctrlPr>
                                      <a:rPr lang="zh-CN" sz="1600" i="1" smtClean="0">
                                        <a:solidFill>
                                          <a:schemeClr val="tx1"/>
                                        </a:solidFill>
                                        <a:effectLst/>
                                        <a:latin typeface="Cambria Math" panose="02040503050406030204" pitchFamily="18" charset="0"/>
                                      </a:rPr>
                                    </m:ctrlPr>
                                  </m:sSubSupPr>
                                  <m:e>
                                    <m:r>
                                      <a:rPr lang="en-US" sz="1600">
                                        <a:solidFill>
                                          <a:schemeClr val="tx1"/>
                                        </a:solidFill>
                                        <a:effectLst/>
                                        <a:latin typeface="Cambria Math" panose="02040503050406030204" pitchFamily="18" charset="0"/>
                                      </a:rPr>
                                      <m:t>𝐶</m:t>
                                    </m:r>
                                  </m:e>
                                  <m:sub>
                                    <m:r>
                                      <m:rPr>
                                        <m:nor/>
                                      </m:rPr>
                                      <a:rPr lang="en-US" sz="1600">
                                        <a:solidFill>
                                          <a:schemeClr val="tx1"/>
                                        </a:solidFill>
                                        <a:effectLst/>
                                        <a:latin typeface="Arial" panose="020B0604020202020204" pitchFamily="34" charset="0"/>
                                        <a:cs typeface="Arial" panose="020B0604020202020204" pitchFamily="34" charset="0"/>
                                      </a:rPr>
                                      <m:t>avg</m:t>
                                    </m:r>
                                    <m:r>
                                      <m:rPr>
                                        <m:nor/>
                                      </m:rPr>
                                      <a:rPr lang="en-US" sz="1600">
                                        <a:solidFill>
                                          <a:schemeClr val="tx1"/>
                                        </a:solidFill>
                                        <a:effectLst/>
                                        <a:latin typeface="Arial" panose="020B0604020202020204" pitchFamily="34" charset="0"/>
                                        <a:cs typeface="Arial" panose="020B0604020202020204" pitchFamily="34" charset="0"/>
                                      </a:rPr>
                                      <m:t> </m:t>
                                    </m:r>
                                  </m:sub>
                                  <m:sup>
                                    <m:r>
                                      <a:rPr lang="en-US" sz="1600">
                                        <a:solidFill>
                                          <a:schemeClr val="tx1"/>
                                        </a:solidFill>
                                        <a:effectLst/>
                                        <a:latin typeface="Cambria Math" panose="02040503050406030204" pitchFamily="18" charset="0"/>
                                      </a:rPr>
                                      <m:t>𝑟</m:t>
                                    </m:r>
                                  </m:sup>
                                </m:sSubSup>
                              </m:oMath>
                            </m:oMathPara>
                          </a14:m>
                          <a:endParaRPr lang="zh-CN" sz="1600" dirty="0">
                            <a:solidFill>
                              <a:schemeClr val="tx1"/>
                            </a:solidFill>
                            <a:effectLst/>
                            <a:latin typeface="Arial" panose="020B0604020202020204" pitchFamily="34" charset="0"/>
                            <a:ea typeface="DengXian" panose="02010600030101010101" pitchFamily="2" charset="-122"/>
                            <a:cs typeface="Arial" panose="020B0604020202020204" pitchFamily="34" charset="0"/>
                          </a:endParaRPr>
                        </a:p>
                      </a:txBody>
                      <a:tcPr marL="101600" marR="101600" marT="50800" marB="5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200"/>
                            </a:lnSpc>
                            <a:spcAft>
                              <a:spcPts val="600"/>
                            </a:spcAft>
                          </a:pPr>
                          <a14:m>
                            <m:oMathPara xmlns:m="http://schemas.openxmlformats.org/officeDocument/2006/math">
                              <m:oMathParaPr>
                                <m:jc m:val="centerGroup"/>
                              </m:oMathParaPr>
                              <m:oMath xmlns:m="http://schemas.openxmlformats.org/officeDocument/2006/math">
                                <m:sSubSup>
                                  <m:sSubSupPr>
                                    <m:ctrlPr>
                                      <a:rPr lang="zh-CN" sz="1600" i="1" smtClean="0">
                                        <a:solidFill>
                                          <a:schemeClr val="tx1"/>
                                        </a:solidFill>
                                        <a:effectLst/>
                                        <a:latin typeface="Cambria Math" panose="02040503050406030204" pitchFamily="18" charset="0"/>
                                      </a:rPr>
                                    </m:ctrlPr>
                                  </m:sSubSupPr>
                                  <m:e>
                                    <m:r>
                                      <a:rPr lang="en-US" sz="1600">
                                        <a:solidFill>
                                          <a:schemeClr val="tx1"/>
                                        </a:solidFill>
                                        <a:effectLst/>
                                        <a:latin typeface="Cambria Math" panose="02040503050406030204" pitchFamily="18" charset="0"/>
                                      </a:rPr>
                                      <m:t>𝑅</m:t>
                                    </m:r>
                                  </m:e>
                                  <m:sub>
                                    <m:r>
                                      <m:rPr>
                                        <m:nor/>
                                      </m:rPr>
                                      <a:rPr lang="en-US" sz="1600">
                                        <a:solidFill>
                                          <a:schemeClr val="tx1"/>
                                        </a:solidFill>
                                        <a:effectLst/>
                                        <a:latin typeface="Arial" panose="020B0604020202020204" pitchFamily="34" charset="0"/>
                                        <a:cs typeface="Arial" panose="020B0604020202020204" pitchFamily="34" charset="0"/>
                                      </a:rPr>
                                      <m:t>avg</m:t>
                                    </m:r>
                                    <m:r>
                                      <m:rPr>
                                        <m:nor/>
                                      </m:rPr>
                                      <a:rPr lang="en-US" sz="1600">
                                        <a:solidFill>
                                          <a:schemeClr val="tx1"/>
                                        </a:solidFill>
                                        <a:effectLst/>
                                        <a:latin typeface="Arial" panose="020B0604020202020204" pitchFamily="34" charset="0"/>
                                        <a:cs typeface="Arial" panose="020B0604020202020204" pitchFamily="34" charset="0"/>
                                      </a:rPr>
                                      <m:t> </m:t>
                                    </m:r>
                                  </m:sub>
                                  <m:sup>
                                    <m:r>
                                      <a:rPr lang="en-US" sz="1600">
                                        <a:solidFill>
                                          <a:schemeClr val="tx1"/>
                                        </a:solidFill>
                                        <a:effectLst/>
                                        <a:latin typeface="Cambria Math" panose="02040503050406030204" pitchFamily="18" charset="0"/>
                                      </a:rPr>
                                      <m:t>𝑙</m:t>
                                    </m:r>
                                  </m:sup>
                                </m:sSubSup>
                              </m:oMath>
                            </m:oMathPara>
                          </a14:m>
                          <a:endParaRPr lang="zh-CN" sz="1600" dirty="0">
                            <a:solidFill>
                              <a:schemeClr val="tx1"/>
                            </a:solidFill>
                            <a:effectLst/>
                            <a:latin typeface="Arial" panose="020B0604020202020204" pitchFamily="34" charset="0"/>
                            <a:ea typeface="DengXian" panose="02010600030101010101" pitchFamily="2" charset="-122"/>
                            <a:cs typeface="Arial" panose="020B0604020202020204" pitchFamily="34" charset="0"/>
                          </a:endParaRPr>
                        </a:p>
                      </a:txBody>
                      <a:tcPr marL="101600" marR="101600" marT="50800" marB="5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200"/>
                            </a:lnSpc>
                            <a:spcAft>
                              <a:spcPts val="600"/>
                            </a:spcAft>
                          </a:pPr>
                          <a14:m>
                            <m:oMathPara xmlns:m="http://schemas.openxmlformats.org/officeDocument/2006/math">
                              <m:oMathParaPr>
                                <m:jc m:val="centerGroup"/>
                              </m:oMathParaPr>
                              <m:oMath xmlns:m="http://schemas.openxmlformats.org/officeDocument/2006/math">
                                <m:sSubSup>
                                  <m:sSubSupPr>
                                    <m:ctrlPr>
                                      <a:rPr lang="zh-CN" sz="1600" i="1" smtClean="0">
                                        <a:solidFill>
                                          <a:schemeClr val="tx1"/>
                                        </a:solidFill>
                                        <a:effectLst/>
                                        <a:latin typeface="Cambria Math" panose="02040503050406030204" pitchFamily="18" charset="0"/>
                                      </a:rPr>
                                    </m:ctrlPr>
                                  </m:sSubSupPr>
                                  <m:e>
                                    <m:r>
                                      <a:rPr lang="en-US" sz="1600">
                                        <a:solidFill>
                                          <a:schemeClr val="tx1"/>
                                        </a:solidFill>
                                        <a:effectLst/>
                                        <a:latin typeface="Cambria Math" panose="02040503050406030204" pitchFamily="18" charset="0"/>
                                      </a:rPr>
                                      <m:t>𝐿</m:t>
                                    </m:r>
                                  </m:e>
                                  <m:sub>
                                    <m:r>
                                      <m:rPr>
                                        <m:nor/>
                                      </m:rPr>
                                      <a:rPr lang="en-US" sz="1600">
                                        <a:solidFill>
                                          <a:schemeClr val="tx1"/>
                                        </a:solidFill>
                                        <a:effectLst/>
                                        <a:latin typeface="Arial" panose="020B0604020202020204" pitchFamily="34" charset="0"/>
                                        <a:cs typeface="Arial" panose="020B0604020202020204" pitchFamily="34" charset="0"/>
                                      </a:rPr>
                                      <m:t>avg</m:t>
                                    </m:r>
                                    <m:r>
                                      <m:rPr>
                                        <m:nor/>
                                      </m:rPr>
                                      <a:rPr lang="en-US" sz="1600">
                                        <a:solidFill>
                                          <a:schemeClr val="tx1"/>
                                        </a:solidFill>
                                        <a:effectLst/>
                                        <a:latin typeface="Arial" panose="020B0604020202020204" pitchFamily="34" charset="0"/>
                                        <a:cs typeface="Arial" panose="020B0604020202020204" pitchFamily="34" charset="0"/>
                                      </a:rPr>
                                      <m:t> </m:t>
                                    </m:r>
                                  </m:sub>
                                  <m:sup>
                                    <m:r>
                                      <a:rPr lang="en-US" sz="1600">
                                        <a:solidFill>
                                          <a:schemeClr val="tx1"/>
                                        </a:solidFill>
                                        <a:effectLst/>
                                        <a:latin typeface="Cambria Math" panose="02040503050406030204" pitchFamily="18" charset="0"/>
                                      </a:rPr>
                                      <m:t>𝑎</m:t>
                                    </m:r>
                                  </m:sup>
                                </m:sSubSup>
                              </m:oMath>
                            </m:oMathPara>
                          </a14:m>
                          <a:endParaRPr lang="zh-CN" sz="1600">
                            <a:solidFill>
                              <a:schemeClr val="tx1"/>
                            </a:solidFill>
                            <a:effectLst/>
                            <a:latin typeface="Arial" panose="020B0604020202020204" pitchFamily="34" charset="0"/>
                            <a:ea typeface="DengXian" panose="02010600030101010101" pitchFamily="2" charset="-122"/>
                            <a:cs typeface="Arial" panose="020B0604020202020204" pitchFamily="34" charset="0"/>
                          </a:endParaRPr>
                        </a:p>
                      </a:txBody>
                      <a:tcPr marL="101600" marR="101600" marT="50800" marB="50800"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73012156"/>
                      </a:ext>
                    </a:extLst>
                  </a:tr>
                  <a:tr h="427072">
                    <a:tc>
                      <a:txBody>
                        <a:bodyPr/>
                        <a:lstStyle/>
                        <a:p>
                          <a:pPr algn="ctr">
                            <a:lnSpc>
                              <a:spcPts val="1200"/>
                            </a:lnSpc>
                            <a:spcAft>
                              <a:spcPts val="600"/>
                            </a:spcAft>
                          </a:pPr>
                          <a14:m>
                            <m:oMathPara xmlns:m="http://schemas.openxmlformats.org/officeDocument/2006/math">
                              <m:oMathParaPr>
                                <m:jc m:val="centerGroup"/>
                              </m:oMathParaPr>
                              <m:oMath xmlns:m="http://schemas.openxmlformats.org/officeDocument/2006/math">
                                <m:r>
                                  <a:rPr lang="en-US" sz="1600" smtClean="0">
                                    <a:solidFill>
                                      <a:schemeClr val="tx1"/>
                                    </a:solidFill>
                                    <a:effectLst/>
                                    <a:latin typeface="Cambria Math" panose="02040503050406030204" pitchFamily="18" charset="0"/>
                                  </a:rPr>
                                  <m:t>𝐷𝐺𝑀𝐺</m:t>
                                </m:r>
                              </m:oMath>
                            </m:oMathPara>
                          </a14:m>
                          <a:endParaRPr lang="zh-CN" sz="1600">
                            <a:solidFill>
                              <a:schemeClr val="tx1"/>
                            </a:solidFill>
                            <a:effectLst/>
                            <a:latin typeface="Arial" panose="020B0604020202020204" pitchFamily="34" charset="0"/>
                            <a:ea typeface="DengXian" panose="02010600030101010101" pitchFamily="2" charset="-122"/>
                            <a:cs typeface="Arial" panose="020B0604020202020204" pitchFamily="34" charset="0"/>
                          </a:endParaRPr>
                        </a:p>
                      </a:txBody>
                      <a:tcPr marL="101600" marR="101600" marT="50800" marB="5080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200"/>
                            </a:lnSpc>
                            <a:spcAft>
                              <a:spcPts val="600"/>
                            </a:spcAft>
                          </a:pPr>
                          <a:r>
                            <a:rPr lang="en-US" sz="1600" dirty="0">
                              <a:solidFill>
                                <a:schemeClr val="tx1"/>
                              </a:solidFill>
                              <a:effectLst/>
                              <a:latin typeface="Arial" panose="020B0604020202020204" pitchFamily="34" charset="0"/>
                              <a:cs typeface="Arial" panose="020B0604020202020204" pitchFamily="34" charset="0"/>
                            </a:rPr>
                            <a:t>0.895</a:t>
                          </a:r>
                          <a:endParaRPr lang="zh-CN" sz="1600" dirty="0">
                            <a:solidFill>
                              <a:schemeClr val="tx1"/>
                            </a:solidFill>
                            <a:effectLst/>
                            <a:latin typeface="Arial" panose="020B0604020202020204" pitchFamily="34" charset="0"/>
                            <a:ea typeface="DengXian" panose="02010600030101010101" pitchFamily="2" charset="-122"/>
                            <a:cs typeface="Arial" panose="020B0604020202020204" pitchFamily="34" charset="0"/>
                          </a:endParaRPr>
                        </a:p>
                      </a:txBody>
                      <a:tcPr marL="101600" marR="101600" marT="50800" marB="5080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200"/>
                            </a:lnSpc>
                            <a:spcAft>
                              <a:spcPts val="600"/>
                            </a:spcAft>
                          </a:pPr>
                          <a:r>
                            <a:rPr lang="en-US" sz="1600" dirty="0">
                              <a:solidFill>
                                <a:schemeClr val="tx1"/>
                              </a:solidFill>
                              <a:effectLst/>
                              <a:latin typeface="Arial" panose="020B0604020202020204" pitchFamily="34" charset="0"/>
                              <a:cs typeface="Arial" panose="020B0604020202020204" pitchFamily="34" charset="0"/>
                            </a:rPr>
                            <a:t>0.398</a:t>
                          </a:r>
                          <a:endParaRPr lang="zh-CN" sz="1600" dirty="0">
                            <a:solidFill>
                              <a:schemeClr val="tx1"/>
                            </a:solidFill>
                            <a:effectLst/>
                            <a:latin typeface="Arial" panose="020B0604020202020204" pitchFamily="34" charset="0"/>
                            <a:ea typeface="DengXian" panose="02010600030101010101" pitchFamily="2" charset="-122"/>
                            <a:cs typeface="Arial" panose="020B0604020202020204" pitchFamily="34" charset="0"/>
                          </a:endParaRPr>
                        </a:p>
                      </a:txBody>
                      <a:tcPr marL="101600" marR="101600" marT="50800" marB="5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200"/>
                            </a:lnSpc>
                            <a:spcAft>
                              <a:spcPts val="600"/>
                            </a:spcAft>
                          </a:pPr>
                          <a:r>
                            <a:rPr lang="en-US" sz="1600" dirty="0">
                              <a:solidFill>
                                <a:schemeClr val="tx1"/>
                              </a:solidFill>
                              <a:effectLst/>
                              <a:latin typeface="Arial" panose="020B0604020202020204" pitchFamily="34" charset="0"/>
                              <a:cs typeface="Arial" panose="020B0604020202020204" pitchFamily="34" charset="0"/>
                            </a:rPr>
                            <a:t>0.413</a:t>
                          </a:r>
                          <a:endParaRPr lang="zh-CN" sz="1600" dirty="0">
                            <a:solidFill>
                              <a:schemeClr val="tx1"/>
                            </a:solidFill>
                            <a:effectLst/>
                            <a:latin typeface="Arial" panose="020B0604020202020204" pitchFamily="34" charset="0"/>
                            <a:ea typeface="DengXian" panose="02010600030101010101" pitchFamily="2" charset="-122"/>
                            <a:cs typeface="Arial" panose="020B0604020202020204" pitchFamily="34" charset="0"/>
                          </a:endParaRPr>
                        </a:p>
                      </a:txBody>
                      <a:tcPr marL="101600" marR="101600" marT="50800" marB="5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200"/>
                            </a:lnSpc>
                            <a:spcAft>
                              <a:spcPts val="600"/>
                            </a:spcAft>
                          </a:pPr>
                          <a:r>
                            <a:rPr lang="en-US" sz="1600">
                              <a:solidFill>
                                <a:schemeClr val="tx1"/>
                              </a:solidFill>
                              <a:effectLst/>
                              <a:latin typeface="Arial" panose="020B0604020202020204" pitchFamily="34" charset="0"/>
                              <a:cs typeface="Arial" panose="020B0604020202020204" pitchFamily="34" charset="0"/>
                            </a:rPr>
                            <a:t>0.536</a:t>
                          </a:r>
                          <a:endParaRPr lang="zh-CN" sz="1600">
                            <a:solidFill>
                              <a:schemeClr val="tx1"/>
                            </a:solidFill>
                            <a:effectLst/>
                            <a:latin typeface="Arial" panose="020B0604020202020204" pitchFamily="34" charset="0"/>
                            <a:ea typeface="DengXian" panose="02010600030101010101" pitchFamily="2" charset="-122"/>
                            <a:cs typeface="Arial" panose="020B0604020202020204" pitchFamily="34" charset="0"/>
                          </a:endParaRPr>
                        </a:p>
                      </a:txBody>
                      <a:tcPr marL="101600" marR="101600" marT="50800" marB="5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200"/>
                            </a:lnSpc>
                            <a:spcAft>
                              <a:spcPts val="600"/>
                            </a:spcAft>
                          </a:pPr>
                          <a:r>
                            <a:rPr lang="en-US" sz="1600">
                              <a:solidFill>
                                <a:schemeClr val="tx1"/>
                              </a:solidFill>
                              <a:effectLst/>
                              <a:latin typeface="Arial" panose="020B0604020202020204" pitchFamily="34" charset="0"/>
                              <a:cs typeface="Arial" panose="020B0604020202020204" pitchFamily="34" charset="0"/>
                            </a:rPr>
                            <a:t>0.401</a:t>
                          </a:r>
                          <a:endParaRPr lang="zh-CN" sz="1600">
                            <a:solidFill>
                              <a:schemeClr val="tx1"/>
                            </a:solidFill>
                            <a:effectLst/>
                            <a:latin typeface="Arial" panose="020B0604020202020204" pitchFamily="34" charset="0"/>
                            <a:ea typeface="DengXian" panose="02010600030101010101" pitchFamily="2" charset="-122"/>
                            <a:cs typeface="Arial" panose="020B0604020202020204" pitchFamily="34" charset="0"/>
                          </a:endParaRPr>
                        </a:p>
                      </a:txBody>
                      <a:tcPr marL="101600" marR="101600" marT="50800" marB="50800"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36919044"/>
                      </a:ext>
                    </a:extLst>
                  </a:tr>
                  <a:tr h="536140">
                    <a:tc>
                      <a:txBody>
                        <a:bodyPr/>
                        <a:lstStyle/>
                        <a:p>
                          <a:pPr algn="ctr">
                            <a:lnSpc>
                              <a:spcPts val="1200"/>
                            </a:lnSpc>
                            <a:spcAft>
                              <a:spcPts val="600"/>
                            </a:spcAft>
                          </a:pPr>
                          <a:r>
                            <a:rPr lang="en-US" sz="1600" dirty="0" err="1">
                              <a:solidFill>
                                <a:schemeClr val="tx1"/>
                              </a:solidFill>
                              <a:effectLst/>
                              <a:latin typeface="Arial" panose="020B0604020202020204" pitchFamily="34" charset="0"/>
                              <a:cs typeface="Arial" panose="020B0604020202020204" pitchFamily="34" charset="0"/>
                            </a:rPr>
                            <a:t>BubbleFormer</a:t>
                          </a:r>
                          <a:endParaRPr lang="zh-CN" sz="1600" dirty="0">
                            <a:solidFill>
                              <a:schemeClr val="tx1"/>
                            </a:solidFill>
                            <a:effectLst/>
                            <a:latin typeface="Arial" panose="020B0604020202020204" pitchFamily="34" charset="0"/>
                            <a:ea typeface="DengXian" panose="02010600030101010101" pitchFamily="2" charset="-122"/>
                            <a:cs typeface="Arial" panose="020B0604020202020204" pitchFamily="34" charset="0"/>
                          </a:endParaRPr>
                        </a:p>
                      </a:txBody>
                      <a:tcPr marL="101600" marR="101600" marT="50800" marB="5080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200"/>
                            </a:lnSpc>
                            <a:spcAft>
                              <a:spcPts val="600"/>
                            </a:spcAft>
                          </a:pPr>
                          <a14:m>
                            <m:oMathPara xmlns:m="http://schemas.openxmlformats.org/officeDocument/2006/math">
                              <m:oMathParaPr>
                                <m:jc m:val="centerGroup"/>
                              </m:oMathParaPr>
                              <m:oMath xmlns:m="http://schemas.openxmlformats.org/officeDocument/2006/math">
                                <m:r>
                                  <a:rPr lang="en-US" sz="1600" smtClean="0">
                                    <a:solidFill>
                                      <a:schemeClr val="tx1"/>
                                    </a:solidFill>
                                    <a:effectLst/>
                                    <a:latin typeface="Cambria Math" panose="02040503050406030204" pitchFamily="18" charset="0"/>
                                  </a:rPr>
                                  <m:t>𝟎</m:t>
                                </m:r>
                                <m:r>
                                  <a:rPr lang="en-US" sz="1600" smtClean="0">
                                    <a:solidFill>
                                      <a:schemeClr val="tx1"/>
                                    </a:solidFill>
                                    <a:effectLst/>
                                    <a:latin typeface="Cambria Math" panose="02040503050406030204" pitchFamily="18" charset="0"/>
                                  </a:rPr>
                                  <m:t>.</m:t>
                                </m:r>
                                <m:r>
                                  <a:rPr lang="en-US" sz="1600" smtClean="0">
                                    <a:solidFill>
                                      <a:schemeClr val="tx1"/>
                                    </a:solidFill>
                                    <a:effectLst/>
                                    <a:latin typeface="Cambria Math" panose="02040503050406030204" pitchFamily="18" charset="0"/>
                                  </a:rPr>
                                  <m:t>𝟗𝟒𝟓</m:t>
                                </m:r>
                              </m:oMath>
                            </m:oMathPara>
                          </a14:m>
                          <a:endParaRPr lang="zh-CN" sz="1600" dirty="0">
                            <a:solidFill>
                              <a:schemeClr val="tx1"/>
                            </a:solidFill>
                            <a:effectLst/>
                            <a:latin typeface="Arial" panose="020B0604020202020204" pitchFamily="34" charset="0"/>
                            <a:ea typeface="DengXian" panose="02010600030101010101" pitchFamily="2" charset="-122"/>
                            <a:cs typeface="Arial" panose="020B0604020202020204" pitchFamily="34" charset="0"/>
                          </a:endParaRPr>
                        </a:p>
                      </a:txBody>
                      <a:tcPr marL="101600" marR="101600" marT="50800" marB="5080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200"/>
                            </a:lnSpc>
                            <a:spcAft>
                              <a:spcPts val="600"/>
                            </a:spcAft>
                          </a:pPr>
                          <a14:m>
                            <m:oMathPara xmlns:m="http://schemas.openxmlformats.org/officeDocument/2006/math">
                              <m:oMathParaPr>
                                <m:jc m:val="centerGroup"/>
                              </m:oMathParaPr>
                              <m:oMath xmlns:m="http://schemas.openxmlformats.org/officeDocument/2006/math">
                                <m:r>
                                  <a:rPr lang="en-US" sz="1600" smtClean="0">
                                    <a:solidFill>
                                      <a:schemeClr val="tx1"/>
                                    </a:solidFill>
                                    <a:effectLst/>
                                    <a:latin typeface="Cambria Math" panose="02040503050406030204" pitchFamily="18" charset="0"/>
                                  </a:rPr>
                                  <m:t>𝟎</m:t>
                                </m:r>
                                <m:r>
                                  <a:rPr lang="en-US" sz="1600" smtClean="0">
                                    <a:solidFill>
                                      <a:schemeClr val="tx1"/>
                                    </a:solidFill>
                                    <a:effectLst/>
                                    <a:latin typeface="Cambria Math" panose="02040503050406030204" pitchFamily="18" charset="0"/>
                                  </a:rPr>
                                  <m:t>.</m:t>
                                </m:r>
                                <m:r>
                                  <a:rPr lang="en-US" sz="1600" smtClean="0">
                                    <a:solidFill>
                                      <a:schemeClr val="tx1"/>
                                    </a:solidFill>
                                    <a:effectLst/>
                                    <a:latin typeface="Cambria Math" panose="02040503050406030204" pitchFamily="18" charset="0"/>
                                  </a:rPr>
                                  <m:t>𝟖𝟓𝟏</m:t>
                                </m:r>
                              </m:oMath>
                            </m:oMathPara>
                          </a14:m>
                          <a:endParaRPr lang="zh-CN" sz="1600">
                            <a:solidFill>
                              <a:schemeClr val="tx1"/>
                            </a:solidFill>
                            <a:effectLst/>
                            <a:latin typeface="Arial" panose="020B0604020202020204" pitchFamily="34" charset="0"/>
                            <a:ea typeface="DengXian" panose="02010600030101010101" pitchFamily="2" charset="-122"/>
                            <a:cs typeface="Arial" panose="020B0604020202020204" pitchFamily="34" charset="0"/>
                          </a:endParaRPr>
                        </a:p>
                      </a:txBody>
                      <a:tcPr marL="101600" marR="101600" marT="50800" marB="5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200"/>
                            </a:lnSpc>
                            <a:spcAft>
                              <a:spcPts val="600"/>
                            </a:spcAft>
                          </a:pPr>
                          <a:r>
                            <a:rPr lang="en-US" sz="1600" dirty="0">
                              <a:solidFill>
                                <a:schemeClr val="tx1"/>
                              </a:solidFill>
                              <a:effectLst/>
                              <a:latin typeface="Arial" panose="020B0604020202020204" pitchFamily="34" charset="0"/>
                              <a:cs typeface="Arial" panose="020B0604020202020204" pitchFamily="34" charset="0"/>
                            </a:rPr>
                            <a:t>0.906</a:t>
                          </a:r>
                          <a:endParaRPr lang="zh-CN" sz="1600" dirty="0">
                            <a:solidFill>
                              <a:schemeClr val="tx1"/>
                            </a:solidFill>
                            <a:effectLst/>
                            <a:latin typeface="Arial" panose="020B0604020202020204" pitchFamily="34" charset="0"/>
                            <a:ea typeface="DengXian" panose="02010600030101010101" pitchFamily="2" charset="-122"/>
                            <a:cs typeface="Arial" panose="020B0604020202020204" pitchFamily="34" charset="0"/>
                          </a:endParaRPr>
                        </a:p>
                      </a:txBody>
                      <a:tcPr marL="101600" marR="101600" marT="50800" marB="5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200"/>
                            </a:lnSpc>
                            <a:spcAft>
                              <a:spcPts val="600"/>
                            </a:spcAft>
                          </a:pPr>
                          <a14:m>
                            <m:oMathPara xmlns:m="http://schemas.openxmlformats.org/officeDocument/2006/math">
                              <m:oMathParaPr>
                                <m:jc m:val="centerGroup"/>
                              </m:oMathParaPr>
                              <m:oMath xmlns:m="http://schemas.openxmlformats.org/officeDocument/2006/math">
                                <m:r>
                                  <a:rPr lang="en-US" sz="1600" smtClean="0">
                                    <a:solidFill>
                                      <a:schemeClr val="tx1"/>
                                    </a:solidFill>
                                    <a:effectLst/>
                                    <a:latin typeface="Cambria Math" panose="02040503050406030204" pitchFamily="18" charset="0"/>
                                  </a:rPr>
                                  <m:t>𝟏</m:t>
                                </m:r>
                                <m:r>
                                  <a:rPr lang="en-US" sz="1600" smtClean="0">
                                    <a:solidFill>
                                      <a:schemeClr val="tx1"/>
                                    </a:solidFill>
                                    <a:effectLst/>
                                    <a:latin typeface="Cambria Math" panose="02040503050406030204" pitchFamily="18" charset="0"/>
                                  </a:rPr>
                                  <m:t>.</m:t>
                                </m:r>
                                <m:r>
                                  <a:rPr lang="en-US" sz="1600" smtClean="0">
                                    <a:solidFill>
                                      <a:schemeClr val="tx1"/>
                                    </a:solidFill>
                                    <a:effectLst/>
                                    <a:latin typeface="Cambria Math" panose="02040503050406030204" pitchFamily="18" charset="0"/>
                                  </a:rPr>
                                  <m:t>𝟎𝟎𝟏</m:t>
                                </m:r>
                              </m:oMath>
                            </m:oMathPara>
                          </a14:m>
                          <a:endParaRPr lang="zh-CN" sz="1600" dirty="0">
                            <a:solidFill>
                              <a:schemeClr val="tx1"/>
                            </a:solidFill>
                            <a:effectLst/>
                            <a:latin typeface="Arial" panose="020B0604020202020204" pitchFamily="34" charset="0"/>
                            <a:ea typeface="DengXian" panose="02010600030101010101" pitchFamily="2" charset="-122"/>
                            <a:cs typeface="Arial" panose="020B0604020202020204" pitchFamily="34" charset="0"/>
                          </a:endParaRPr>
                        </a:p>
                      </a:txBody>
                      <a:tcPr marL="101600" marR="101600" marT="50800" marB="5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200"/>
                            </a:lnSpc>
                            <a:spcAft>
                              <a:spcPts val="600"/>
                            </a:spcAft>
                          </a:pPr>
                          <a14:m>
                            <m:oMathPara xmlns:m="http://schemas.openxmlformats.org/officeDocument/2006/math">
                              <m:oMathParaPr>
                                <m:jc m:val="centerGroup"/>
                              </m:oMathParaPr>
                              <m:oMath xmlns:m="http://schemas.openxmlformats.org/officeDocument/2006/math">
                                <m:r>
                                  <a:rPr lang="en-US" sz="1600" smtClean="0">
                                    <a:solidFill>
                                      <a:schemeClr val="tx1"/>
                                    </a:solidFill>
                                    <a:effectLst/>
                                    <a:latin typeface="Cambria Math" panose="02040503050406030204" pitchFamily="18" charset="0"/>
                                  </a:rPr>
                                  <m:t>𝟏</m:t>
                                </m:r>
                                <m:r>
                                  <a:rPr lang="en-US" sz="1600" smtClean="0">
                                    <a:solidFill>
                                      <a:schemeClr val="tx1"/>
                                    </a:solidFill>
                                    <a:effectLst/>
                                    <a:latin typeface="Cambria Math" panose="02040503050406030204" pitchFamily="18" charset="0"/>
                                  </a:rPr>
                                  <m:t>.</m:t>
                                </m:r>
                                <m:r>
                                  <a:rPr lang="en-US" sz="1600" smtClean="0">
                                    <a:solidFill>
                                      <a:schemeClr val="tx1"/>
                                    </a:solidFill>
                                    <a:effectLst/>
                                    <a:latin typeface="Cambria Math" panose="02040503050406030204" pitchFamily="18" charset="0"/>
                                  </a:rPr>
                                  <m:t>𝟎𝟐𝟔</m:t>
                                </m:r>
                              </m:oMath>
                            </m:oMathPara>
                          </a14:m>
                          <a:endParaRPr lang="zh-CN" sz="1600" dirty="0">
                            <a:solidFill>
                              <a:schemeClr val="tx1"/>
                            </a:solidFill>
                            <a:effectLst/>
                            <a:latin typeface="Arial" panose="020B0604020202020204" pitchFamily="34" charset="0"/>
                            <a:ea typeface="DengXian" panose="02010600030101010101" pitchFamily="2" charset="-122"/>
                            <a:cs typeface="Arial" panose="020B0604020202020204" pitchFamily="34" charset="0"/>
                          </a:endParaRPr>
                        </a:p>
                      </a:txBody>
                      <a:tcPr marL="101600" marR="101600" marT="50800" marB="50800"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02756711"/>
                      </a:ext>
                    </a:extLst>
                  </a:tr>
                </a:tbl>
              </a:graphicData>
            </a:graphic>
          </p:graphicFrame>
        </mc:Choice>
        <mc:Fallback>
          <p:graphicFrame>
            <p:nvGraphicFramePr>
              <p:cNvPr id="7" name="表格 6">
                <a:extLst>
                  <a:ext uri="{FF2B5EF4-FFF2-40B4-BE49-F238E27FC236}">
                    <a16:creationId xmlns:a16="http://schemas.microsoft.com/office/drawing/2014/main" id="{8BEC61A7-8307-5A46-983E-54176CC93F7A}"/>
                  </a:ext>
                </a:extLst>
              </p:cNvPr>
              <p:cNvGraphicFramePr>
                <a:graphicFrameLocks noGrp="1"/>
              </p:cNvGraphicFramePr>
              <p:nvPr>
                <p:extLst>
                  <p:ext uri="{D42A27DB-BD31-4B8C-83A1-F6EECF244321}">
                    <p14:modId xmlns:p14="http://schemas.microsoft.com/office/powerpoint/2010/main" val="4100585054"/>
                  </p:ext>
                </p:extLst>
              </p:nvPr>
            </p:nvGraphicFramePr>
            <p:xfrm>
              <a:off x="1910616" y="5049279"/>
              <a:ext cx="8276970" cy="1390284"/>
            </p:xfrm>
            <a:graphic>
              <a:graphicData uri="http://schemas.openxmlformats.org/drawingml/2006/table">
                <a:tbl>
                  <a:tblPr firstRow="1" firstCol="1" bandRow="1">
                    <a:tableStyleId>{5C22544A-7EE6-4342-B048-85BDC9FD1C3A}</a:tableStyleId>
                  </a:tblPr>
                  <a:tblGrid>
                    <a:gridCol w="1379495">
                      <a:extLst>
                        <a:ext uri="{9D8B030D-6E8A-4147-A177-3AD203B41FA5}">
                          <a16:colId xmlns:a16="http://schemas.microsoft.com/office/drawing/2014/main" val="4152741035"/>
                        </a:ext>
                      </a:extLst>
                    </a:gridCol>
                    <a:gridCol w="1379495">
                      <a:extLst>
                        <a:ext uri="{9D8B030D-6E8A-4147-A177-3AD203B41FA5}">
                          <a16:colId xmlns:a16="http://schemas.microsoft.com/office/drawing/2014/main" val="2900138451"/>
                        </a:ext>
                      </a:extLst>
                    </a:gridCol>
                    <a:gridCol w="1379495">
                      <a:extLst>
                        <a:ext uri="{9D8B030D-6E8A-4147-A177-3AD203B41FA5}">
                          <a16:colId xmlns:a16="http://schemas.microsoft.com/office/drawing/2014/main" val="870159952"/>
                        </a:ext>
                      </a:extLst>
                    </a:gridCol>
                    <a:gridCol w="1379495">
                      <a:extLst>
                        <a:ext uri="{9D8B030D-6E8A-4147-A177-3AD203B41FA5}">
                          <a16:colId xmlns:a16="http://schemas.microsoft.com/office/drawing/2014/main" val="2402731634"/>
                        </a:ext>
                      </a:extLst>
                    </a:gridCol>
                    <a:gridCol w="1379495">
                      <a:extLst>
                        <a:ext uri="{9D8B030D-6E8A-4147-A177-3AD203B41FA5}">
                          <a16:colId xmlns:a16="http://schemas.microsoft.com/office/drawing/2014/main" val="2757485751"/>
                        </a:ext>
                      </a:extLst>
                    </a:gridCol>
                    <a:gridCol w="1379495">
                      <a:extLst>
                        <a:ext uri="{9D8B030D-6E8A-4147-A177-3AD203B41FA5}">
                          <a16:colId xmlns:a16="http://schemas.microsoft.com/office/drawing/2014/main" val="3830601468"/>
                        </a:ext>
                      </a:extLst>
                    </a:gridCol>
                  </a:tblGrid>
                  <a:tr h="427072">
                    <a:tc>
                      <a:txBody>
                        <a:bodyPr/>
                        <a:lstStyle/>
                        <a:p>
                          <a:pPr algn="ctr">
                            <a:lnSpc>
                              <a:spcPts val="1200"/>
                            </a:lnSpc>
                            <a:spcAft>
                              <a:spcPts val="600"/>
                            </a:spcAft>
                          </a:pPr>
                          <a:r>
                            <a:rPr lang="en-US" sz="1600" dirty="0">
                              <a:solidFill>
                                <a:schemeClr val="tx1"/>
                              </a:solidFill>
                              <a:effectLst/>
                              <a:latin typeface="Arial" panose="020B0604020202020204" pitchFamily="34" charset="0"/>
                              <a:cs typeface="Arial" panose="020B0604020202020204" pitchFamily="34" charset="0"/>
                            </a:rPr>
                            <a:t>Method</a:t>
                          </a:r>
                          <a:endParaRPr lang="zh-CN" sz="1600" dirty="0">
                            <a:solidFill>
                              <a:schemeClr val="tx1"/>
                            </a:solidFill>
                            <a:effectLst/>
                            <a:latin typeface="Arial" panose="020B0604020202020204" pitchFamily="34" charset="0"/>
                            <a:ea typeface="DengXian" panose="02010600030101010101" pitchFamily="2" charset="-122"/>
                            <a:cs typeface="Arial" panose="020B0604020202020204" pitchFamily="34" charset="0"/>
                          </a:endParaRPr>
                        </a:p>
                      </a:txBody>
                      <a:tcPr marL="101600" marR="101600" marT="50800" marB="5080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CN"/>
                        </a:p>
                      </a:txBody>
                      <a:tcPr marL="101600" marR="101600" marT="50800" marB="5080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00885" t="-2857" r="-401770" b="-230000"/>
                          </a:stretch>
                        </a:blipFill>
                      </a:tcPr>
                    </a:tc>
                    <a:tc>
                      <a:txBody>
                        <a:bodyPr/>
                        <a:lstStyle/>
                        <a:p>
                          <a:endParaRPr lang="zh-CN"/>
                        </a:p>
                      </a:txBody>
                      <a:tcPr marL="101600" marR="101600" marT="50800" marB="5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00000" t="-2857" r="-300000" b="-230000"/>
                          </a:stretch>
                        </a:blipFill>
                      </a:tcPr>
                    </a:tc>
                    <a:tc>
                      <a:txBody>
                        <a:bodyPr/>
                        <a:lstStyle/>
                        <a:p>
                          <a:endParaRPr lang="zh-CN"/>
                        </a:p>
                      </a:txBody>
                      <a:tcPr marL="101600" marR="101600" marT="50800" marB="5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01327" t="-2857" r="-201327" b="-230000"/>
                          </a:stretch>
                        </a:blipFill>
                      </a:tcPr>
                    </a:tc>
                    <a:tc>
                      <a:txBody>
                        <a:bodyPr/>
                        <a:lstStyle/>
                        <a:p>
                          <a:endParaRPr lang="zh-CN"/>
                        </a:p>
                      </a:txBody>
                      <a:tcPr marL="101600" marR="101600" marT="50800" marB="5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99559" t="-2857" r="-100441" b="-230000"/>
                          </a:stretch>
                        </a:blipFill>
                      </a:tcPr>
                    </a:tc>
                    <a:tc>
                      <a:txBody>
                        <a:bodyPr/>
                        <a:lstStyle/>
                        <a:p>
                          <a:endParaRPr lang="zh-CN"/>
                        </a:p>
                      </a:txBody>
                      <a:tcPr marL="101600" marR="101600" marT="50800" marB="50800"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501770" t="-2857" r="-885" b="-230000"/>
                          </a:stretch>
                        </a:blipFill>
                      </a:tcPr>
                    </a:tc>
                    <a:extLst>
                      <a:ext uri="{0D108BD9-81ED-4DB2-BD59-A6C34878D82A}">
                        <a16:rowId xmlns:a16="http://schemas.microsoft.com/office/drawing/2014/main" val="3773012156"/>
                      </a:ext>
                    </a:extLst>
                  </a:tr>
                  <a:tr h="427072">
                    <a:tc>
                      <a:txBody>
                        <a:bodyPr/>
                        <a:lstStyle/>
                        <a:p>
                          <a:endParaRPr lang="zh-CN"/>
                        </a:p>
                      </a:txBody>
                      <a:tcPr marL="101600" marR="101600" marT="50800" marB="5080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441" t="-101408" r="-499559" b="-126761"/>
                          </a:stretch>
                        </a:blipFill>
                      </a:tcPr>
                    </a:tc>
                    <a:tc>
                      <a:txBody>
                        <a:bodyPr/>
                        <a:lstStyle/>
                        <a:p>
                          <a:pPr algn="ctr">
                            <a:lnSpc>
                              <a:spcPts val="1200"/>
                            </a:lnSpc>
                            <a:spcAft>
                              <a:spcPts val="600"/>
                            </a:spcAft>
                          </a:pPr>
                          <a:r>
                            <a:rPr lang="en-US" sz="1600" dirty="0">
                              <a:solidFill>
                                <a:schemeClr val="tx1"/>
                              </a:solidFill>
                              <a:effectLst/>
                              <a:latin typeface="Arial" panose="020B0604020202020204" pitchFamily="34" charset="0"/>
                              <a:cs typeface="Arial" panose="020B0604020202020204" pitchFamily="34" charset="0"/>
                            </a:rPr>
                            <a:t>0.895</a:t>
                          </a:r>
                          <a:endParaRPr lang="zh-CN" sz="1600" dirty="0">
                            <a:solidFill>
                              <a:schemeClr val="tx1"/>
                            </a:solidFill>
                            <a:effectLst/>
                            <a:latin typeface="Arial" panose="020B0604020202020204" pitchFamily="34" charset="0"/>
                            <a:ea typeface="DengXian" panose="02010600030101010101" pitchFamily="2" charset="-122"/>
                            <a:cs typeface="Arial" panose="020B0604020202020204" pitchFamily="34" charset="0"/>
                          </a:endParaRPr>
                        </a:p>
                      </a:txBody>
                      <a:tcPr marL="101600" marR="101600" marT="50800" marB="5080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200"/>
                            </a:lnSpc>
                            <a:spcAft>
                              <a:spcPts val="600"/>
                            </a:spcAft>
                          </a:pPr>
                          <a:r>
                            <a:rPr lang="en-US" sz="1600" dirty="0">
                              <a:solidFill>
                                <a:schemeClr val="tx1"/>
                              </a:solidFill>
                              <a:effectLst/>
                              <a:latin typeface="Arial" panose="020B0604020202020204" pitchFamily="34" charset="0"/>
                              <a:cs typeface="Arial" panose="020B0604020202020204" pitchFamily="34" charset="0"/>
                            </a:rPr>
                            <a:t>0.398</a:t>
                          </a:r>
                          <a:endParaRPr lang="zh-CN" sz="1600" dirty="0">
                            <a:solidFill>
                              <a:schemeClr val="tx1"/>
                            </a:solidFill>
                            <a:effectLst/>
                            <a:latin typeface="Arial" panose="020B0604020202020204" pitchFamily="34" charset="0"/>
                            <a:ea typeface="DengXian" panose="02010600030101010101" pitchFamily="2" charset="-122"/>
                            <a:cs typeface="Arial" panose="020B0604020202020204" pitchFamily="34" charset="0"/>
                          </a:endParaRPr>
                        </a:p>
                      </a:txBody>
                      <a:tcPr marL="101600" marR="101600" marT="50800" marB="5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200"/>
                            </a:lnSpc>
                            <a:spcAft>
                              <a:spcPts val="600"/>
                            </a:spcAft>
                          </a:pPr>
                          <a:r>
                            <a:rPr lang="en-US" sz="1600" dirty="0">
                              <a:solidFill>
                                <a:schemeClr val="tx1"/>
                              </a:solidFill>
                              <a:effectLst/>
                              <a:latin typeface="Arial" panose="020B0604020202020204" pitchFamily="34" charset="0"/>
                              <a:cs typeface="Arial" panose="020B0604020202020204" pitchFamily="34" charset="0"/>
                            </a:rPr>
                            <a:t>0.413</a:t>
                          </a:r>
                          <a:endParaRPr lang="zh-CN" sz="1600" dirty="0">
                            <a:solidFill>
                              <a:schemeClr val="tx1"/>
                            </a:solidFill>
                            <a:effectLst/>
                            <a:latin typeface="Arial" panose="020B0604020202020204" pitchFamily="34" charset="0"/>
                            <a:ea typeface="DengXian" panose="02010600030101010101" pitchFamily="2" charset="-122"/>
                            <a:cs typeface="Arial" panose="020B0604020202020204" pitchFamily="34" charset="0"/>
                          </a:endParaRPr>
                        </a:p>
                      </a:txBody>
                      <a:tcPr marL="101600" marR="101600" marT="50800" marB="5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200"/>
                            </a:lnSpc>
                            <a:spcAft>
                              <a:spcPts val="600"/>
                            </a:spcAft>
                          </a:pPr>
                          <a:r>
                            <a:rPr lang="en-US" sz="1600">
                              <a:solidFill>
                                <a:schemeClr val="tx1"/>
                              </a:solidFill>
                              <a:effectLst/>
                              <a:latin typeface="Arial" panose="020B0604020202020204" pitchFamily="34" charset="0"/>
                              <a:cs typeface="Arial" panose="020B0604020202020204" pitchFamily="34" charset="0"/>
                            </a:rPr>
                            <a:t>0.536</a:t>
                          </a:r>
                          <a:endParaRPr lang="zh-CN" sz="1600">
                            <a:solidFill>
                              <a:schemeClr val="tx1"/>
                            </a:solidFill>
                            <a:effectLst/>
                            <a:latin typeface="Arial" panose="020B0604020202020204" pitchFamily="34" charset="0"/>
                            <a:ea typeface="DengXian" panose="02010600030101010101" pitchFamily="2" charset="-122"/>
                            <a:cs typeface="Arial" panose="020B0604020202020204" pitchFamily="34" charset="0"/>
                          </a:endParaRPr>
                        </a:p>
                      </a:txBody>
                      <a:tcPr marL="101600" marR="101600" marT="50800" marB="5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200"/>
                            </a:lnSpc>
                            <a:spcAft>
                              <a:spcPts val="600"/>
                            </a:spcAft>
                          </a:pPr>
                          <a:r>
                            <a:rPr lang="en-US" sz="1600">
                              <a:solidFill>
                                <a:schemeClr val="tx1"/>
                              </a:solidFill>
                              <a:effectLst/>
                              <a:latin typeface="Arial" panose="020B0604020202020204" pitchFamily="34" charset="0"/>
                              <a:cs typeface="Arial" panose="020B0604020202020204" pitchFamily="34" charset="0"/>
                            </a:rPr>
                            <a:t>0.401</a:t>
                          </a:r>
                          <a:endParaRPr lang="zh-CN" sz="1600">
                            <a:solidFill>
                              <a:schemeClr val="tx1"/>
                            </a:solidFill>
                            <a:effectLst/>
                            <a:latin typeface="Arial" panose="020B0604020202020204" pitchFamily="34" charset="0"/>
                            <a:ea typeface="DengXian" panose="02010600030101010101" pitchFamily="2" charset="-122"/>
                            <a:cs typeface="Arial" panose="020B0604020202020204" pitchFamily="34" charset="0"/>
                          </a:endParaRPr>
                        </a:p>
                      </a:txBody>
                      <a:tcPr marL="101600" marR="101600" marT="50800" marB="50800"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36919044"/>
                      </a:ext>
                    </a:extLst>
                  </a:tr>
                  <a:tr h="536140">
                    <a:tc>
                      <a:txBody>
                        <a:bodyPr/>
                        <a:lstStyle/>
                        <a:p>
                          <a:pPr algn="ctr">
                            <a:lnSpc>
                              <a:spcPts val="1200"/>
                            </a:lnSpc>
                            <a:spcAft>
                              <a:spcPts val="600"/>
                            </a:spcAft>
                          </a:pPr>
                          <a:r>
                            <a:rPr lang="en-US" sz="1600" dirty="0" err="1">
                              <a:solidFill>
                                <a:schemeClr val="tx1"/>
                              </a:solidFill>
                              <a:effectLst/>
                              <a:latin typeface="Arial" panose="020B0604020202020204" pitchFamily="34" charset="0"/>
                              <a:cs typeface="Arial" panose="020B0604020202020204" pitchFamily="34" charset="0"/>
                            </a:rPr>
                            <a:t>BubbleFormer</a:t>
                          </a:r>
                          <a:endParaRPr lang="zh-CN" sz="1600" dirty="0">
                            <a:solidFill>
                              <a:schemeClr val="tx1"/>
                            </a:solidFill>
                            <a:effectLst/>
                            <a:latin typeface="Arial" panose="020B0604020202020204" pitchFamily="34" charset="0"/>
                            <a:ea typeface="DengXian" panose="02010600030101010101" pitchFamily="2" charset="-122"/>
                            <a:cs typeface="Arial" panose="020B0604020202020204" pitchFamily="34" charset="0"/>
                          </a:endParaRPr>
                        </a:p>
                      </a:txBody>
                      <a:tcPr marL="101600" marR="101600" marT="50800" marB="5080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CN"/>
                        </a:p>
                      </a:txBody>
                      <a:tcPr marL="101600" marR="101600" marT="50800" marB="5080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00885" t="-162500" r="-401770" b="-2273"/>
                          </a:stretch>
                        </a:blipFill>
                      </a:tcPr>
                    </a:tc>
                    <a:tc>
                      <a:txBody>
                        <a:bodyPr/>
                        <a:lstStyle/>
                        <a:p>
                          <a:endParaRPr lang="zh-CN"/>
                        </a:p>
                      </a:txBody>
                      <a:tcPr marL="101600" marR="101600" marT="50800" marB="5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00000" t="-162500" r="-300000" b="-2273"/>
                          </a:stretch>
                        </a:blipFill>
                      </a:tcPr>
                    </a:tc>
                    <a:tc>
                      <a:txBody>
                        <a:bodyPr/>
                        <a:lstStyle/>
                        <a:p>
                          <a:pPr algn="ctr">
                            <a:lnSpc>
                              <a:spcPts val="1200"/>
                            </a:lnSpc>
                            <a:spcAft>
                              <a:spcPts val="600"/>
                            </a:spcAft>
                          </a:pPr>
                          <a:r>
                            <a:rPr lang="en-US" sz="1600" dirty="0">
                              <a:solidFill>
                                <a:schemeClr val="tx1"/>
                              </a:solidFill>
                              <a:effectLst/>
                              <a:latin typeface="Arial" panose="020B0604020202020204" pitchFamily="34" charset="0"/>
                              <a:cs typeface="Arial" panose="020B0604020202020204" pitchFamily="34" charset="0"/>
                            </a:rPr>
                            <a:t>0.906</a:t>
                          </a:r>
                          <a:endParaRPr lang="zh-CN" sz="1600" dirty="0">
                            <a:solidFill>
                              <a:schemeClr val="tx1"/>
                            </a:solidFill>
                            <a:effectLst/>
                            <a:latin typeface="Arial" panose="020B0604020202020204" pitchFamily="34" charset="0"/>
                            <a:ea typeface="DengXian" panose="02010600030101010101" pitchFamily="2" charset="-122"/>
                            <a:cs typeface="Arial" panose="020B0604020202020204" pitchFamily="34" charset="0"/>
                          </a:endParaRPr>
                        </a:p>
                      </a:txBody>
                      <a:tcPr marL="101600" marR="101600" marT="50800" marB="5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CN"/>
                        </a:p>
                      </a:txBody>
                      <a:tcPr marL="101600" marR="101600" marT="50800" marB="5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99559" t="-162500" r="-100441" b="-2273"/>
                          </a:stretch>
                        </a:blipFill>
                      </a:tcPr>
                    </a:tc>
                    <a:tc>
                      <a:txBody>
                        <a:bodyPr/>
                        <a:lstStyle/>
                        <a:p>
                          <a:endParaRPr lang="zh-CN"/>
                        </a:p>
                      </a:txBody>
                      <a:tcPr marL="101600" marR="101600" marT="50800" marB="50800"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501770" t="-162500" r="-885" b="-2273"/>
                          </a:stretch>
                        </a:blipFill>
                      </a:tcPr>
                    </a:tc>
                    <a:extLst>
                      <a:ext uri="{0D108BD9-81ED-4DB2-BD59-A6C34878D82A}">
                        <a16:rowId xmlns:a16="http://schemas.microsoft.com/office/drawing/2014/main" val="902756711"/>
                      </a:ext>
                    </a:extLst>
                  </a:tr>
                </a:tbl>
              </a:graphicData>
            </a:graphic>
          </p:graphicFrame>
        </mc:Fallback>
      </mc:AlternateContent>
      <p:sp>
        <p:nvSpPr>
          <p:cNvPr id="8" name="文本框 7">
            <a:extLst>
              <a:ext uri="{FF2B5EF4-FFF2-40B4-BE49-F238E27FC236}">
                <a16:creationId xmlns:a16="http://schemas.microsoft.com/office/drawing/2014/main" id="{1A286800-DFA2-173B-AE76-51A35DA4062C}"/>
              </a:ext>
            </a:extLst>
          </p:cNvPr>
          <p:cNvSpPr txBox="1"/>
          <p:nvPr/>
        </p:nvSpPr>
        <p:spPr>
          <a:xfrm>
            <a:off x="2342066" y="1357337"/>
            <a:ext cx="7401955" cy="707886"/>
          </a:xfrm>
          <a:prstGeom prst="rect">
            <a:avLst/>
          </a:prstGeom>
          <a:noFill/>
        </p:spPr>
        <p:txBody>
          <a:bodyPr wrap="square" rtlCol="0">
            <a:spAutoFit/>
          </a:bodyPr>
          <a:lstStyle/>
          <a:p>
            <a:pPr algn="ctr"/>
            <a:r>
              <a:rPr lang="en-US" altLang="zh-CN" sz="2000" i="1" dirty="0">
                <a:effectLst/>
                <a:latin typeface="Arial" panose="020B0604020202020204" pitchFamily="34" charset="0"/>
                <a:cs typeface="Arial" panose="020B0604020202020204" pitchFamily="34" charset="0"/>
              </a:rPr>
              <a:t>FID comparison for generated bubble diagrams </a:t>
            </a:r>
            <a:endParaRPr lang="en-US" altLang="zh-CN" sz="2000" dirty="0">
              <a:latin typeface="Arial" panose="020B0604020202020204" pitchFamily="34" charset="0"/>
              <a:cs typeface="Arial" panose="020B0604020202020204" pitchFamily="34" charset="0"/>
            </a:endParaRPr>
          </a:p>
          <a:p>
            <a:pPr algn="ctr"/>
            <a:endParaRPr lang="zh-CN" altLang="en-US" sz="2000" spc="0" baseline="0" dirty="0">
              <a:solidFill>
                <a:srgbClr val="000000"/>
              </a:solidFill>
              <a:latin typeface="Arial" panose="020B0604020202020204" pitchFamily="34" charset="0"/>
              <a:cs typeface="Arial" panose="020B0604020202020204" pitchFamily="34" charset="0"/>
              <a:sym typeface="Arial"/>
              <a:rtl val="0"/>
            </a:endParaRPr>
          </a:p>
        </p:txBody>
      </p:sp>
      <p:sp>
        <p:nvSpPr>
          <p:cNvPr id="9" name="文本框 8">
            <a:extLst>
              <a:ext uri="{FF2B5EF4-FFF2-40B4-BE49-F238E27FC236}">
                <a16:creationId xmlns:a16="http://schemas.microsoft.com/office/drawing/2014/main" id="{70815DDA-6EA4-E971-F209-7825F52077B1}"/>
              </a:ext>
            </a:extLst>
          </p:cNvPr>
          <p:cNvSpPr txBox="1"/>
          <p:nvPr/>
        </p:nvSpPr>
        <p:spPr>
          <a:xfrm>
            <a:off x="1880333" y="2892013"/>
            <a:ext cx="8810628" cy="707886"/>
          </a:xfrm>
          <a:prstGeom prst="rect">
            <a:avLst/>
          </a:prstGeom>
          <a:noFill/>
        </p:spPr>
        <p:txBody>
          <a:bodyPr wrap="square" rtlCol="0">
            <a:spAutoFit/>
          </a:bodyPr>
          <a:lstStyle/>
          <a:p>
            <a:pPr algn="ctr"/>
            <a:r>
              <a:rPr lang="en-US" altLang="zh-CN" sz="2000" i="1" dirty="0">
                <a:latin typeface="Arial" panose="020B0604020202020204" pitchFamily="34" charset="0"/>
                <a:cs typeface="Arial" panose="020B0604020202020204" pitchFamily="34" charset="0"/>
              </a:rPr>
              <a:t>F</a:t>
            </a:r>
            <a:r>
              <a:rPr lang="en-US" altLang="zh-CN" sz="2000" i="1" dirty="0">
                <a:effectLst/>
                <a:latin typeface="Arial" panose="020B0604020202020204" pitchFamily="34" charset="0"/>
                <a:cs typeface="Arial" panose="020B0604020202020204" pitchFamily="34" charset="0"/>
              </a:rPr>
              <a:t>ID comparison for the generated floor plan</a:t>
            </a:r>
            <a:endParaRPr lang="en-US" altLang="zh-CN" sz="2000" dirty="0">
              <a:latin typeface="Arial" panose="020B0604020202020204" pitchFamily="34" charset="0"/>
              <a:cs typeface="Arial" panose="020B0604020202020204" pitchFamily="34" charset="0"/>
            </a:endParaRPr>
          </a:p>
          <a:p>
            <a:pPr algn="ctr"/>
            <a:endParaRPr lang="zh-CN" altLang="en-US" sz="2000" spc="0" baseline="0" dirty="0">
              <a:solidFill>
                <a:srgbClr val="000000"/>
              </a:solidFill>
              <a:latin typeface="Arial" panose="020B0604020202020204" pitchFamily="34" charset="0"/>
              <a:cs typeface="Arial" panose="020B0604020202020204" pitchFamily="34" charset="0"/>
              <a:sym typeface="Arial"/>
              <a:rtl val="0"/>
            </a:endParaRPr>
          </a:p>
        </p:txBody>
      </p:sp>
      <p:sp>
        <p:nvSpPr>
          <p:cNvPr id="10" name="文本框 9">
            <a:extLst>
              <a:ext uri="{FF2B5EF4-FFF2-40B4-BE49-F238E27FC236}">
                <a16:creationId xmlns:a16="http://schemas.microsoft.com/office/drawing/2014/main" id="{2BA80A5C-433A-3547-00BD-19AB413B274A}"/>
              </a:ext>
            </a:extLst>
          </p:cNvPr>
          <p:cNvSpPr txBox="1"/>
          <p:nvPr/>
        </p:nvSpPr>
        <p:spPr>
          <a:xfrm>
            <a:off x="1643786" y="4583758"/>
            <a:ext cx="8810628" cy="984885"/>
          </a:xfrm>
          <a:prstGeom prst="rect">
            <a:avLst/>
          </a:prstGeom>
          <a:noFill/>
        </p:spPr>
        <p:txBody>
          <a:bodyPr wrap="square" rtlCol="0">
            <a:spAutoFit/>
          </a:bodyPr>
          <a:lstStyle/>
          <a:p>
            <a:pPr algn="ctr"/>
            <a:r>
              <a:rPr lang="en-US" altLang="zh-CN" sz="2000" i="1" dirty="0">
                <a:effectLst/>
                <a:latin typeface="Arial" panose="020B0604020202020204" pitchFamily="34" charset="0"/>
                <a:cs typeface="Arial" panose="020B0604020202020204" pitchFamily="34" charset="0"/>
              </a:rPr>
              <a:t>Statistics </a:t>
            </a:r>
            <a:r>
              <a:rPr lang="en-US" altLang="zh-CN" sz="2000" i="1" dirty="0" err="1">
                <a:effectLst/>
                <a:latin typeface="Arial" panose="020B0604020202020204" pitchFamily="34" charset="0"/>
                <a:cs typeface="Arial" panose="020B0604020202020204" pitchFamily="34" charset="0"/>
              </a:rPr>
              <a:t>comparsion</a:t>
            </a:r>
            <a:r>
              <a:rPr lang="en-US" altLang="zh-CN" sz="2000" i="1" dirty="0">
                <a:effectLst/>
                <a:latin typeface="Arial" panose="020B0604020202020204" pitchFamily="34" charset="0"/>
                <a:cs typeface="Arial" panose="020B0604020202020204" pitchFamily="34" charset="0"/>
              </a:rPr>
              <a:t>. The ratio close to 1 shows means higher quality</a:t>
            </a:r>
            <a:endParaRPr lang="en-US" altLang="zh-CN" sz="2000" dirty="0">
              <a:latin typeface="Arial" panose="020B0604020202020204" pitchFamily="34" charset="0"/>
              <a:cs typeface="Arial" panose="020B0604020202020204" pitchFamily="34" charset="0"/>
            </a:endParaRPr>
          </a:p>
          <a:p>
            <a:pPr algn="ctr"/>
            <a:endParaRPr lang="en-US" altLang="zh-CN" dirty="0"/>
          </a:p>
          <a:p>
            <a:pPr algn="ctr"/>
            <a:endParaRPr lang="zh-CN" altLang="en-US" sz="2000" spc="0" baseline="0" dirty="0">
              <a:solidFill>
                <a:srgbClr val="000000"/>
              </a:solidFill>
              <a:latin typeface="Arial" panose="020B0604020202020204" pitchFamily="34" charset="0"/>
              <a:cs typeface="Arial" panose="020B0604020202020204" pitchFamily="34" charset="0"/>
              <a:sym typeface="Arial"/>
              <a:rtl val="0"/>
            </a:endParaRPr>
          </a:p>
        </p:txBody>
      </p:sp>
    </p:spTree>
    <p:extLst>
      <p:ext uri="{BB962C8B-B14F-4D97-AF65-F5344CB8AC3E}">
        <p14:creationId xmlns:p14="http://schemas.microsoft.com/office/powerpoint/2010/main" val="7062427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D0F823AF-6C60-4054-A464-F2898A5BB2EF}"/>
              </a:ext>
            </a:extLst>
          </p:cNvPr>
          <p:cNvSpPr>
            <a:spLocks noGrp="1"/>
          </p:cNvSpPr>
          <p:nvPr>
            <p:ph type="title"/>
          </p:nvPr>
        </p:nvSpPr>
        <p:spPr>
          <a:xfrm>
            <a:off x="730758" y="367680"/>
            <a:ext cx="10515600" cy="1325563"/>
          </a:xfrm>
        </p:spPr>
        <p:txBody>
          <a:bodyPr>
            <a:normAutofit/>
          </a:bodyPr>
          <a:lstStyle/>
          <a:p>
            <a:r>
              <a:rPr lang="en-US" altLang="zh-CN" dirty="0"/>
              <a:t>Perceptual study</a:t>
            </a:r>
            <a:br>
              <a:rPr lang="en-US" altLang="zh-CN" b="0" i="0" u="none" strike="noStrike" dirty="0">
                <a:solidFill>
                  <a:srgbClr val="1B1E25"/>
                </a:solidFill>
                <a:effectLst/>
                <a:latin typeface="-apple-system"/>
              </a:rPr>
            </a:br>
            <a:endParaRPr lang="en-US" dirty="0"/>
          </a:p>
        </p:txBody>
      </p:sp>
      <p:sp>
        <p:nvSpPr>
          <p:cNvPr id="3" name="슬라이드 번호 개체 틀 2">
            <a:extLst>
              <a:ext uri="{FF2B5EF4-FFF2-40B4-BE49-F238E27FC236}">
                <a16:creationId xmlns:a16="http://schemas.microsoft.com/office/drawing/2014/main" id="{06877FFB-CBEB-48F8-8A74-AFB0135CCA6F}"/>
              </a:ext>
            </a:extLst>
          </p:cNvPr>
          <p:cNvSpPr>
            <a:spLocks noGrp="1"/>
          </p:cNvSpPr>
          <p:nvPr>
            <p:ph type="sldNum" sz="quarter" idx="12"/>
          </p:nvPr>
        </p:nvSpPr>
        <p:spPr>
          <a:xfrm>
            <a:off x="5072251" y="6490320"/>
            <a:ext cx="2743200" cy="365125"/>
          </a:xfrm>
        </p:spPr>
        <p:txBody>
          <a:bodyPr/>
          <a:lstStyle/>
          <a:p>
            <a:fld id="{E810C518-F830-431D-8D5C-6BC52F406456}" type="slidenum">
              <a:rPr lang="en-US" smtClean="0"/>
              <a:t>23</a:t>
            </a:fld>
            <a:endParaRPr lang="en-US" dirty="0"/>
          </a:p>
        </p:txBody>
      </p:sp>
      <p:pic>
        <p:nvPicPr>
          <p:cNvPr id="30" name="图片 29">
            <a:extLst>
              <a:ext uri="{FF2B5EF4-FFF2-40B4-BE49-F238E27FC236}">
                <a16:creationId xmlns:a16="http://schemas.microsoft.com/office/drawing/2014/main" id="{5D2CF743-E966-913A-500E-9025BB2187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6674" y="951411"/>
            <a:ext cx="5075059" cy="5538909"/>
          </a:xfrm>
          <a:prstGeom prst="rect">
            <a:avLst/>
          </a:prstGeom>
        </p:spPr>
      </p:pic>
      <p:sp>
        <p:nvSpPr>
          <p:cNvPr id="31" name="文本框 30">
            <a:extLst>
              <a:ext uri="{FF2B5EF4-FFF2-40B4-BE49-F238E27FC236}">
                <a16:creationId xmlns:a16="http://schemas.microsoft.com/office/drawing/2014/main" id="{B7061689-2404-1D03-EDE9-40F5A15747E5}"/>
              </a:ext>
            </a:extLst>
          </p:cNvPr>
          <p:cNvSpPr txBox="1"/>
          <p:nvPr/>
        </p:nvSpPr>
        <p:spPr>
          <a:xfrm>
            <a:off x="7208679" y="2272675"/>
            <a:ext cx="3703565" cy="3347840"/>
          </a:xfrm>
          <a:prstGeom prst="rect">
            <a:avLst/>
          </a:prstGeom>
          <a:noFill/>
        </p:spPr>
        <p:txBody>
          <a:bodyPr wrap="square" rtlCol="0">
            <a:spAutoFit/>
          </a:bodyPr>
          <a:lstStyle/>
          <a:p>
            <a:pPr>
              <a:lnSpc>
                <a:spcPct val="150000"/>
              </a:lnSpc>
            </a:pPr>
            <a:r>
              <a:rPr lang="en-US" altLang="zh-CN" sz="2400" dirty="0">
                <a:latin typeface="Arial" panose="020B0604020202020204" pitchFamily="34" charset="0"/>
                <a:ea typeface="+mj-ea"/>
                <a:cs typeface="Arial" panose="020B0604020202020204" pitchFamily="34" charset="0"/>
              </a:rPr>
              <a:t>Based on your design experience, rate the bubble diagram under this boundary, with 1 being the lowest and 5 being the highest.</a:t>
            </a:r>
            <a:endParaRPr lang="zh-CN" altLang="zh-CN" sz="2400" dirty="0">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4021078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checkerboard(across)">
                                      <p:cBhvr>
                                        <p:cTn id="7"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D0F823AF-6C60-4054-A464-F2898A5BB2EF}"/>
              </a:ext>
            </a:extLst>
          </p:cNvPr>
          <p:cNvSpPr>
            <a:spLocks noGrp="1"/>
          </p:cNvSpPr>
          <p:nvPr>
            <p:ph type="title"/>
          </p:nvPr>
        </p:nvSpPr>
        <p:spPr>
          <a:xfrm>
            <a:off x="838200" y="388778"/>
            <a:ext cx="10515600" cy="1325563"/>
          </a:xfrm>
        </p:spPr>
        <p:txBody>
          <a:bodyPr>
            <a:normAutofit/>
          </a:bodyPr>
          <a:lstStyle/>
          <a:p>
            <a:r>
              <a:rPr lang="en-US" altLang="zh-CN" dirty="0"/>
              <a:t>Perceptual study</a:t>
            </a:r>
            <a:br>
              <a:rPr lang="en-US" altLang="zh-CN" b="0" i="0" u="none" strike="noStrike" dirty="0">
                <a:solidFill>
                  <a:srgbClr val="1B1E25"/>
                </a:solidFill>
                <a:effectLst/>
                <a:latin typeface="-apple-system"/>
              </a:rPr>
            </a:br>
            <a:endParaRPr lang="en-US" dirty="0"/>
          </a:p>
        </p:txBody>
      </p:sp>
      <p:sp>
        <p:nvSpPr>
          <p:cNvPr id="3" name="슬라이드 번호 개체 틀 2">
            <a:extLst>
              <a:ext uri="{FF2B5EF4-FFF2-40B4-BE49-F238E27FC236}">
                <a16:creationId xmlns:a16="http://schemas.microsoft.com/office/drawing/2014/main" id="{06877FFB-CBEB-48F8-8A74-AFB0135CCA6F}"/>
              </a:ext>
            </a:extLst>
          </p:cNvPr>
          <p:cNvSpPr>
            <a:spLocks noGrp="1"/>
          </p:cNvSpPr>
          <p:nvPr>
            <p:ph type="sldNum" sz="quarter" idx="12"/>
          </p:nvPr>
        </p:nvSpPr>
        <p:spPr>
          <a:xfrm>
            <a:off x="5075165" y="6469222"/>
            <a:ext cx="2743200" cy="365125"/>
          </a:xfrm>
        </p:spPr>
        <p:txBody>
          <a:bodyPr/>
          <a:lstStyle/>
          <a:p>
            <a:fld id="{E810C518-F830-431D-8D5C-6BC52F406456}" type="slidenum">
              <a:rPr lang="en-US" smtClean="0"/>
              <a:t>24</a:t>
            </a:fld>
            <a:endParaRPr lang="en-US" dirty="0"/>
          </a:p>
        </p:txBody>
      </p:sp>
      <p:pic>
        <p:nvPicPr>
          <p:cNvPr id="13" name="图片 12">
            <a:extLst>
              <a:ext uri="{FF2B5EF4-FFF2-40B4-BE49-F238E27FC236}">
                <a16:creationId xmlns:a16="http://schemas.microsoft.com/office/drawing/2014/main" id="{F7C492C1-C233-17B2-6BDE-F523581EBAE3}"/>
              </a:ext>
            </a:extLst>
          </p:cNvPr>
          <p:cNvPicPr>
            <a:picLocks noChangeAspect="1"/>
          </p:cNvPicPr>
          <p:nvPr/>
        </p:nvPicPr>
        <p:blipFill>
          <a:blip r:embed="rId3"/>
          <a:stretch>
            <a:fillRect/>
          </a:stretch>
        </p:blipFill>
        <p:spPr>
          <a:xfrm>
            <a:off x="2121075" y="2457715"/>
            <a:ext cx="325120" cy="3495040"/>
          </a:xfrm>
          <a:prstGeom prst="rect">
            <a:avLst/>
          </a:prstGeom>
        </p:spPr>
      </p:pic>
      <p:sp>
        <p:nvSpPr>
          <p:cNvPr id="15" name="文本框 14">
            <a:extLst>
              <a:ext uri="{FF2B5EF4-FFF2-40B4-BE49-F238E27FC236}">
                <a16:creationId xmlns:a16="http://schemas.microsoft.com/office/drawing/2014/main" id="{854DB13C-A60F-648B-98BB-37D253A1FBCD}"/>
              </a:ext>
            </a:extLst>
          </p:cNvPr>
          <p:cNvSpPr txBox="1"/>
          <p:nvPr/>
        </p:nvSpPr>
        <p:spPr>
          <a:xfrm>
            <a:off x="2283635" y="2388976"/>
            <a:ext cx="1782618" cy="400110"/>
          </a:xfrm>
          <a:prstGeom prst="rect">
            <a:avLst/>
          </a:prstGeom>
          <a:noFill/>
        </p:spPr>
        <p:txBody>
          <a:bodyPr wrap="square" rtlCol="0">
            <a:spAutoFit/>
          </a:bodyPr>
          <a:lstStyle/>
          <a:p>
            <a:pPr lvl="1" algn="ctr"/>
            <a:r>
              <a:rPr lang="en-US" altLang="zh-CN" sz="2000" dirty="0">
                <a:solidFill>
                  <a:srgbClr val="000000"/>
                </a:solidFill>
                <a:latin typeface="Arial" panose="020B0604020202020204" pitchFamily="34" charset="0"/>
                <a:cs typeface="Arial" panose="020B0604020202020204" pitchFamily="34" charset="0"/>
                <a:sym typeface="Arial"/>
                <a:rtl val="0"/>
              </a:rPr>
              <a:t>Terrible</a:t>
            </a:r>
            <a:endParaRPr lang="zh-CN" altLang="en-US" sz="2000" spc="0" baseline="0" dirty="0">
              <a:solidFill>
                <a:srgbClr val="000000"/>
              </a:solidFill>
              <a:latin typeface="Arial" panose="020B0604020202020204" pitchFamily="34" charset="0"/>
              <a:cs typeface="Arial" panose="020B0604020202020204" pitchFamily="34" charset="0"/>
              <a:sym typeface="Arial"/>
              <a:rtl val="0"/>
            </a:endParaRPr>
          </a:p>
        </p:txBody>
      </p:sp>
      <p:sp>
        <p:nvSpPr>
          <p:cNvPr id="16" name="文本框 15">
            <a:extLst>
              <a:ext uri="{FF2B5EF4-FFF2-40B4-BE49-F238E27FC236}">
                <a16:creationId xmlns:a16="http://schemas.microsoft.com/office/drawing/2014/main" id="{437A6156-3474-5C1F-41BE-22300832C0BA}"/>
              </a:ext>
            </a:extLst>
          </p:cNvPr>
          <p:cNvSpPr txBox="1"/>
          <p:nvPr/>
        </p:nvSpPr>
        <p:spPr>
          <a:xfrm>
            <a:off x="2283635" y="3215705"/>
            <a:ext cx="1782618" cy="400110"/>
          </a:xfrm>
          <a:prstGeom prst="rect">
            <a:avLst/>
          </a:prstGeom>
          <a:noFill/>
        </p:spPr>
        <p:txBody>
          <a:bodyPr wrap="square" rtlCol="0">
            <a:spAutoFit/>
          </a:bodyPr>
          <a:lstStyle/>
          <a:p>
            <a:pPr lvl="1" algn="ctr"/>
            <a:r>
              <a:rPr lang="en-US" altLang="zh-CN" sz="2000" dirty="0">
                <a:solidFill>
                  <a:srgbClr val="000000"/>
                </a:solidFill>
                <a:latin typeface="Arial" panose="020B0604020202020204" pitchFamily="34" charset="0"/>
                <a:cs typeface="Arial" panose="020B0604020202020204" pitchFamily="34" charset="0"/>
                <a:sym typeface="Arial"/>
                <a:rtl val="0"/>
              </a:rPr>
              <a:t>Poor</a:t>
            </a:r>
            <a:endParaRPr lang="zh-CN" altLang="en-US" sz="2000" spc="0" baseline="0" dirty="0">
              <a:solidFill>
                <a:srgbClr val="000000"/>
              </a:solidFill>
              <a:latin typeface="Arial" panose="020B0604020202020204" pitchFamily="34" charset="0"/>
              <a:cs typeface="Arial" panose="020B0604020202020204" pitchFamily="34" charset="0"/>
              <a:sym typeface="Arial"/>
              <a:rtl val="0"/>
            </a:endParaRPr>
          </a:p>
        </p:txBody>
      </p:sp>
      <p:sp>
        <p:nvSpPr>
          <p:cNvPr id="17" name="文本框 16">
            <a:extLst>
              <a:ext uri="{FF2B5EF4-FFF2-40B4-BE49-F238E27FC236}">
                <a16:creationId xmlns:a16="http://schemas.microsoft.com/office/drawing/2014/main" id="{7BF94AF5-A8AA-E4AC-5FA0-5FC282BAA433}"/>
              </a:ext>
            </a:extLst>
          </p:cNvPr>
          <p:cNvSpPr txBox="1"/>
          <p:nvPr/>
        </p:nvSpPr>
        <p:spPr>
          <a:xfrm>
            <a:off x="2283635" y="4009655"/>
            <a:ext cx="1782618" cy="400110"/>
          </a:xfrm>
          <a:prstGeom prst="rect">
            <a:avLst/>
          </a:prstGeom>
          <a:noFill/>
        </p:spPr>
        <p:txBody>
          <a:bodyPr wrap="square" rtlCol="0">
            <a:spAutoFit/>
          </a:bodyPr>
          <a:lstStyle/>
          <a:p>
            <a:pPr lvl="1" algn="ctr"/>
            <a:r>
              <a:rPr lang="en-US" altLang="zh-CN" sz="2000" dirty="0">
                <a:solidFill>
                  <a:srgbClr val="000000"/>
                </a:solidFill>
                <a:latin typeface="Arial" panose="020B0604020202020204" pitchFamily="34" charset="0"/>
                <a:cs typeface="Arial" panose="020B0604020202020204" pitchFamily="34" charset="0"/>
                <a:sym typeface="Arial"/>
                <a:rtl val="0"/>
              </a:rPr>
              <a:t>Average</a:t>
            </a:r>
            <a:endParaRPr lang="zh-CN" altLang="en-US" sz="2000" spc="0" baseline="0" dirty="0">
              <a:solidFill>
                <a:srgbClr val="000000"/>
              </a:solidFill>
              <a:latin typeface="Arial" panose="020B0604020202020204" pitchFamily="34" charset="0"/>
              <a:cs typeface="Arial" panose="020B0604020202020204" pitchFamily="34" charset="0"/>
              <a:sym typeface="Arial"/>
              <a:rtl val="0"/>
            </a:endParaRPr>
          </a:p>
        </p:txBody>
      </p:sp>
      <p:sp>
        <p:nvSpPr>
          <p:cNvPr id="18" name="文本框 17">
            <a:extLst>
              <a:ext uri="{FF2B5EF4-FFF2-40B4-BE49-F238E27FC236}">
                <a16:creationId xmlns:a16="http://schemas.microsoft.com/office/drawing/2014/main" id="{5882B7A5-9607-7A4F-E7DC-858A9D2D5A77}"/>
              </a:ext>
            </a:extLst>
          </p:cNvPr>
          <p:cNvSpPr txBox="1"/>
          <p:nvPr/>
        </p:nvSpPr>
        <p:spPr>
          <a:xfrm>
            <a:off x="2268395" y="4799635"/>
            <a:ext cx="1782618" cy="400110"/>
          </a:xfrm>
          <a:prstGeom prst="rect">
            <a:avLst/>
          </a:prstGeom>
          <a:noFill/>
        </p:spPr>
        <p:txBody>
          <a:bodyPr wrap="square" rtlCol="0">
            <a:spAutoFit/>
          </a:bodyPr>
          <a:lstStyle/>
          <a:p>
            <a:pPr lvl="1" algn="ctr"/>
            <a:r>
              <a:rPr lang="en-US" altLang="zh-CN" sz="2000" dirty="0">
                <a:solidFill>
                  <a:srgbClr val="000000"/>
                </a:solidFill>
                <a:latin typeface="Arial" panose="020B0604020202020204" pitchFamily="34" charset="0"/>
                <a:cs typeface="Arial" panose="020B0604020202020204" pitchFamily="34" charset="0"/>
                <a:sym typeface="Arial"/>
                <a:rtl val="0"/>
              </a:rPr>
              <a:t>Good</a:t>
            </a:r>
            <a:endParaRPr lang="zh-CN" altLang="en-US" sz="2000" spc="0" baseline="0" dirty="0">
              <a:solidFill>
                <a:srgbClr val="000000"/>
              </a:solidFill>
              <a:latin typeface="Arial" panose="020B0604020202020204" pitchFamily="34" charset="0"/>
              <a:cs typeface="Arial" panose="020B0604020202020204" pitchFamily="34" charset="0"/>
              <a:sym typeface="Arial"/>
              <a:rtl val="0"/>
            </a:endParaRPr>
          </a:p>
        </p:txBody>
      </p:sp>
      <p:sp>
        <p:nvSpPr>
          <p:cNvPr id="19" name="文本框 18">
            <a:extLst>
              <a:ext uri="{FF2B5EF4-FFF2-40B4-BE49-F238E27FC236}">
                <a16:creationId xmlns:a16="http://schemas.microsoft.com/office/drawing/2014/main" id="{27CA5F98-43C2-AF02-1F26-342798AB6C89}"/>
              </a:ext>
            </a:extLst>
          </p:cNvPr>
          <p:cNvSpPr txBox="1"/>
          <p:nvPr/>
        </p:nvSpPr>
        <p:spPr>
          <a:xfrm>
            <a:off x="2283635" y="5588105"/>
            <a:ext cx="1782618" cy="400110"/>
          </a:xfrm>
          <a:prstGeom prst="rect">
            <a:avLst/>
          </a:prstGeom>
          <a:noFill/>
        </p:spPr>
        <p:txBody>
          <a:bodyPr wrap="square" rtlCol="0">
            <a:spAutoFit/>
          </a:bodyPr>
          <a:lstStyle/>
          <a:p>
            <a:pPr lvl="1" algn="ctr"/>
            <a:r>
              <a:rPr lang="en-US" altLang="zh-CN" sz="2000" spc="0" baseline="0" dirty="0">
                <a:solidFill>
                  <a:srgbClr val="000000"/>
                </a:solidFill>
                <a:latin typeface="Arial" panose="020B0604020202020204" pitchFamily="34" charset="0"/>
                <a:cs typeface="Arial" panose="020B0604020202020204" pitchFamily="34" charset="0"/>
                <a:sym typeface="Arial"/>
                <a:rtl val="0"/>
              </a:rPr>
              <a:t>Excellent</a:t>
            </a:r>
            <a:endParaRPr lang="zh-CN" altLang="en-US" sz="2000" spc="0" baseline="0" dirty="0">
              <a:solidFill>
                <a:srgbClr val="000000"/>
              </a:solidFill>
              <a:latin typeface="Arial" panose="020B0604020202020204" pitchFamily="34" charset="0"/>
              <a:cs typeface="Arial" panose="020B0604020202020204" pitchFamily="34" charset="0"/>
              <a:sym typeface="Arial"/>
              <a:rtl val="0"/>
            </a:endParaRPr>
          </a:p>
        </p:txBody>
      </p:sp>
      <p:grpSp>
        <p:nvGrpSpPr>
          <p:cNvPr id="27" name="组合 26">
            <a:extLst>
              <a:ext uri="{FF2B5EF4-FFF2-40B4-BE49-F238E27FC236}">
                <a16:creationId xmlns:a16="http://schemas.microsoft.com/office/drawing/2014/main" id="{F5C18B70-D5D0-A40D-6CDE-BE10EB64E186}"/>
              </a:ext>
            </a:extLst>
          </p:cNvPr>
          <p:cNvGrpSpPr/>
          <p:nvPr/>
        </p:nvGrpSpPr>
        <p:grpSpPr>
          <a:xfrm>
            <a:off x="4830758" y="2219261"/>
            <a:ext cx="4774798" cy="4208478"/>
            <a:chOff x="4830758" y="2219261"/>
            <a:chExt cx="4774798" cy="4208478"/>
          </a:xfrm>
        </p:grpSpPr>
        <p:pic>
          <p:nvPicPr>
            <p:cNvPr id="12" name="图片 11">
              <a:extLst>
                <a:ext uri="{FF2B5EF4-FFF2-40B4-BE49-F238E27FC236}">
                  <a16:creationId xmlns:a16="http://schemas.microsoft.com/office/drawing/2014/main" id="{E6FC79AA-E0AF-44B3-7B55-59E2FFA39C4D}"/>
                </a:ext>
              </a:extLst>
            </p:cNvPr>
            <p:cNvPicPr>
              <a:picLocks noChangeAspect="1"/>
            </p:cNvPicPr>
            <p:nvPr/>
          </p:nvPicPr>
          <p:blipFill>
            <a:blip r:embed="rId4"/>
            <a:stretch>
              <a:fillRect/>
            </a:stretch>
          </p:blipFill>
          <p:spPr>
            <a:xfrm>
              <a:off x="5244927" y="2219261"/>
              <a:ext cx="4235984" cy="4208478"/>
            </a:xfrm>
            <a:prstGeom prst="rect">
              <a:avLst/>
            </a:prstGeom>
          </p:spPr>
        </p:pic>
        <p:sp>
          <p:nvSpPr>
            <p:cNvPr id="20" name="文本框 19">
              <a:extLst>
                <a:ext uri="{FF2B5EF4-FFF2-40B4-BE49-F238E27FC236}">
                  <a16:creationId xmlns:a16="http://schemas.microsoft.com/office/drawing/2014/main" id="{524ADAAD-1437-2DA3-7E76-26A201357FD5}"/>
                </a:ext>
              </a:extLst>
            </p:cNvPr>
            <p:cNvSpPr txBox="1"/>
            <p:nvPr/>
          </p:nvSpPr>
          <p:spPr>
            <a:xfrm>
              <a:off x="6577116" y="2559517"/>
              <a:ext cx="2028181" cy="400110"/>
            </a:xfrm>
            <a:prstGeom prst="rect">
              <a:avLst/>
            </a:prstGeom>
            <a:noFill/>
          </p:spPr>
          <p:txBody>
            <a:bodyPr wrap="square" rtlCol="0">
              <a:spAutoFit/>
            </a:bodyPr>
            <a:lstStyle/>
            <a:p>
              <a:pPr lvl="1" algn="ctr"/>
              <a:r>
                <a:rPr lang="en-US" altLang="zh-CN" sz="2000" spc="0" baseline="0" dirty="0">
                  <a:solidFill>
                    <a:srgbClr val="000000"/>
                  </a:solidFill>
                  <a:latin typeface="Arial" panose="020B0604020202020204" pitchFamily="34" charset="0"/>
                  <a:cs typeface="Arial" panose="020B0604020202020204" pitchFamily="34" charset="0"/>
                  <a:sym typeface="Arial"/>
                  <a:rtl val="0"/>
                </a:rPr>
                <a:t>8.9%</a:t>
              </a:r>
              <a:endParaRPr lang="zh-CN" altLang="en-US" sz="2000" spc="0" baseline="0" dirty="0">
                <a:solidFill>
                  <a:srgbClr val="000000"/>
                </a:solidFill>
                <a:latin typeface="Arial" panose="020B0604020202020204" pitchFamily="34" charset="0"/>
                <a:cs typeface="Arial" panose="020B0604020202020204" pitchFamily="34" charset="0"/>
                <a:sym typeface="Arial"/>
                <a:rtl val="0"/>
              </a:endParaRPr>
            </a:p>
          </p:txBody>
        </p:sp>
        <p:sp>
          <p:nvSpPr>
            <p:cNvPr id="21" name="文本框 20">
              <a:extLst>
                <a:ext uri="{FF2B5EF4-FFF2-40B4-BE49-F238E27FC236}">
                  <a16:creationId xmlns:a16="http://schemas.microsoft.com/office/drawing/2014/main" id="{3DC2E555-D0B9-2101-0057-BB3B7BD1AB57}"/>
                </a:ext>
              </a:extLst>
            </p:cNvPr>
            <p:cNvSpPr txBox="1"/>
            <p:nvPr/>
          </p:nvSpPr>
          <p:spPr>
            <a:xfrm>
              <a:off x="7577375" y="3715015"/>
              <a:ext cx="2028181" cy="400110"/>
            </a:xfrm>
            <a:prstGeom prst="rect">
              <a:avLst/>
            </a:prstGeom>
            <a:noFill/>
          </p:spPr>
          <p:txBody>
            <a:bodyPr wrap="square" rtlCol="0">
              <a:spAutoFit/>
            </a:bodyPr>
            <a:lstStyle/>
            <a:p>
              <a:pPr lvl="1" algn="ctr"/>
              <a:r>
                <a:rPr lang="en-US" altLang="zh-CN" sz="2000" dirty="0">
                  <a:solidFill>
                    <a:srgbClr val="000000"/>
                  </a:solidFill>
                  <a:latin typeface="Arial" panose="020B0604020202020204" pitchFamily="34" charset="0"/>
                  <a:cs typeface="Arial" panose="020B0604020202020204" pitchFamily="34" charset="0"/>
                  <a:sym typeface="Arial"/>
                  <a:rtl val="0"/>
                </a:rPr>
                <a:t>20</a:t>
              </a:r>
              <a:r>
                <a:rPr lang="en-US" altLang="zh-CN" sz="2000" spc="0" baseline="0" dirty="0">
                  <a:solidFill>
                    <a:srgbClr val="000000"/>
                  </a:solidFill>
                  <a:latin typeface="Arial" panose="020B0604020202020204" pitchFamily="34" charset="0"/>
                  <a:cs typeface="Arial" panose="020B0604020202020204" pitchFamily="34" charset="0"/>
                  <a:sym typeface="Arial"/>
                  <a:rtl val="0"/>
                </a:rPr>
                <a:t>%</a:t>
              </a:r>
              <a:endParaRPr lang="zh-CN" altLang="en-US" sz="2000" spc="0" baseline="0" dirty="0">
                <a:solidFill>
                  <a:srgbClr val="000000"/>
                </a:solidFill>
                <a:latin typeface="Arial" panose="020B0604020202020204" pitchFamily="34" charset="0"/>
                <a:cs typeface="Arial" panose="020B0604020202020204" pitchFamily="34" charset="0"/>
                <a:sym typeface="Arial"/>
                <a:rtl val="0"/>
              </a:endParaRPr>
            </a:p>
          </p:txBody>
        </p:sp>
        <p:sp>
          <p:nvSpPr>
            <p:cNvPr id="22" name="文本框 19">
              <a:extLst>
                <a:ext uri="{FF2B5EF4-FFF2-40B4-BE49-F238E27FC236}">
                  <a16:creationId xmlns:a16="http://schemas.microsoft.com/office/drawing/2014/main" id="{524ADAAD-1437-2DA3-7E76-26A201357FD5}"/>
                </a:ext>
              </a:extLst>
            </p:cNvPr>
            <p:cNvSpPr txBox="1"/>
            <p:nvPr/>
          </p:nvSpPr>
          <p:spPr>
            <a:xfrm>
              <a:off x="6596512" y="5516773"/>
              <a:ext cx="2028181"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1" algn="ctr"/>
              <a:r>
                <a:rPr lang="en-US" altLang="zh-CN" sz="2000" dirty="0">
                  <a:solidFill>
                    <a:srgbClr val="000000"/>
                  </a:solidFill>
                  <a:latin typeface="Arial" panose="020B0604020202020204" pitchFamily="34" charset="0"/>
                  <a:cs typeface="Arial" panose="020B0604020202020204" pitchFamily="34" charset="0"/>
                  <a:sym typeface="Arial"/>
                  <a:rtl val="0"/>
                </a:rPr>
                <a:t>27.7</a:t>
              </a:r>
              <a:r>
                <a:rPr lang="en-US" altLang="zh-CN" sz="2000" spc="0" baseline="0" dirty="0">
                  <a:solidFill>
                    <a:srgbClr val="000000"/>
                  </a:solidFill>
                  <a:latin typeface="Arial" panose="020B0604020202020204" pitchFamily="34" charset="0"/>
                  <a:cs typeface="Arial" panose="020B0604020202020204" pitchFamily="34" charset="0"/>
                  <a:sym typeface="Arial"/>
                  <a:rtl val="0"/>
                </a:rPr>
                <a:t>%</a:t>
              </a:r>
              <a:endParaRPr lang="zh-CN" altLang="en-US" sz="2000" spc="0" baseline="0" dirty="0">
                <a:solidFill>
                  <a:srgbClr val="000000"/>
                </a:solidFill>
                <a:latin typeface="Arial" panose="020B0604020202020204" pitchFamily="34" charset="0"/>
                <a:cs typeface="Arial" panose="020B0604020202020204" pitchFamily="34" charset="0"/>
                <a:sym typeface="Arial"/>
                <a:rtl val="0"/>
              </a:endParaRPr>
            </a:p>
          </p:txBody>
        </p:sp>
        <p:sp>
          <p:nvSpPr>
            <p:cNvPr id="23" name="文本框 19">
              <a:extLst>
                <a:ext uri="{FF2B5EF4-FFF2-40B4-BE49-F238E27FC236}">
                  <a16:creationId xmlns:a16="http://schemas.microsoft.com/office/drawing/2014/main" id="{524ADAAD-1437-2DA3-7E76-26A201357FD5}"/>
                </a:ext>
              </a:extLst>
            </p:cNvPr>
            <p:cNvSpPr txBox="1"/>
            <p:nvPr/>
          </p:nvSpPr>
          <p:spPr>
            <a:xfrm>
              <a:off x="4830758" y="4409765"/>
              <a:ext cx="2028181"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1" algn="ctr"/>
              <a:r>
                <a:rPr lang="en-US" altLang="zh-CN" sz="2000" dirty="0">
                  <a:solidFill>
                    <a:srgbClr val="000000"/>
                  </a:solidFill>
                  <a:latin typeface="Arial" panose="020B0604020202020204" pitchFamily="34" charset="0"/>
                  <a:cs typeface="Arial" panose="020B0604020202020204" pitchFamily="34" charset="0"/>
                  <a:sym typeface="Arial"/>
                  <a:rtl val="0"/>
                </a:rPr>
                <a:t>27.6</a:t>
              </a:r>
              <a:r>
                <a:rPr lang="en-US" altLang="zh-CN" sz="2000" spc="0" baseline="0" dirty="0">
                  <a:solidFill>
                    <a:srgbClr val="000000"/>
                  </a:solidFill>
                  <a:latin typeface="Arial" panose="020B0604020202020204" pitchFamily="34" charset="0"/>
                  <a:cs typeface="Arial" panose="020B0604020202020204" pitchFamily="34" charset="0"/>
                  <a:sym typeface="Arial"/>
                  <a:rtl val="0"/>
                </a:rPr>
                <a:t>%</a:t>
              </a:r>
              <a:endParaRPr lang="zh-CN" altLang="en-US" sz="2000" spc="0" baseline="0" dirty="0">
                <a:solidFill>
                  <a:srgbClr val="000000"/>
                </a:solidFill>
                <a:latin typeface="Arial" panose="020B0604020202020204" pitchFamily="34" charset="0"/>
                <a:cs typeface="Arial" panose="020B0604020202020204" pitchFamily="34" charset="0"/>
                <a:sym typeface="Arial"/>
                <a:rtl val="0"/>
              </a:endParaRPr>
            </a:p>
          </p:txBody>
        </p:sp>
        <p:sp>
          <p:nvSpPr>
            <p:cNvPr id="24" name="文本框 19">
              <a:extLst>
                <a:ext uri="{FF2B5EF4-FFF2-40B4-BE49-F238E27FC236}">
                  <a16:creationId xmlns:a16="http://schemas.microsoft.com/office/drawing/2014/main" id="{524ADAAD-1437-2DA3-7E76-26A201357FD5}"/>
                </a:ext>
              </a:extLst>
            </p:cNvPr>
            <p:cNvSpPr txBox="1"/>
            <p:nvPr/>
          </p:nvSpPr>
          <p:spPr>
            <a:xfrm>
              <a:off x="5391464" y="2808181"/>
              <a:ext cx="2028181"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1" algn="ctr"/>
              <a:r>
                <a:rPr lang="en-US" altLang="zh-CN" sz="2000" dirty="0">
                  <a:solidFill>
                    <a:srgbClr val="000000"/>
                  </a:solidFill>
                  <a:latin typeface="Arial" panose="020B0604020202020204" pitchFamily="34" charset="0"/>
                  <a:cs typeface="Arial" panose="020B0604020202020204" pitchFamily="34" charset="0"/>
                  <a:sym typeface="Arial"/>
                  <a:rtl val="0"/>
                </a:rPr>
                <a:t>15.3</a:t>
              </a:r>
              <a:r>
                <a:rPr lang="en-US" altLang="zh-CN" sz="2000" spc="0" baseline="0" dirty="0">
                  <a:solidFill>
                    <a:srgbClr val="000000"/>
                  </a:solidFill>
                  <a:latin typeface="Arial" panose="020B0604020202020204" pitchFamily="34" charset="0"/>
                  <a:cs typeface="Arial" panose="020B0604020202020204" pitchFamily="34" charset="0"/>
                  <a:sym typeface="Arial"/>
                  <a:rtl val="0"/>
                </a:rPr>
                <a:t>%</a:t>
              </a:r>
              <a:endParaRPr lang="zh-CN" altLang="en-US" sz="2000" spc="0" baseline="0" dirty="0">
                <a:solidFill>
                  <a:srgbClr val="000000"/>
                </a:solidFill>
                <a:latin typeface="Arial" panose="020B0604020202020204" pitchFamily="34" charset="0"/>
                <a:cs typeface="Arial" panose="020B0604020202020204" pitchFamily="34" charset="0"/>
                <a:sym typeface="Arial"/>
                <a:rtl val="0"/>
              </a:endParaRPr>
            </a:p>
          </p:txBody>
        </p:sp>
      </p:grpSp>
      <p:sp>
        <p:nvSpPr>
          <p:cNvPr id="26" name="文本框 25">
            <a:extLst>
              <a:ext uri="{FF2B5EF4-FFF2-40B4-BE49-F238E27FC236}">
                <a16:creationId xmlns:a16="http://schemas.microsoft.com/office/drawing/2014/main" id="{316A9FD4-9BF8-BD16-E3D1-2B940D702E05}"/>
              </a:ext>
            </a:extLst>
          </p:cNvPr>
          <p:cNvSpPr txBox="1"/>
          <p:nvPr/>
        </p:nvSpPr>
        <p:spPr>
          <a:xfrm>
            <a:off x="5375084" y="1560516"/>
            <a:ext cx="5622797" cy="769441"/>
          </a:xfrm>
          <a:prstGeom prst="rect">
            <a:avLst/>
          </a:prstGeom>
          <a:noFill/>
        </p:spPr>
        <p:txBody>
          <a:bodyPr wrap="square" rtlCol="0">
            <a:spAutoFit/>
          </a:bodyPr>
          <a:lstStyle/>
          <a:p>
            <a:pPr algn="just"/>
            <a:r>
              <a:rPr lang="en-US" altLang="zh-CN" sz="2400" i="1" dirty="0">
                <a:effectLst/>
                <a:latin typeface="Arial" panose="020B0604020202020204" pitchFamily="34" charset="0"/>
                <a:cs typeface="Arial" panose="020B0604020202020204" pitchFamily="34" charset="0"/>
              </a:rPr>
              <a:t>The result of perceptual study </a:t>
            </a:r>
            <a:endParaRPr lang="en-US" altLang="zh-CN" sz="2400" dirty="0">
              <a:latin typeface="Arial" panose="020B0604020202020204" pitchFamily="34" charset="0"/>
              <a:cs typeface="Arial" panose="020B0604020202020204" pitchFamily="34" charset="0"/>
            </a:endParaRPr>
          </a:p>
          <a:p>
            <a:pPr algn="just"/>
            <a:endParaRPr lang="en-US" altLang="zh-CN" sz="2000" dirty="0"/>
          </a:p>
        </p:txBody>
      </p:sp>
    </p:spTree>
    <p:extLst>
      <p:ext uri="{BB962C8B-B14F-4D97-AF65-F5344CB8AC3E}">
        <p14:creationId xmlns:p14="http://schemas.microsoft.com/office/powerpoint/2010/main" val="25232415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D0F823AF-6C60-4054-A464-F2898A5BB2EF}"/>
              </a:ext>
            </a:extLst>
          </p:cNvPr>
          <p:cNvSpPr>
            <a:spLocks noGrp="1"/>
          </p:cNvSpPr>
          <p:nvPr>
            <p:ph type="title"/>
          </p:nvPr>
        </p:nvSpPr>
        <p:spPr>
          <a:xfrm>
            <a:off x="838200" y="18100"/>
            <a:ext cx="10515600" cy="1325563"/>
          </a:xfrm>
        </p:spPr>
        <p:txBody>
          <a:bodyPr/>
          <a:lstStyle/>
          <a:p>
            <a:r>
              <a:rPr lang="en-US" dirty="0"/>
              <a:t>Application: floorplan generation</a:t>
            </a:r>
          </a:p>
        </p:txBody>
      </p:sp>
      <p:sp>
        <p:nvSpPr>
          <p:cNvPr id="3" name="슬라이드 번호 개체 틀 2">
            <a:extLst>
              <a:ext uri="{FF2B5EF4-FFF2-40B4-BE49-F238E27FC236}">
                <a16:creationId xmlns:a16="http://schemas.microsoft.com/office/drawing/2014/main" id="{06877FFB-CBEB-48F8-8A74-AFB0135CCA6F}"/>
              </a:ext>
            </a:extLst>
          </p:cNvPr>
          <p:cNvSpPr>
            <a:spLocks noGrp="1"/>
          </p:cNvSpPr>
          <p:nvPr>
            <p:ph type="sldNum" sz="quarter" idx="12"/>
          </p:nvPr>
        </p:nvSpPr>
        <p:spPr>
          <a:xfrm>
            <a:off x="5072251" y="6473993"/>
            <a:ext cx="2743200" cy="365125"/>
          </a:xfrm>
        </p:spPr>
        <p:txBody>
          <a:bodyPr/>
          <a:lstStyle/>
          <a:p>
            <a:fld id="{E810C518-F830-431D-8D5C-6BC52F406456}" type="slidenum">
              <a:rPr lang="en-US" smtClean="0"/>
              <a:t>25</a:t>
            </a:fld>
            <a:endParaRPr lang="en-US" dirty="0"/>
          </a:p>
        </p:txBody>
      </p:sp>
      <p:cxnSp>
        <p:nvCxnSpPr>
          <p:cNvPr id="7" name="直接连接符 94">
            <a:extLst>
              <a:ext uri="{FF2B5EF4-FFF2-40B4-BE49-F238E27FC236}">
                <a16:creationId xmlns:a16="http://schemas.microsoft.com/office/drawing/2014/main" id="{E5EAB71A-D20F-CF36-4CD4-0B1FB576D147}"/>
              </a:ext>
            </a:extLst>
          </p:cNvPr>
          <p:cNvCxnSpPr>
            <a:cxnSpLocks/>
          </p:cNvCxnSpPr>
          <p:nvPr/>
        </p:nvCxnSpPr>
        <p:spPr>
          <a:xfrm>
            <a:off x="3276087" y="1946942"/>
            <a:ext cx="0" cy="4140200"/>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文本框 11">
            <a:extLst>
              <a:ext uri="{FF2B5EF4-FFF2-40B4-BE49-F238E27FC236}">
                <a16:creationId xmlns:a16="http://schemas.microsoft.com/office/drawing/2014/main" id="{1C4BCFC5-A8EE-8A8E-5B9F-9F12B42A3476}"/>
              </a:ext>
            </a:extLst>
          </p:cNvPr>
          <p:cNvSpPr txBox="1"/>
          <p:nvPr/>
        </p:nvSpPr>
        <p:spPr>
          <a:xfrm>
            <a:off x="2560191" y="1322796"/>
            <a:ext cx="6968199" cy="400110"/>
          </a:xfrm>
          <a:prstGeom prst="rect">
            <a:avLst/>
          </a:prstGeom>
          <a:noFill/>
        </p:spPr>
        <p:txBody>
          <a:bodyPr wrap="square" rtlCol="0">
            <a:spAutoFit/>
          </a:bodyPr>
          <a:lstStyle/>
          <a:p>
            <a:pPr algn="ctr"/>
            <a:r>
              <a:rPr lang="en-US" altLang="zh-CN" sz="2000" dirty="0">
                <a:solidFill>
                  <a:srgbClr val="000000"/>
                </a:solidFill>
                <a:latin typeface="Arial" panose="020B0604020202020204" pitchFamily="34" charset="0"/>
                <a:cs typeface="Arial" panose="020B0604020202020204" pitchFamily="34" charset="0"/>
                <a:sym typeface="Arial"/>
                <a:rtl val="0"/>
              </a:rPr>
              <a:t>Generated floor plans by </a:t>
            </a:r>
            <a:r>
              <a:rPr lang="en-US" altLang="zh-CN" sz="2000" dirty="0" err="1">
                <a:solidFill>
                  <a:srgbClr val="000000"/>
                </a:solidFill>
                <a:latin typeface="Arial" panose="020B0604020202020204" pitchFamily="34" charset="0"/>
                <a:cs typeface="Arial" panose="020B0604020202020204" pitchFamily="34" charset="0"/>
                <a:sym typeface="Arial"/>
                <a:rtl val="0"/>
              </a:rPr>
              <a:t>HouseGAN</a:t>
            </a:r>
            <a:r>
              <a:rPr lang="en-US" altLang="zh-CN" sz="2000" dirty="0">
                <a:solidFill>
                  <a:srgbClr val="000000"/>
                </a:solidFill>
                <a:latin typeface="Arial" panose="020B0604020202020204" pitchFamily="34" charset="0"/>
                <a:cs typeface="Arial" panose="020B0604020202020204" pitchFamily="34" charset="0"/>
                <a:sym typeface="Arial"/>
                <a:rtl val="0"/>
              </a:rPr>
              <a:t>++ [Nauata et al. 2021] </a:t>
            </a:r>
            <a:endParaRPr lang="zh-CN" altLang="en-US" sz="2000" spc="0" baseline="0" dirty="0">
              <a:solidFill>
                <a:srgbClr val="000000"/>
              </a:solidFill>
              <a:latin typeface="Arial" panose="020B0604020202020204" pitchFamily="34" charset="0"/>
              <a:cs typeface="Arial" panose="020B0604020202020204" pitchFamily="34" charset="0"/>
              <a:sym typeface="Arial"/>
              <a:rtl val="0"/>
            </a:endParaRPr>
          </a:p>
        </p:txBody>
      </p:sp>
      <p:pic>
        <p:nvPicPr>
          <p:cNvPr id="30" name="图片 29">
            <a:extLst>
              <a:ext uri="{FF2B5EF4-FFF2-40B4-BE49-F238E27FC236}">
                <a16:creationId xmlns:a16="http://schemas.microsoft.com/office/drawing/2014/main" id="{07CBF09E-3A17-CFF0-F442-A7CF2D8FD1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5587" y="1796801"/>
            <a:ext cx="6968197" cy="4337488"/>
          </a:xfrm>
          <a:prstGeom prst="rect">
            <a:avLst/>
          </a:prstGeom>
        </p:spPr>
      </p:pic>
      <p:pic>
        <p:nvPicPr>
          <p:cNvPr id="32" name="图片 31">
            <a:extLst>
              <a:ext uri="{FF2B5EF4-FFF2-40B4-BE49-F238E27FC236}">
                <a16:creationId xmlns:a16="http://schemas.microsoft.com/office/drawing/2014/main" id="{4077D663-EFF1-5373-A681-423E851684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0325" y="1946942"/>
            <a:ext cx="1418346" cy="3995341"/>
          </a:xfrm>
          <a:prstGeom prst="rect">
            <a:avLst/>
          </a:prstGeom>
        </p:spPr>
      </p:pic>
      <p:grpSp>
        <p:nvGrpSpPr>
          <p:cNvPr id="33" name="组合 32">
            <a:extLst>
              <a:ext uri="{FF2B5EF4-FFF2-40B4-BE49-F238E27FC236}">
                <a16:creationId xmlns:a16="http://schemas.microsoft.com/office/drawing/2014/main" id="{8E02AC07-6143-6BA1-643C-E0583714CF2D}"/>
              </a:ext>
            </a:extLst>
          </p:cNvPr>
          <p:cNvGrpSpPr/>
          <p:nvPr/>
        </p:nvGrpSpPr>
        <p:grpSpPr>
          <a:xfrm>
            <a:off x="1896373" y="6087142"/>
            <a:ext cx="8399254" cy="322305"/>
            <a:chOff x="2043462" y="1202181"/>
            <a:chExt cx="8399254" cy="322305"/>
          </a:xfrm>
        </p:grpSpPr>
        <p:sp>
          <p:nvSpPr>
            <p:cNvPr id="34" name="任意多边形: 形状 37">
              <a:extLst>
                <a:ext uri="{FF2B5EF4-FFF2-40B4-BE49-F238E27FC236}">
                  <a16:creationId xmlns:a16="http://schemas.microsoft.com/office/drawing/2014/main" id="{AE930D0D-896D-3CA2-B9DA-E8331E278A40}"/>
                </a:ext>
              </a:extLst>
            </p:cNvPr>
            <p:cNvSpPr/>
            <p:nvPr/>
          </p:nvSpPr>
          <p:spPr>
            <a:xfrm>
              <a:off x="9364083" y="1249328"/>
              <a:ext cx="220448" cy="220448"/>
            </a:xfrm>
            <a:custGeom>
              <a:avLst/>
              <a:gdLst>
                <a:gd name="connsiteX0" fmla="*/ 220449 w 220448"/>
                <a:gd name="connsiteY0" fmla="*/ 110224 h 220448"/>
                <a:gd name="connsiteX1" fmla="*/ 110224 w 220448"/>
                <a:gd name="connsiteY1" fmla="*/ 220449 h 220448"/>
                <a:gd name="connsiteX2" fmla="*/ 0 w 220448"/>
                <a:gd name="connsiteY2" fmla="*/ 110224 h 220448"/>
                <a:gd name="connsiteX3" fmla="*/ 110224 w 220448"/>
                <a:gd name="connsiteY3" fmla="*/ 0 h 220448"/>
                <a:gd name="connsiteX4" fmla="*/ 220449 w 220448"/>
                <a:gd name="connsiteY4" fmla="*/ 110224 h 220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448" h="220448">
                  <a:moveTo>
                    <a:pt x="220449" y="110224"/>
                  </a:moveTo>
                  <a:cubicBezTo>
                    <a:pt x="220449" y="171100"/>
                    <a:pt x="171100" y="220449"/>
                    <a:pt x="110224" y="220449"/>
                  </a:cubicBezTo>
                  <a:cubicBezTo>
                    <a:pt x="49349" y="220449"/>
                    <a:pt x="0" y="171100"/>
                    <a:pt x="0" y="110224"/>
                  </a:cubicBezTo>
                  <a:cubicBezTo>
                    <a:pt x="0" y="49349"/>
                    <a:pt x="49349" y="0"/>
                    <a:pt x="110224" y="0"/>
                  </a:cubicBezTo>
                  <a:cubicBezTo>
                    <a:pt x="171100" y="0"/>
                    <a:pt x="220449" y="49349"/>
                    <a:pt x="220449" y="110224"/>
                  </a:cubicBezTo>
                  <a:close/>
                </a:path>
              </a:pathLst>
            </a:custGeom>
            <a:solidFill>
              <a:srgbClr val="6B705C"/>
            </a:solidFill>
            <a:ln w="2861" cap="flat">
              <a:noFill/>
              <a:prstDash val="solid"/>
              <a:miter/>
            </a:ln>
          </p:spPr>
          <p:txBody>
            <a:bodyPr rtlCol="0" anchor="ctr"/>
            <a:lstStyle/>
            <a:p>
              <a:endParaRPr lang="zh-CN" altLang="en-US"/>
            </a:p>
          </p:txBody>
        </p:sp>
        <p:sp>
          <p:nvSpPr>
            <p:cNvPr id="35" name="任意多边形: 形状 38">
              <a:extLst>
                <a:ext uri="{FF2B5EF4-FFF2-40B4-BE49-F238E27FC236}">
                  <a16:creationId xmlns:a16="http://schemas.microsoft.com/office/drawing/2014/main" id="{F21BFCEB-8440-49B8-C293-138329AB1B64}"/>
                </a:ext>
              </a:extLst>
            </p:cNvPr>
            <p:cNvSpPr/>
            <p:nvPr/>
          </p:nvSpPr>
          <p:spPr>
            <a:xfrm>
              <a:off x="6443851" y="1249328"/>
              <a:ext cx="220448" cy="220448"/>
            </a:xfrm>
            <a:custGeom>
              <a:avLst/>
              <a:gdLst>
                <a:gd name="connsiteX0" fmla="*/ 220449 w 220448"/>
                <a:gd name="connsiteY0" fmla="*/ 110224 h 220448"/>
                <a:gd name="connsiteX1" fmla="*/ 110224 w 220448"/>
                <a:gd name="connsiteY1" fmla="*/ 220449 h 220448"/>
                <a:gd name="connsiteX2" fmla="*/ 0 w 220448"/>
                <a:gd name="connsiteY2" fmla="*/ 110224 h 220448"/>
                <a:gd name="connsiteX3" fmla="*/ 110224 w 220448"/>
                <a:gd name="connsiteY3" fmla="*/ 0 h 220448"/>
                <a:gd name="connsiteX4" fmla="*/ 220449 w 220448"/>
                <a:gd name="connsiteY4" fmla="*/ 110224 h 220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448" h="220448">
                  <a:moveTo>
                    <a:pt x="220449" y="110224"/>
                  </a:moveTo>
                  <a:cubicBezTo>
                    <a:pt x="220449" y="171100"/>
                    <a:pt x="171100" y="220449"/>
                    <a:pt x="110224" y="220449"/>
                  </a:cubicBezTo>
                  <a:cubicBezTo>
                    <a:pt x="49349" y="220449"/>
                    <a:pt x="0" y="171100"/>
                    <a:pt x="0" y="110224"/>
                  </a:cubicBezTo>
                  <a:cubicBezTo>
                    <a:pt x="0" y="49349"/>
                    <a:pt x="49349" y="0"/>
                    <a:pt x="110224" y="0"/>
                  </a:cubicBezTo>
                  <a:cubicBezTo>
                    <a:pt x="171100" y="0"/>
                    <a:pt x="220449" y="49349"/>
                    <a:pt x="220449" y="110224"/>
                  </a:cubicBezTo>
                  <a:close/>
                </a:path>
              </a:pathLst>
            </a:custGeom>
            <a:solidFill>
              <a:srgbClr val="5F797B"/>
            </a:solidFill>
            <a:ln w="2861" cap="flat">
              <a:noFill/>
              <a:prstDash val="solid"/>
              <a:miter/>
            </a:ln>
          </p:spPr>
          <p:txBody>
            <a:bodyPr rtlCol="0" anchor="ctr"/>
            <a:lstStyle/>
            <a:p>
              <a:endParaRPr lang="zh-CN" altLang="en-US"/>
            </a:p>
          </p:txBody>
        </p:sp>
        <p:sp>
          <p:nvSpPr>
            <p:cNvPr id="36" name="任意多边形: 形状 39">
              <a:extLst>
                <a:ext uri="{FF2B5EF4-FFF2-40B4-BE49-F238E27FC236}">
                  <a16:creationId xmlns:a16="http://schemas.microsoft.com/office/drawing/2014/main" id="{58A5C261-655F-EB90-0F2A-15565ACD7E88}"/>
                </a:ext>
              </a:extLst>
            </p:cNvPr>
            <p:cNvSpPr/>
            <p:nvPr/>
          </p:nvSpPr>
          <p:spPr>
            <a:xfrm>
              <a:off x="2043462" y="1249328"/>
              <a:ext cx="220448" cy="220448"/>
            </a:xfrm>
            <a:custGeom>
              <a:avLst/>
              <a:gdLst>
                <a:gd name="connsiteX0" fmla="*/ 220449 w 220448"/>
                <a:gd name="connsiteY0" fmla="*/ 110224 h 220448"/>
                <a:gd name="connsiteX1" fmla="*/ 110224 w 220448"/>
                <a:gd name="connsiteY1" fmla="*/ 220449 h 220448"/>
                <a:gd name="connsiteX2" fmla="*/ 0 w 220448"/>
                <a:gd name="connsiteY2" fmla="*/ 110224 h 220448"/>
                <a:gd name="connsiteX3" fmla="*/ 110224 w 220448"/>
                <a:gd name="connsiteY3" fmla="*/ 0 h 220448"/>
                <a:gd name="connsiteX4" fmla="*/ 220449 w 220448"/>
                <a:gd name="connsiteY4" fmla="*/ 110224 h 220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448" h="220448">
                  <a:moveTo>
                    <a:pt x="220449" y="110224"/>
                  </a:moveTo>
                  <a:cubicBezTo>
                    <a:pt x="220449" y="171100"/>
                    <a:pt x="171100" y="220449"/>
                    <a:pt x="110224" y="220449"/>
                  </a:cubicBezTo>
                  <a:cubicBezTo>
                    <a:pt x="49349" y="220449"/>
                    <a:pt x="0" y="171100"/>
                    <a:pt x="0" y="110224"/>
                  </a:cubicBezTo>
                  <a:cubicBezTo>
                    <a:pt x="0" y="49349"/>
                    <a:pt x="49349" y="0"/>
                    <a:pt x="110224" y="0"/>
                  </a:cubicBezTo>
                  <a:cubicBezTo>
                    <a:pt x="171100" y="0"/>
                    <a:pt x="220449" y="49349"/>
                    <a:pt x="220449" y="110224"/>
                  </a:cubicBezTo>
                  <a:close/>
                </a:path>
              </a:pathLst>
            </a:custGeom>
            <a:solidFill>
              <a:srgbClr val="F4F1DE"/>
            </a:solidFill>
            <a:ln w="2861" cap="flat">
              <a:noFill/>
              <a:prstDash val="solid"/>
              <a:miter/>
            </a:ln>
          </p:spPr>
          <p:txBody>
            <a:bodyPr rtlCol="0" anchor="ctr"/>
            <a:lstStyle/>
            <a:p>
              <a:endParaRPr lang="zh-CN" altLang="en-US"/>
            </a:p>
          </p:txBody>
        </p:sp>
        <p:sp>
          <p:nvSpPr>
            <p:cNvPr id="37" name="任意多边形: 形状 40">
              <a:extLst>
                <a:ext uri="{FF2B5EF4-FFF2-40B4-BE49-F238E27FC236}">
                  <a16:creationId xmlns:a16="http://schemas.microsoft.com/office/drawing/2014/main" id="{8AA1A09C-0F7A-9E90-4BE0-C1BB32E82203}"/>
                </a:ext>
              </a:extLst>
            </p:cNvPr>
            <p:cNvSpPr/>
            <p:nvPr/>
          </p:nvSpPr>
          <p:spPr>
            <a:xfrm>
              <a:off x="7961226" y="1252190"/>
              <a:ext cx="220448" cy="220448"/>
            </a:xfrm>
            <a:custGeom>
              <a:avLst/>
              <a:gdLst>
                <a:gd name="connsiteX0" fmla="*/ 220449 w 220448"/>
                <a:gd name="connsiteY0" fmla="*/ 110224 h 220448"/>
                <a:gd name="connsiteX1" fmla="*/ 110224 w 220448"/>
                <a:gd name="connsiteY1" fmla="*/ 220449 h 220448"/>
                <a:gd name="connsiteX2" fmla="*/ 0 w 220448"/>
                <a:gd name="connsiteY2" fmla="*/ 110224 h 220448"/>
                <a:gd name="connsiteX3" fmla="*/ 110224 w 220448"/>
                <a:gd name="connsiteY3" fmla="*/ 0 h 220448"/>
                <a:gd name="connsiteX4" fmla="*/ 220449 w 220448"/>
                <a:gd name="connsiteY4" fmla="*/ 110224 h 220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448" h="220448">
                  <a:moveTo>
                    <a:pt x="220449" y="110224"/>
                  </a:moveTo>
                  <a:cubicBezTo>
                    <a:pt x="220449" y="171100"/>
                    <a:pt x="171100" y="220449"/>
                    <a:pt x="110224" y="220449"/>
                  </a:cubicBezTo>
                  <a:cubicBezTo>
                    <a:pt x="49349" y="220449"/>
                    <a:pt x="0" y="171100"/>
                    <a:pt x="0" y="110224"/>
                  </a:cubicBezTo>
                  <a:cubicBezTo>
                    <a:pt x="0" y="49349"/>
                    <a:pt x="49349" y="0"/>
                    <a:pt x="110224" y="0"/>
                  </a:cubicBezTo>
                  <a:cubicBezTo>
                    <a:pt x="171100" y="0"/>
                    <a:pt x="220449" y="49349"/>
                    <a:pt x="220449" y="110224"/>
                  </a:cubicBezTo>
                  <a:close/>
                </a:path>
              </a:pathLst>
            </a:custGeom>
            <a:solidFill>
              <a:srgbClr val="F2CC8F"/>
            </a:solidFill>
            <a:ln w="2861" cap="flat">
              <a:noFill/>
              <a:prstDash val="solid"/>
              <a:miter/>
            </a:ln>
          </p:spPr>
          <p:txBody>
            <a:bodyPr rtlCol="0" anchor="ctr"/>
            <a:lstStyle/>
            <a:p>
              <a:endParaRPr lang="zh-CN" altLang="en-US"/>
            </a:p>
          </p:txBody>
        </p:sp>
        <p:sp>
          <p:nvSpPr>
            <p:cNvPr id="38" name="任意多边形: 形状 41">
              <a:extLst>
                <a:ext uri="{FF2B5EF4-FFF2-40B4-BE49-F238E27FC236}">
                  <a16:creationId xmlns:a16="http://schemas.microsoft.com/office/drawing/2014/main" id="{C85AFE8D-1217-D600-2928-46AAB7FC53E0}"/>
                </a:ext>
              </a:extLst>
            </p:cNvPr>
            <p:cNvSpPr/>
            <p:nvPr/>
          </p:nvSpPr>
          <p:spPr>
            <a:xfrm>
              <a:off x="5118294" y="1249328"/>
              <a:ext cx="220448" cy="220448"/>
            </a:xfrm>
            <a:custGeom>
              <a:avLst/>
              <a:gdLst>
                <a:gd name="connsiteX0" fmla="*/ 220449 w 220448"/>
                <a:gd name="connsiteY0" fmla="*/ 110224 h 220448"/>
                <a:gd name="connsiteX1" fmla="*/ 110224 w 220448"/>
                <a:gd name="connsiteY1" fmla="*/ 220449 h 220448"/>
                <a:gd name="connsiteX2" fmla="*/ 0 w 220448"/>
                <a:gd name="connsiteY2" fmla="*/ 110224 h 220448"/>
                <a:gd name="connsiteX3" fmla="*/ 110224 w 220448"/>
                <a:gd name="connsiteY3" fmla="*/ 0 h 220448"/>
                <a:gd name="connsiteX4" fmla="*/ 220449 w 220448"/>
                <a:gd name="connsiteY4" fmla="*/ 110224 h 220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448" h="220448">
                  <a:moveTo>
                    <a:pt x="220449" y="110224"/>
                  </a:moveTo>
                  <a:cubicBezTo>
                    <a:pt x="220449" y="171100"/>
                    <a:pt x="171100" y="220449"/>
                    <a:pt x="110224" y="220449"/>
                  </a:cubicBezTo>
                  <a:cubicBezTo>
                    <a:pt x="49349" y="220449"/>
                    <a:pt x="0" y="171100"/>
                    <a:pt x="0" y="110224"/>
                  </a:cubicBezTo>
                  <a:cubicBezTo>
                    <a:pt x="0" y="49349"/>
                    <a:pt x="49349" y="0"/>
                    <a:pt x="110224" y="0"/>
                  </a:cubicBezTo>
                  <a:cubicBezTo>
                    <a:pt x="171100" y="0"/>
                    <a:pt x="220449" y="49349"/>
                    <a:pt x="220449" y="110224"/>
                  </a:cubicBezTo>
                  <a:close/>
                </a:path>
              </a:pathLst>
            </a:custGeom>
            <a:solidFill>
              <a:srgbClr val="E07A5F"/>
            </a:solidFill>
            <a:ln w="2861" cap="flat">
              <a:noFill/>
              <a:prstDash val="solid"/>
              <a:miter/>
            </a:ln>
          </p:spPr>
          <p:txBody>
            <a:bodyPr rtlCol="0" anchor="ctr"/>
            <a:lstStyle/>
            <a:p>
              <a:endParaRPr lang="zh-CN" altLang="en-US"/>
            </a:p>
          </p:txBody>
        </p:sp>
        <p:sp>
          <p:nvSpPr>
            <p:cNvPr id="39" name="任意多边形: 形状 42">
              <a:extLst>
                <a:ext uri="{FF2B5EF4-FFF2-40B4-BE49-F238E27FC236}">
                  <a16:creationId xmlns:a16="http://schemas.microsoft.com/office/drawing/2014/main" id="{264F60BC-2A86-25FC-90C7-6BD9CC9BD3E3}"/>
                </a:ext>
              </a:extLst>
            </p:cNvPr>
            <p:cNvSpPr/>
            <p:nvPr/>
          </p:nvSpPr>
          <p:spPr>
            <a:xfrm>
              <a:off x="3652452" y="1249328"/>
              <a:ext cx="220448" cy="220448"/>
            </a:xfrm>
            <a:custGeom>
              <a:avLst/>
              <a:gdLst>
                <a:gd name="connsiteX0" fmla="*/ 220449 w 220448"/>
                <a:gd name="connsiteY0" fmla="*/ 110224 h 220448"/>
                <a:gd name="connsiteX1" fmla="*/ 110224 w 220448"/>
                <a:gd name="connsiteY1" fmla="*/ 220449 h 220448"/>
                <a:gd name="connsiteX2" fmla="*/ 0 w 220448"/>
                <a:gd name="connsiteY2" fmla="*/ 110224 h 220448"/>
                <a:gd name="connsiteX3" fmla="*/ 110224 w 220448"/>
                <a:gd name="connsiteY3" fmla="*/ 0 h 220448"/>
                <a:gd name="connsiteX4" fmla="*/ 220449 w 220448"/>
                <a:gd name="connsiteY4" fmla="*/ 110224 h 220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448" h="220448">
                  <a:moveTo>
                    <a:pt x="220449" y="110224"/>
                  </a:moveTo>
                  <a:cubicBezTo>
                    <a:pt x="220449" y="171100"/>
                    <a:pt x="171100" y="220449"/>
                    <a:pt x="110224" y="220449"/>
                  </a:cubicBezTo>
                  <a:cubicBezTo>
                    <a:pt x="49349" y="220449"/>
                    <a:pt x="0" y="171100"/>
                    <a:pt x="0" y="110224"/>
                  </a:cubicBezTo>
                  <a:cubicBezTo>
                    <a:pt x="0" y="49349"/>
                    <a:pt x="49349" y="0"/>
                    <a:pt x="110224" y="0"/>
                  </a:cubicBezTo>
                  <a:cubicBezTo>
                    <a:pt x="171100" y="0"/>
                    <a:pt x="220449" y="49349"/>
                    <a:pt x="220449" y="110224"/>
                  </a:cubicBezTo>
                  <a:close/>
                </a:path>
              </a:pathLst>
            </a:custGeom>
            <a:solidFill>
              <a:srgbClr val="EAB69F"/>
            </a:solidFill>
            <a:ln w="2861" cap="flat">
              <a:noFill/>
              <a:prstDash val="solid"/>
              <a:miter/>
            </a:ln>
          </p:spPr>
          <p:txBody>
            <a:bodyPr rtlCol="0" anchor="ctr"/>
            <a:lstStyle/>
            <a:p>
              <a:endParaRPr lang="zh-CN" altLang="en-US"/>
            </a:p>
          </p:txBody>
        </p:sp>
        <p:sp>
          <p:nvSpPr>
            <p:cNvPr id="40" name="文本框 39">
              <a:extLst>
                <a:ext uri="{FF2B5EF4-FFF2-40B4-BE49-F238E27FC236}">
                  <a16:creationId xmlns:a16="http://schemas.microsoft.com/office/drawing/2014/main" id="{3DD190C3-F5BB-0B4B-5C4B-8EA048BF8789}"/>
                </a:ext>
              </a:extLst>
            </p:cNvPr>
            <p:cNvSpPr txBox="1"/>
            <p:nvPr/>
          </p:nvSpPr>
          <p:spPr>
            <a:xfrm>
              <a:off x="2128386" y="1205663"/>
              <a:ext cx="1349854" cy="307777"/>
            </a:xfrm>
            <a:prstGeom prst="rect">
              <a:avLst/>
            </a:prstGeom>
            <a:noFill/>
          </p:spPr>
          <p:txBody>
            <a:bodyPr wrap="square" rtlCol="0">
              <a:spAutoFit/>
            </a:bodyPr>
            <a:lstStyle/>
            <a:p>
              <a:pPr algn="ctr"/>
              <a:r>
                <a:rPr lang="en-US" altLang="zh-CN" sz="1400" dirty="0">
                  <a:solidFill>
                    <a:srgbClr val="000000"/>
                  </a:solidFill>
                  <a:latin typeface="Arial" panose="020B0604020202020204" pitchFamily="34" charset="0"/>
                  <a:cs typeface="Arial" panose="020B0604020202020204" pitchFamily="34" charset="0"/>
                  <a:sym typeface="Arial"/>
                  <a:rtl val="0"/>
                </a:rPr>
                <a:t>Living room</a:t>
              </a:r>
              <a:endParaRPr lang="zh-CN" altLang="en-US" sz="1400" spc="0" baseline="0" dirty="0">
                <a:solidFill>
                  <a:srgbClr val="000000"/>
                </a:solidFill>
                <a:latin typeface="Arial" panose="020B0604020202020204" pitchFamily="34" charset="0"/>
                <a:cs typeface="Arial" panose="020B0604020202020204" pitchFamily="34" charset="0"/>
                <a:sym typeface="Arial"/>
                <a:rtl val="0"/>
              </a:endParaRPr>
            </a:p>
          </p:txBody>
        </p:sp>
        <p:sp>
          <p:nvSpPr>
            <p:cNvPr id="41" name="文本框 40">
              <a:extLst>
                <a:ext uri="{FF2B5EF4-FFF2-40B4-BE49-F238E27FC236}">
                  <a16:creationId xmlns:a16="http://schemas.microsoft.com/office/drawing/2014/main" id="{DD7E834B-D1F4-131F-32B7-C23A941E2BDC}"/>
                </a:ext>
              </a:extLst>
            </p:cNvPr>
            <p:cNvSpPr txBox="1"/>
            <p:nvPr/>
          </p:nvSpPr>
          <p:spPr>
            <a:xfrm>
              <a:off x="3699701" y="1216709"/>
              <a:ext cx="1145316" cy="307777"/>
            </a:xfrm>
            <a:prstGeom prst="rect">
              <a:avLst/>
            </a:prstGeom>
            <a:noFill/>
          </p:spPr>
          <p:txBody>
            <a:bodyPr wrap="square" rtlCol="0">
              <a:spAutoFit/>
            </a:bodyPr>
            <a:lstStyle/>
            <a:p>
              <a:pPr algn="ctr"/>
              <a:r>
                <a:rPr lang="en-US" altLang="zh-CN" sz="1400" dirty="0">
                  <a:solidFill>
                    <a:srgbClr val="000000"/>
                  </a:solidFill>
                  <a:latin typeface="Arial" panose="020B0604020202020204" pitchFamily="34" charset="0"/>
                  <a:cs typeface="Arial" panose="020B0604020202020204" pitchFamily="34" charset="0"/>
                  <a:sym typeface="Arial"/>
                  <a:rtl val="0"/>
                </a:rPr>
                <a:t>Bedroom </a:t>
              </a:r>
              <a:endParaRPr lang="zh-CN" altLang="en-US" sz="1400" spc="0" baseline="0" dirty="0">
                <a:solidFill>
                  <a:srgbClr val="000000"/>
                </a:solidFill>
                <a:latin typeface="Arial" panose="020B0604020202020204" pitchFamily="34" charset="0"/>
                <a:cs typeface="Arial" panose="020B0604020202020204" pitchFamily="34" charset="0"/>
                <a:sym typeface="Arial"/>
                <a:rtl val="0"/>
              </a:endParaRPr>
            </a:p>
          </p:txBody>
        </p:sp>
        <p:sp>
          <p:nvSpPr>
            <p:cNvPr id="42" name="文本框 41">
              <a:extLst>
                <a:ext uri="{FF2B5EF4-FFF2-40B4-BE49-F238E27FC236}">
                  <a16:creationId xmlns:a16="http://schemas.microsoft.com/office/drawing/2014/main" id="{DE44899E-B4AE-C8B2-5AA7-DF36E67895B5}"/>
                </a:ext>
              </a:extLst>
            </p:cNvPr>
            <p:cNvSpPr txBox="1"/>
            <p:nvPr/>
          </p:nvSpPr>
          <p:spPr>
            <a:xfrm>
              <a:off x="5197130" y="1202181"/>
              <a:ext cx="994250" cy="307777"/>
            </a:xfrm>
            <a:prstGeom prst="rect">
              <a:avLst/>
            </a:prstGeom>
            <a:noFill/>
          </p:spPr>
          <p:txBody>
            <a:bodyPr wrap="square" rtlCol="0">
              <a:spAutoFit/>
            </a:bodyPr>
            <a:lstStyle/>
            <a:p>
              <a:pPr algn="ctr"/>
              <a:r>
                <a:rPr lang="en-US" altLang="zh-CN" sz="1400" dirty="0">
                  <a:solidFill>
                    <a:srgbClr val="000000"/>
                  </a:solidFill>
                  <a:latin typeface="Arial" panose="020B0604020202020204" pitchFamily="34" charset="0"/>
                  <a:cs typeface="Arial" panose="020B0604020202020204" pitchFamily="34" charset="0"/>
                  <a:sym typeface="Arial"/>
                  <a:rtl val="0"/>
                </a:rPr>
                <a:t>Kitchen</a:t>
              </a:r>
              <a:r>
                <a:rPr lang="en-US" altLang="zh-CN" sz="1331" dirty="0">
                  <a:solidFill>
                    <a:srgbClr val="000000"/>
                  </a:solidFill>
                  <a:latin typeface="Arial" panose="020B0604020202020204" pitchFamily="34" charset="0"/>
                  <a:cs typeface="Arial" panose="020B0604020202020204" pitchFamily="34" charset="0"/>
                  <a:sym typeface="Arial"/>
                  <a:rtl val="0"/>
                </a:rPr>
                <a:t> </a:t>
              </a:r>
              <a:endParaRPr lang="zh-CN" altLang="en-US" sz="1331" spc="0" baseline="0" dirty="0">
                <a:solidFill>
                  <a:srgbClr val="000000"/>
                </a:solidFill>
                <a:latin typeface="Arial" panose="020B0604020202020204" pitchFamily="34" charset="0"/>
                <a:cs typeface="Arial" panose="020B0604020202020204" pitchFamily="34" charset="0"/>
                <a:sym typeface="Arial"/>
                <a:rtl val="0"/>
              </a:endParaRPr>
            </a:p>
          </p:txBody>
        </p:sp>
        <p:sp>
          <p:nvSpPr>
            <p:cNvPr id="43" name="文本框 42">
              <a:extLst>
                <a:ext uri="{FF2B5EF4-FFF2-40B4-BE49-F238E27FC236}">
                  <a16:creationId xmlns:a16="http://schemas.microsoft.com/office/drawing/2014/main" id="{3EA6C326-B2A9-5F0A-46E8-2B0E6DA73DF9}"/>
                </a:ext>
              </a:extLst>
            </p:cNvPr>
            <p:cNvSpPr txBox="1"/>
            <p:nvPr/>
          </p:nvSpPr>
          <p:spPr>
            <a:xfrm>
              <a:off x="6506114" y="1202181"/>
              <a:ext cx="1204947" cy="307777"/>
            </a:xfrm>
            <a:prstGeom prst="rect">
              <a:avLst/>
            </a:prstGeom>
            <a:noFill/>
          </p:spPr>
          <p:txBody>
            <a:bodyPr wrap="square" rtlCol="0">
              <a:spAutoFit/>
            </a:bodyPr>
            <a:lstStyle/>
            <a:p>
              <a:pPr algn="ctr"/>
              <a:r>
                <a:rPr lang="en-US" altLang="zh-CN" sz="1400" dirty="0">
                  <a:solidFill>
                    <a:srgbClr val="000000"/>
                  </a:solidFill>
                  <a:latin typeface="Arial" panose="020B0604020202020204" pitchFamily="34" charset="0"/>
                  <a:cs typeface="Arial" panose="020B0604020202020204" pitchFamily="34" charset="0"/>
                  <a:sym typeface="Arial"/>
                  <a:rtl val="0"/>
                </a:rPr>
                <a:t>Bathroom </a:t>
              </a:r>
              <a:endParaRPr lang="zh-CN" altLang="en-US" sz="1400" spc="0" baseline="0" dirty="0">
                <a:solidFill>
                  <a:srgbClr val="000000"/>
                </a:solidFill>
                <a:latin typeface="Arial" panose="020B0604020202020204" pitchFamily="34" charset="0"/>
                <a:cs typeface="Arial" panose="020B0604020202020204" pitchFamily="34" charset="0"/>
                <a:sym typeface="Arial"/>
                <a:rtl val="0"/>
              </a:endParaRPr>
            </a:p>
          </p:txBody>
        </p:sp>
        <p:sp>
          <p:nvSpPr>
            <p:cNvPr id="44" name="文本框 43">
              <a:extLst>
                <a:ext uri="{FF2B5EF4-FFF2-40B4-BE49-F238E27FC236}">
                  <a16:creationId xmlns:a16="http://schemas.microsoft.com/office/drawing/2014/main" id="{9435A226-0296-5F3E-9D65-9105FBC477C3}"/>
                </a:ext>
              </a:extLst>
            </p:cNvPr>
            <p:cNvSpPr txBox="1"/>
            <p:nvPr/>
          </p:nvSpPr>
          <p:spPr>
            <a:xfrm>
              <a:off x="8092937" y="1212637"/>
              <a:ext cx="980335" cy="307777"/>
            </a:xfrm>
            <a:prstGeom prst="rect">
              <a:avLst/>
            </a:prstGeom>
            <a:noFill/>
          </p:spPr>
          <p:txBody>
            <a:bodyPr wrap="square" rtlCol="0">
              <a:spAutoFit/>
            </a:bodyPr>
            <a:lstStyle/>
            <a:p>
              <a:pPr algn="ctr"/>
              <a:r>
                <a:rPr lang="en-US" altLang="zh-CN" sz="1400" dirty="0">
                  <a:solidFill>
                    <a:srgbClr val="000000"/>
                  </a:solidFill>
                  <a:latin typeface="Arial" panose="020B0604020202020204" pitchFamily="34" charset="0"/>
                  <a:cs typeface="Arial" panose="020B0604020202020204" pitchFamily="34" charset="0"/>
                  <a:sym typeface="Arial"/>
                  <a:rtl val="0"/>
                </a:rPr>
                <a:t>Balcony</a:t>
              </a:r>
              <a:endParaRPr lang="zh-CN" altLang="en-US" sz="1400" spc="0" baseline="0" dirty="0">
                <a:solidFill>
                  <a:srgbClr val="000000"/>
                </a:solidFill>
                <a:latin typeface="Arial" panose="020B0604020202020204" pitchFamily="34" charset="0"/>
                <a:cs typeface="Arial" panose="020B0604020202020204" pitchFamily="34" charset="0"/>
                <a:sym typeface="Arial"/>
                <a:rtl val="0"/>
              </a:endParaRPr>
            </a:p>
          </p:txBody>
        </p:sp>
        <p:sp>
          <p:nvSpPr>
            <p:cNvPr id="45" name="文本框 44">
              <a:extLst>
                <a:ext uri="{FF2B5EF4-FFF2-40B4-BE49-F238E27FC236}">
                  <a16:creationId xmlns:a16="http://schemas.microsoft.com/office/drawing/2014/main" id="{B8355DD6-A01C-645C-1D78-61ACEA1ECE16}"/>
                </a:ext>
              </a:extLst>
            </p:cNvPr>
            <p:cNvSpPr txBox="1"/>
            <p:nvPr/>
          </p:nvSpPr>
          <p:spPr>
            <a:xfrm>
              <a:off x="9474307" y="1212637"/>
              <a:ext cx="968409" cy="307777"/>
            </a:xfrm>
            <a:prstGeom prst="rect">
              <a:avLst/>
            </a:prstGeom>
            <a:noFill/>
          </p:spPr>
          <p:txBody>
            <a:bodyPr wrap="square" rtlCol="0">
              <a:spAutoFit/>
            </a:bodyPr>
            <a:lstStyle/>
            <a:p>
              <a:pPr algn="ctr"/>
              <a:r>
                <a:rPr lang="en-US" altLang="zh-CN" sz="1400" dirty="0">
                  <a:solidFill>
                    <a:srgbClr val="000000"/>
                  </a:solidFill>
                  <a:latin typeface="Arial" panose="020B0604020202020204" pitchFamily="34" charset="0"/>
                  <a:cs typeface="Arial" panose="020B0604020202020204" pitchFamily="34" charset="0"/>
                  <a:sym typeface="Arial"/>
                  <a:rtl val="0"/>
                </a:rPr>
                <a:t>Storage</a:t>
              </a:r>
              <a:endParaRPr lang="zh-CN" altLang="en-US" sz="1400" spc="0" baseline="0" dirty="0">
                <a:solidFill>
                  <a:srgbClr val="000000"/>
                </a:solidFill>
                <a:latin typeface="Arial" panose="020B0604020202020204" pitchFamily="34" charset="0"/>
                <a:cs typeface="Arial" panose="020B0604020202020204" pitchFamily="34" charset="0"/>
                <a:sym typeface="Arial"/>
                <a:rtl val="0"/>
              </a:endParaRPr>
            </a:p>
          </p:txBody>
        </p:sp>
      </p:grpSp>
    </p:spTree>
    <p:extLst>
      <p:ext uri="{BB962C8B-B14F-4D97-AF65-F5344CB8AC3E}">
        <p14:creationId xmlns:p14="http://schemas.microsoft.com/office/powerpoint/2010/main" val="834146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1000"/>
                                        <p:tgtEl>
                                          <p:spTgt spid="1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par>
                                <p:cTn id="12" presetID="22" presetClass="entr" presetSubtype="8" fill="hold" nodeType="withEffect">
                                  <p:stCondLst>
                                    <p:cond delay="500"/>
                                  </p:stCondLst>
                                  <p:childTnLst>
                                    <p:set>
                                      <p:cBhvr>
                                        <p:cTn id="13" dur="1" fill="hold">
                                          <p:stCondLst>
                                            <p:cond delay="0"/>
                                          </p:stCondLst>
                                        </p:cTn>
                                        <p:tgtEl>
                                          <p:spTgt spid="32"/>
                                        </p:tgtEl>
                                        <p:attrNameLst>
                                          <p:attrName>style.visibility</p:attrName>
                                        </p:attrNameLst>
                                      </p:cBhvr>
                                      <p:to>
                                        <p:strVal val="visible"/>
                                      </p:to>
                                    </p:set>
                                    <p:animEffect transition="in" filter="wipe(left)">
                                      <p:cBhvr>
                                        <p:cTn id="14" dur="500"/>
                                        <p:tgtEl>
                                          <p:spTgt spid="32"/>
                                        </p:tgtEl>
                                      </p:cBhvr>
                                    </p:animEffect>
                                  </p:childTnLst>
                                </p:cTn>
                              </p:par>
                            </p:childTnLst>
                          </p:cTn>
                        </p:par>
                        <p:par>
                          <p:cTn id="15" fill="hold">
                            <p:stCondLst>
                              <p:cond delay="2000"/>
                            </p:stCondLst>
                            <p:childTnLst>
                              <p:par>
                                <p:cTn id="16" presetID="1" presetClass="entr" presetSubtype="0" fill="hold" nodeType="afterEffect">
                                  <p:stCondLst>
                                    <p:cond delay="500"/>
                                  </p:stCondLst>
                                  <p:childTnLst>
                                    <p:set>
                                      <p:cBhvr>
                                        <p:cTn id="17" dur="1" fill="hold">
                                          <p:stCondLst>
                                            <p:cond delay="0"/>
                                          </p:stCondLst>
                                        </p:cTn>
                                        <p:tgtEl>
                                          <p:spTgt spid="7"/>
                                        </p:tgtEl>
                                        <p:attrNameLst>
                                          <p:attrName>style.visibility</p:attrName>
                                        </p:attrNameLst>
                                      </p:cBhvr>
                                      <p:to>
                                        <p:strVal val="visible"/>
                                      </p:to>
                                    </p:set>
                                  </p:childTnLst>
                                </p:cTn>
                              </p:par>
                            </p:childTnLst>
                          </p:cTn>
                        </p:par>
                        <p:par>
                          <p:cTn id="18" fill="hold">
                            <p:stCondLst>
                              <p:cond delay="2500"/>
                            </p:stCondLst>
                            <p:childTnLst>
                              <p:par>
                                <p:cTn id="19" presetID="22" presetClass="entr" presetSubtype="8" fill="hold" nodeType="after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wipe(left)">
                                      <p:cBhvr>
                                        <p:cTn id="21"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D0F823AF-6C60-4054-A464-F2898A5BB2EF}"/>
              </a:ext>
            </a:extLst>
          </p:cNvPr>
          <p:cNvSpPr>
            <a:spLocks noGrp="1"/>
          </p:cNvSpPr>
          <p:nvPr>
            <p:ph type="title"/>
          </p:nvPr>
        </p:nvSpPr>
        <p:spPr>
          <a:xfrm>
            <a:off x="838200" y="18100"/>
            <a:ext cx="10515600" cy="1325563"/>
          </a:xfrm>
        </p:spPr>
        <p:txBody>
          <a:bodyPr/>
          <a:lstStyle/>
          <a:p>
            <a:r>
              <a:rPr lang="en-US" dirty="0"/>
              <a:t>Application: floor plan generation</a:t>
            </a:r>
          </a:p>
        </p:txBody>
      </p:sp>
      <p:sp>
        <p:nvSpPr>
          <p:cNvPr id="3" name="슬라이드 번호 개체 틀 2">
            <a:extLst>
              <a:ext uri="{FF2B5EF4-FFF2-40B4-BE49-F238E27FC236}">
                <a16:creationId xmlns:a16="http://schemas.microsoft.com/office/drawing/2014/main" id="{06877FFB-CBEB-48F8-8A74-AFB0135CCA6F}"/>
              </a:ext>
            </a:extLst>
          </p:cNvPr>
          <p:cNvSpPr>
            <a:spLocks noGrp="1"/>
          </p:cNvSpPr>
          <p:nvPr>
            <p:ph type="sldNum" sz="quarter" idx="12"/>
          </p:nvPr>
        </p:nvSpPr>
        <p:spPr>
          <a:xfrm>
            <a:off x="4567069" y="6517014"/>
            <a:ext cx="2743200" cy="365125"/>
          </a:xfrm>
        </p:spPr>
        <p:txBody>
          <a:bodyPr/>
          <a:lstStyle/>
          <a:p>
            <a:fld id="{E810C518-F830-431D-8D5C-6BC52F406456}" type="slidenum">
              <a:rPr lang="en-US" smtClean="0"/>
              <a:t>26</a:t>
            </a:fld>
            <a:endParaRPr lang="en-US" dirty="0"/>
          </a:p>
        </p:txBody>
      </p:sp>
      <p:grpSp>
        <p:nvGrpSpPr>
          <p:cNvPr id="49" name="组合 48">
            <a:extLst>
              <a:ext uri="{FF2B5EF4-FFF2-40B4-BE49-F238E27FC236}">
                <a16:creationId xmlns:a16="http://schemas.microsoft.com/office/drawing/2014/main" id="{A174B7F3-4A2F-D8D3-CF73-5D5317AEF650}"/>
              </a:ext>
            </a:extLst>
          </p:cNvPr>
          <p:cNvGrpSpPr/>
          <p:nvPr/>
        </p:nvGrpSpPr>
        <p:grpSpPr>
          <a:xfrm>
            <a:off x="1159580" y="1682671"/>
            <a:ext cx="9872839" cy="4051394"/>
            <a:chOff x="838200" y="1682671"/>
            <a:chExt cx="10329631" cy="4238842"/>
          </a:xfrm>
        </p:grpSpPr>
        <p:pic>
          <p:nvPicPr>
            <p:cNvPr id="4" name="图片 3">
              <a:extLst>
                <a:ext uri="{FF2B5EF4-FFF2-40B4-BE49-F238E27FC236}">
                  <a16:creationId xmlns:a16="http://schemas.microsoft.com/office/drawing/2014/main" id="{CE177ED2-4A98-BF60-C13F-9104A0F3DC92}"/>
                </a:ext>
              </a:extLst>
            </p:cNvPr>
            <p:cNvPicPr>
              <a:picLocks noChangeAspect="1"/>
            </p:cNvPicPr>
            <p:nvPr/>
          </p:nvPicPr>
          <p:blipFill>
            <a:blip r:embed="rId3"/>
            <a:stretch>
              <a:fillRect/>
            </a:stretch>
          </p:blipFill>
          <p:spPr>
            <a:xfrm>
              <a:off x="1277633" y="1682671"/>
              <a:ext cx="1932003" cy="1932003"/>
            </a:xfrm>
            <a:custGeom>
              <a:avLst/>
              <a:gdLst>
                <a:gd name="connsiteX0" fmla="*/ 110 w 1932003"/>
                <a:gd name="connsiteY0" fmla="*/ 0 h 1932003"/>
                <a:gd name="connsiteX1" fmla="*/ 1932114 w 1932003"/>
                <a:gd name="connsiteY1" fmla="*/ 0 h 1932003"/>
                <a:gd name="connsiteX2" fmla="*/ 1932114 w 1932003"/>
                <a:gd name="connsiteY2" fmla="*/ 1932004 h 1932003"/>
                <a:gd name="connsiteX3" fmla="*/ 110 w 1932003"/>
                <a:gd name="connsiteY3" fmla="*/ 1932004 h 1932003"/>
              </a:gdLst>
              <a:ahLst/>
              <a:cxnLst>
                <a:cxn ang="0">
                  <a:pos x="connsiteX0" y="connsiteY0"/>
                </a:cxn>
                <a:cxn ang="0">
                  <a:pos x="connsiteX1" y="connsiteY1"/>
                </a:cxn>
                <a:cxn ang="0">
                  <a:pos x="connsiteX2" y="connsiteY2"/>
                </a:cxn>
                <a:cxn ang="0">
                  <a:pos x="connsiteX3" y="connsiteY3"/>
                </a:cxn>
              </a:cxnLst>
              <a:rect l="l" t="t" r="r" b="b"/>
              <a:pathLst>
                <a:path w="1932003" h="1932003">
                  <a:moveTo>
                    <a:pt x="110" y="0"/>
                  </a:moveTo>
                  <a:lnTo>
                    <a:pt x="1932114" y="0"/>
                  </a:lnTo>
                  <a:lnTo>
                    <a:pt x="1932114" y="1932004"/>
                  </a:lnTo>
                  <a:lnTo>
                    <a:pt x="110" y="1932004"/>
                  </a:lnTo>
                  <a:close/>
                </a:path>
              </a:pathLst>
            </a:custGeom>
          </p:spPr>
        </p:pic>
        <p:pic>
          <p:nvPicPr>
            <p:cNvPr id="5" name="图片 4">
              <a:extLst>
                <a:ext uri="{FF2B5EF4-FFF2-40B4-BE49-F238E27FC236}">
                  <a16:creationId xmlns:a16="http://schemas.microsoft.com/office/drawing/2014/main" id="{85F044F0-1B0E-729D-F009-1003B1520BDC}"/>
                </a:ext>
              </a:extLst>
            </p:cNvPr>
            <p:cNvPicPr>
              <a:picLocks noChangeAspect="1"/>
            </p:cNvPicPr>
            <p:nvPr/>
          </p:nvPicPr>
          <p:blipFill>
            <a:blip r:embed="rId4"/>
            <a:stretch>
              <a:fillRect/>
            </a:stretch>
          </p:blipFill>
          <p:spPr>
            <a:xfrm>
              <a:off x="3209637" y="1682671"/>
              <a:ext cx="1932003" cy="1932003"/>
            </a:xfrm>
            <a:custGeom>
              <a:avLst/>
              <a:gdLst>
                <a:gd name="connsiteX0" fmla="*/ 622 w 1932003"/>
                <a:gd name="connsiteY0" fmla="*/ 0 h 1932003"/>
                <a:gd name="connsiteX1" fmla="*/ 1932626 w 1932003"/>
                <a:gd name="connsiteY1" fmla="*/ 0 h 1932003"/>
                <a:gd name="connsiteX2" fmla="*/ 1932626 w 1932003"/>
                <a:gd name="connsiteY2" fmla="*/ 1932004 h 1932003"/>
                <a:gd name="connsiteX3" fmla="*/ 622 w 1932003"/>
                <a:gd name="connsiteY3" fmla="*/ 1932004 h 1932003"/>
              </a:gdLst>
              <a:ahLst/>
              <a:cxnLst>
                <a:cxn ang="0">
                  <a:pos x="connsiteX0" y="connsiteY0"/>
                </a:cxn>
                <a:cxn ang="0">
                  <a:pos x="connsiteX1" y="connsiteY1"/>
                </a:cxn>
                <a:cxn ang="0">
                  <a:pos x="connsiteX2" y="connsiteY2"/>
                </a:cxn>
                <a:cxn ang="0">
                  <a:pos x="connsiteX3" y="connsiteY3"/>
                </a:cxn>
              </a:cxnLst>
              <a:rect l="l" t="t" r="r" b="b"/>
              <a:pathLst>
                <a:path w="1932003" h="1932003">
                  <a:moveTo>
                    <a:pt x="622" y="0"/>
                  </a:moveTo>
                  <a:lnTo>
                    <a:pt x="1932626" y="0"/>
                  </a:lnTo>
                  <a:lnTo>
                    <a:pt x="1932626" y="1932004"/>
                  </a:lnTo>
                  <a:lnTo>
                    <a:pt x="622" y="1932004"/>
                  </a:lnTo>
                  <a:close/>
                </a:path>
              </a:pathLst>
            </a:custGeom>
          </p:spPr>
        </p:pic>
        <p:pic>
          <p:nvPicPr>
            <p:cNvPr id="6" name="图片 5">
              <a:extLst>
                <a:ext uri="{FF2B5EF4-FFF2-40B4-BE49-F238E27FC236}">
                  <a16:creationId xmlns:a16="http://schemas.microsoft.com/office/drawing/2014/main" id="{9AAF9324-0FF6-7393-0F3B-0E0C0CC2BF7E}"/>
                </a:ext>
              </a:extLst>
            </p:cNvPr>
            <p:cNvPicPr>
              <a:picLocks noChangeAspect="1"/>
            </p:cNvPicPr>
            <p:nvPr/>
          </p:nvPicPr>
          <p:blipFill>
            <a:blip r:embed="rId5"/>
            <a:stretch>
              <a:fillRect/>
            </a:stretch>
          </p:blipFill>
          <p:spPr>
            <a:xfrm>
              <a:off x="5141641" y="1682671"/>
              <a:ext cx="1932003" cy="1932003"/>
            </a:xfrm>
            <a:custGeom>
              <a:avLst/>
              <a:gdLst>
                <a:gd name="connsiteX0" fmla="*/ 1134 w 1932003"/>
                <a:gd name="connsiteY0" fmla="*/ 0 h 1932003"/>
                <a:gd name="connsiteX1" fmla="*/ 1933138 w 1932003"/>
                <a:gd name="connsiteY1" fmla="*/ 0 h 1932003"/>
                <a:gd name="connsiteX2" fmla="*/ 1933138 w 1932003"/>
                <a:gd name="connsiteY2" fmla="*/ 1932004 h 1932003"/>
                <a:gd name="connsiteX3" fmla="*/ 1134 w 1932003"/>
                <a:gd name="connsiteY3" fmla="*/ 1932004 h 1932003"/>
              </a:gdLst>
              <a:ahLst/>
              <a:cxnLst>
                <a:cxn ang="0">
                  <a:pos x="connsiteX0" y="connsiteY0"/>
                </a:cxn>
                <a:cxn ang="0">
                  <a:pos x="connsiteX1" y="connsiteY1"/>
                </a:cxn>
                <a:cxn ang="0">
                  <a:pos x="connsiteX2" y="connsiteY2"/>
                </a:cxn>
                <a:cxn ang="0">
                  <a:pos x="connsiteX3" y="connsiteY3"/>
                </a:cxn>
              </a:cxnLst>
              <a:rect l="l" t="t" r="r" b="b"/>
              <a:pathLst>
                <a:path w="1932003" h="1932003">
                  <a:moveTo>
                    <a:pt x="1134" y="0"/>
                  </a:moveTo>
                  <a:lnTo>
                    <a:pt x="1933138" y="0"/>
                  </a:lnTo>
                  <a:lnTo>
                    <a:pt x="1933138" y="1932004"/>
                  </a:lnTo>
                  <a:lnTo>
                    <a:pt x="1134" y="1932004"/>
                  </a:lnTo>
                  <a:close/>
                </a:path>
              </a:pathLst>
            </a:custGeom>
          </p:spPr>
        </p:pic>
        <p:pic>
          <p:nvPicPr>
            <p:cNvPr id="10" name="图片 9">
              <a:extLst>
                <a:ext uri="{FF2B5EF4-FFF2-40B4-BE49-F238E27FC236}">
                  <a16:creationId xmlns:a16="http://schemas.microsoft.com/office/drawing/2014/main" id="{AF9933DF-3D94-A45E-AC95-8BDA0FF95ED3}"/>
                </a:ext>
              </a:extLst>
            </p:cNvPr>
            <p:cNvPicPr>
              <a:picLocks noChangeAspect="1"/>
            </p:cNvPicPr>
            <p:nvPr/>
          </p:nvPicPr>
          <p:blipFill>
            <a:blip r:embed="rId6"/>
            <a:stretch>
              <a:fillRect/>
            </a:stretch>
          </p:blipFill>
          <p:spPr>
            <a:xfrm>
              <a:off x="7167981" y="1682671"/>
              <a:ext cx="1932003" cy="1932003"/>
            </a:xfrm>
            <a:custGeom>
              <a:avLst/>
              <a:gdLst>
                <a:gd name="connsiteX0" fmla="*/ 1671 w 1932003"/>
                <a:gd name="connsiteY0" fmla="*/ 0 h 1932003"/>
                <a:gd name="connsiteX1" fmla="*/ 1933675 w 1932003"/>
                <a:gd name="connsiteY1" fmla="*/ 0 h 1932003"/>
                <a:gd name="connsiteX2" fmla="*/ 1933675 w 1932003"/>
                <a:gd name="connsiteY2" fmla="*/ 1932004 h 1932003"/>
                <a:gd name="connsiteX3" fmla="*/ 1671 w 1932003"/>
                <a:gd name="connsiteY3" fmla="*/ 1932004 h 1932003"/>
              </a:gdLst>
              <a:ahLst/>
              <a:cxnLst>
                <a:cxn ang="0">
                  <a:pos x="connsiteX0" y="connsiteY0"/>
                </a:cxn>
                <a:cxn ang="0">
                  <a:pos x="connsiteX1" y="connsiteY1"/>
                </a:cxn>
                <a:cxn ang="0">
                  <a:pos x="connsiteX2" y="connsiteY2"/>
                </a:cxn>
                <a:cxn ang="0">
                  <a:pos x="connsiteX3" y="connsiteY3"/>
                </a:cxn>
              </a:cxnLst>
              <a:rect l="l" t="t" r="r" b="b"/>
              <a:pathLst>
                <a:path w="1932003" h="1932003">
                  <a:moveTo>
                    <a:pt x="1671" y="0"/>
                  </a:moveTo>
                  <a:lnTo>
                    <a:pt x="1933675" y="0"/>
                  </a:lnTo>
                  <a:lnTo>
                    <a:pt x="1933675" y="1932004"/>
                  </a:lnTo>
                  <a:lnTo>
                    <a:pt x="1671" y="1932004"/>
                  </a:lnTo>
                  <a:close/>
                </a:path>
              </a:pathLst>
            </a:custGeom>
          </p:spPr>
        </p:pic>
        <p:pic>
          <p:nvPicPr>
            <p:cNvPr id="11" name="图片 10">
              <a:extLst>
                <a:ext uri="{FF2B5EF4-FFF2-40B4-BE49-F238E27FC236}">
                  <a16:creationId xmlns:a16="http://schemas.microsoft.com/office/drawing/2014/main" id="{CEEE724D-B7D9-489E-5C3F-BDA4793AC142}"/>
                </a:ext>
              </a:extLst>
            </p:cNvPr>
            <p:cNvPicPr>
              <a:picLocks noChangeAspect="1"/>
            </p:cNvPicPr>
            <p:nvPr/>
          </p:nvPicPr>
          <p:blipFill>
            <a:blip r:embed="rId7"/>
            <a:stretch>
              <a:fillRect/>
            </a:stretch>
          </p:blipFill>
          <p:spPr>
            <a:xfrm>
              <a:off x="9122625" y="1682671"/>
              <a:ext cx="1932003" cy="1932003"/>
            </a:xfrm>
            <a:custGeom>
              <a:avLst/>
              <a:gdLst>
                <a:gd name="connsiteX0" fmla="*/ 2189 w 1932003"/>
                <a:gd name="connsiteY0" fmla="*/ 0 h 1932003"/>
                <a:gd name="connsiteX1" fmla="*/ 1934193 w 1932003"/>
                <a:gd name="connsiteY1" fmla="*/ 0 h 1932003"/>
                <a:gd name="connsiteX2" fmla="*/ 1934193 w 1932003"/>
                <a:gd name="connsiteY2" fmla="*/ 1932004 h 1932003"/>
                <a:gd name="connsiteX3" fmla="*/ 2189 w 1932003"/>
                <a:gd name="connsiteY3" fmla="*/ 1932004 h 1932003"/>
              </a:gdLst>
              <a:ahLst/>
              <a:cxnLst>
                <a:cxn ang="0">
                  <a:pos x="connsiteX0" y="connsiteY0"/>
                </a:cxn>
                <a:cxn ang="0">
                  <a:pos x="connsiteX1" y="connsiteY1"/>
                </a:cxn>
                <a:cxn ang="0">
                  <a:pos x="connsiteX2" y="connsiteY2"/>
                </a:cxn>
                <a:cxn ang="0">
                  <a:pos x="connsiteX3" y="connsiteY3"/>
                </a:cxn>
              </a:cxnLst>
              <a:rect l="l" t="t" r="r" b="b"/>
              <a:pathLst>
                <a:path w="1932003" h="1932003">
                  <a:moveTo>
                    <a:pt x="2189" y="0"/>
                  </a:moveTo>
                  <a:lnTo>
                    <a:pt x="1934193" y="0"/>
                  </a:lnTo>
                  <a:lnTo>
                    <a:pt x="1934193" y="1932004"/>
                  </a:lnTo>
                  <a:lnTo>
                    <a:pt x="2189" y="1932004"/>
                  </a:lnTo>
                  <a:close/>
                </a:path>
              </a:pathLst>
            </a:custGeom>
          </p:spPr>
        </p:pic>
        <p:pic>
          <p:nvPicPr>
            <p:cNvPr id="16" name="图片 15">
              <a:extLst>
                <a:ext uri="{FF2B5EF4-FFF2-40B4-BE49-F238E27FC236}">
                  <a16:creationId xmlns:a16="http://schemas.microsoft.com/office/drawing/2014/main" id="{1991AAE1-06C0-FA6E-0A03-F66D25575C62}"/>
                </a:ext>
              </a:extLst>
            </p:cNvPr>
            <p:cNvPicPr>
              <a:picLocks noChangeAspect="1"/>
            </p:cNvPicPr>
            <p:nvPr/>
          </p:nvPicPr>
          <p:blipFill>
            <a:blip r:embed="rId8"/>
            <a:stretch>
              <a:fillRect/>
            </a:stretch>
          </p:blipFill>
          <p:spPr>
            <a:xfrm>
              <a:off x="7473807" y="3928782"/>
              <a:ext cx="1932003" cy="1932003"/>
            </a:xfrm>
            <a:custGeom>
              <a:avLst/>
              <a:gdLst>
                <a:gd name="connsiteX0" fmla="*/ 1695 w 1932003"/>
                <a:gd name="connsiteY0" fmla="*/ 517 h 1932003"/>
                <a:gd name="connsiteX1" fmla="*/ 1933699 w 1932003"/>
                <a:gd name="connsiteY1" fmla="*/ 517 h 1932003"/>
                <a:gd name="connsiteX2" fmla="*/ 1933699 w 1932003"/>
                <a:gd name="connsiteY2" fmla="*/ 1932521 h 1932003"/>
                <a:gd name="connsiteX3" fmla="*/ 1695 w 1932003"/>
                <a:gd name="connsiteY3" fmla="*/ 1932521 h 1932003"/>
              </a:gdLst>
              <a:ahLst/>
              <a:cxnLst>
                <a:cxn ang="0">
                  <a:pos x="connsiteX0" y="connsiteY0"/>
                </a:cxn>
                <a:cxn ang="0">
                  <a:pos x="connsiteX1" y="connsiteY1"/>
                </a:cxn>
                <a:cxn ang="0">
                  <a:pos x="connsiteX2" y="connsiteY2"/>
                </a:cxn>
                <a:cxn ang="0">
                  <a:pos x="connsiteX3" y="connsiteY3"/>
                </a:cxn>
              </a:cxnLst>
              <a:rect l="l" t="t" r="r" b="b"/>
              <a:pathLst>
                <a:path w="1932003" h="1932003">
                  <a:moveTo>
                    <a:pt x="1695" y="517"/>
                  </a:moveTo>
                  <a:lnTo>
                    <a:pt x="1933699" y="517"/>
                  </a:lnTo>
                  <a:lnTo>
                    <a:pt x="1933699" y="1932521"/>
                  </a:lnTo>
                  <a:lnTo>
                    <a:pt x="1695" y="1932521"/>
                  </a:lnTo>
                  <a:close/>
                </a:path>
              </a:pathLst>
            </a:custGeom>
          </p:spPr>
        </p:pic>
        <p:pic>
          <p:nvPicPr>
            <p:cNvPr id="17" name="图片 16">
              <a:extLst>
                <a:ext uri="{FF2B5EF4-FFF2-40B4-BE49-F238E27FC236}">
                  <a16:creationId xmlns:a16="http://schemas.microsoft.com/office/drawing/2014/main" id="{AE45F6B8-6FE1-CF47-BB38-79003D37235D}"/>
                </a:ext>
              </a:extLst>
            </p:cNvPr>
            <p:cNvPicPr>
              <a:picLocks noChangeAspect="1"/>
            </p:cNvPicPr>
            <p:nvPr/>
          </p:nvPicPr>
          <p:blipFill>
            <a:blip r:embed="rId9"/>
            <a:stretch>
              <a:fillRect/>
            </a:stretch>
          </p:blipFill>
          <p:spPr>
            <a:xfrm>
              <a:off x="9235828" y="3931926"/>
              <a:ext cx="1932003" cy="1932003"/>
            </a:xfrm>
            <a:custGeom>
              <a:avLst/>
              <a:gdLst>
                <a:gd name="connsiteX0" fmla="*/ 2219 w 1932003"/>
                <a:gd name="connsiteY0" fmla="*/ 517 h 1932003"/>
                <a:gd name="connsiteX1" fmla="*/ 1934223 w 1932003"/>
                <a:gd name="connsiteY1" fmla="*/ 517 h 1932003"/>
                <a:gd name="connsiteX2" fmla="*/ 1934223 w 1932003"/>
                <a:gd name="connsiteY2" fmla="*/ 1932521 h 1932003"/>
                <a:gd name="connsiteX3" fmla="*/ 2219 w 1932003"/>
                <a:gd name="connsiteY3" fmla="*/ 1932521 h 1932003"/>
              </a:gdLst>
              <a:ahLst/>
              <a:cxnLst>
                <a:cxn ang="0">
                  <a:pos x="connsiteX0" y="connsiteY0"/>
                </a:cxn>
                <a:cxn ang="0">
                  <a:pos x="connsiteX1" y="connsiteY1"/>
                </a:cxn>
                <a:cxn ang="0">
                  <a:pos x="connsiteX2" y="connsiteY2"/>
                </a:cxn>
                <a:cxn ang="0">
                  <a:pos x="connsiteX3" y="connsiteY3"/>
                </a:cxn>
              </a:cxnLst>
              <a:rect l="l" t="t" r="r" b="b"/>
              <a:pathLst>
                <a:path w="1932003" h="1932003">
                  <a:moveTo>
                    <a:pt x="2219" y="517"/>
                  </a:moveTo>
                  <a:lnTo>
                    <a:pt x="1934223" y="517"/>
                  </a:lnTo>
                  <a:lnTo>
                    <a:pt x="1934223" y="1932521"/>
                  </a:lnTo>
                  <a:lnTo>
                    <a:pt x="2219" y="1932521"/>
                  </a:lnTo>
                  <a:close/>
                </a:path>
              </a:pathLst>
            </a:custGeom>
          </p:spPr>
        </p:pic>
        <p:pic>
          <p:nvPicPr>
            <p:cNvPr id="23" name="图片 22">
              <a:extLst>
                <a:ext uri="{FF2B5EF4-FFF2-40B4-BE49-F238E27FC236}">
                  <a16:creationId xmlns:a16="http://schemas.microsoft.com/office/drawing/2014/main" id="{0941A5F1-C1DF-B6E3-A396-F3B13BA11131}"/>
                </a:ext>
              </a:extLst>
            </p:cNvPr>
            <p:cNvPicPr>
              <a:picLocks noChangeAspect="1"/>
            </p:cNvPicPr>
            <p:nvPr/>
          </p:nvPicPr>
          <p:blipFill>
            <a:blip r:embed="rId10"/>
            <a:stretch>
              <a:fillRect/>
            </a:stretch>
          </p:blipFill>
          <p:spPr>
            <a:xfrm>
              <a:off x="1292727" y="3931926"/>
              <a:ext cx="1932003" cy="1932003"/>
            </a:xfrm>
            <a:custGeom>
              <a:avLst/>
              <a:gdLst>
                <a:gd name="connsiteX0" fmla="*/ 114 w 1932003"/>
                <a:gd name="connsiteY0" fmla="*/ 517 h 1932003"/>
                <a:gd name="connsiteX1" fmla="*/ 1932118 w 1932003"/>
                <a:gd name="connsiteY1" fmla="*/ 517 h 1932003"/>
                <a:gd name="connsiteX2" fmla="*/ 1932118 w 1932003"/>
                <a:gd name="connsiteY2" fmla="*/ 1932521 h 1932003"/>
                <a:gd name="connsiteX3" fmla="*/ 114 w 1932003"/>
                <a:gd name="connsiteY3" fmla="*/ 1932521 h 1932003"/>
              </a:gdLst>
              <a:ahLst/>
              <a:cxnLst>
                <a:cxn ang="0">
                  <a:pos x="connsiteX0" y="connsiteY0"/>
                </a:cxn>
                <a:cxn ang="0">
                  <a:pos x="connsiteX1" y="connsiteY1"/>
                </a:cxn>
                <a:cxn ang="0">
                  <a:pos x="connsiteX2" y="connsiteY2"/>
                </a:cxn>
                <a:cxn ang="0">
                  <a:pos x="connsiteX3" y="connsiteY3"/>
                </a:cxn>
              </a:cxnLst>
              <a:rect l="l" t="t" r="r" b="b"/>
              <a:pathLst>
                <a:path w="1932003" h="1932003">
                  <a:moveTo>
                    <a:pt x="114" y="517"/>
                  </a:moveTo>
                  <a:lnTo>
                    <a:pt x="1932118" y="517"/>
                  </a:lnTo>
                  <a:lnTo>
                    <a:pt x="1932118" y="1932521"/>
                  </a:lnTo>
                  <a:lnTo>
                    <a:pt x="114" y="1932521"/>
                  </a:lnTo>
                  <a:close/>
                </a:path>
              </a:pathLst>
            </a:custGeom>
          </p:spPr>
        </p:pic>
        <p:pic>
          <p:nvPicPr>
            <p:cNvPr id="24" name="图片 23">
              <a:extLst>
                <a:ext uri="{FF2B5EF4-FFF2-40B4-BE49-F238E27FC236}">
                  <a16:creationId xmlns:a16="http://schemas.microsoft.com/office/drawing/2014/main" id="{2CCE2C72-568E-88CF-3A26-2FD0F9E8AA9D}"/>
                </a:ext>
              </a:extLst>
            </p:cNvPr>
            <p:cNvPicPr>
              <a:picLocks noChangeAspect="1"/>
            </p:cNvPicPr>
            <p:nvPr/>
          </p:nvPicPr>
          <p:blipFill>
            <a:blip r:embed="rId11"/>
            <a:stretch>
              <a:fillRect/>
            </a:stretch>
          </p:blipFill>
          <p:spPr>
            <a:xfrm>
              <a:off x="3224731" y="3931926"/>
              <a:ext cx="1932003" cy="1932003"/>
            </a:xfrm>
            <a:custGeom>
              <a:avLst/>
              <a:gdLst>
                <a:gd name="connsiteX0" fmla="*/ 626 w 1932003"/>
                <a:gd name="connsiteY0" fmla="*/ 517 h 1932003"/>
                <a:gd name="connsiteX1" fmla="*/ 1932630 w 1932003"/>
                <a:gd name="connsiteY1" fmla="*/ 517 h 1932003"/>
                <a:gd name="connsiteX2" fmla="*/ 1932630 w 1932003"/>
                <a:gd name="connsiteY2" fmla="*/ 1932521 h 1932003"/>
                <a:gd name="connsiteX3" fmla="*/ 626 w 1932003"/>
                <a:gd name="connsiteY3" fmla="*/ 1932521 h 1932003"/>
              </a:gdLst>
              <a:ahLst/>
              <a:cxnLst>
                <a:cxn ang="0">
                  <a:pos x="connsiteX0" y="connsiteY0"/>
                </a:cxn>
                <a:cxn ang="0">
                  <a:pos x="connsiteX1" y="connsiteY1"/>
                </a:cxn>
                <a:cxn ang="0">
                  <a:pos x="connsiteX2" y="connsiteY2"/>
                </a:cxn>
                <a:cxn ang="0">
                  <a:pos x="connsiteX3" y="connsiteY3"/>
                </a:cxn>
              </a:cxnLst>
              <a:rect l="l" t="t" r="r" b="b"/>
              <a:pathLst>
                <a:path w="1932003" h="1932003">
                  <a:moveTo>
                    <a:pt x="626" y="517"/>
                  </a:moveTo>
                  <a:lnTo>
                    <a:pt x="1932630" y="517"/>
                  </a:lnTo>
                  <a:lnTo>
                    <a:pt x="1932630" y="1932521"/>
                  </a:lnTo>
                  <a:lnTo>
                    <a:pt x="626" y="1932521"/>
                  </a:lnTo>
                  <a:close/>
                </a:path>
              </a:pathLst>
            </a:custGeom>
          </p:spPr>
        </p:pic>
        <p:pic>
          <p:nvPicPr>
            <p:cNvPr id="26" name="图片 25">
              <a:extLst>
                <a:ext uri="{FF2B5EF4-FFF2-40B4-BE49-F238E27FC236}">
                  <a16:creationId xmlns:a16="http://schemas.microsoft.com/office/drawing/2014/main" id="{2F3BDA9F-1DB5-1111-02CA-CBBF55160C05}"/>
                </a:ext>
              </a:extLst>
            </p:cNvPr>
            <p:cNvPicPr>
              <a:picLocks noChangeAspect="1"/>
            </p:cNvPicPr>
            <p:nvPr/>
          </p:nvPicPr>
          <p:blipFill>
            <a:blip r:embed="rId12"/>
            <a:stretch>
              <a:fillRect/>
            </a:stretch>
          </p:blipFill>
          <p:spPr>
            <a:xfrm>
              <a:off x="5156735" y="3931926"/>
              <a:ext cx="1932003" cy="1932003"/>
            </a:xfrm>
            <a:custGeom>
              <a:avLst/>
              <a:gdLst>
                <a:gd name="connsiteX0" fmla="*/ 1138 w 1932003"/>
                <a:gd name="connsiteY0" fmla="*/ 517 h 1932003"/>
                <a:gd name="connsiteX1" fmla="*/ 1933142 w 1932003"/>
                <a:gd name="connsiteY1" fmla="*/ 517 h 1932003"/>
                <a:gd name="connsiteX2" fmla="*/ 1933142 w 1932003"/>
                <a:gd name="connsiteY2" fmla="*/ 1932521 h 1932003"/>
                <a:gd name="connsiteX3" fmla="*/ 1138 w 1932003"/>
                <a:gd name="connsiteY3" fmla="*/ 1932521 h 1932003"/>
              </a:gdLst>
              <a:ahLst/>
              <a:cxnLst>
                <a:cxn ang="0">
                  <a:pos x="connsiteX0" y="connsiteY0"/>
                </a:cxn>
                <a:cxn ang="0">
                  <a:pos x="connsiteX1" y="connsiteY1"/>
                </a:cxn>
                <a:cxn ang="0">
                  <a:pos x="connsiteX2" y="connsiteY2"/>
                </a:cxn>
                <a:cxn ang="0">
                  <a:pos x="connsiteX3" y="connsiteY3"/>
                </a:cxn>
              </a:cxnLst>
              <a:rect l="l" t="t" r="r" b="b"/>
              <a:pathLst>
                <a:path w="1932003" h="1932003">
                  <a:moveTo>
                    <a:pt x="1138" y="517"/>
                  </a:moveTo>
                  <a:lnTo>
                    <a:pt x="1933142" y="517"/>
                  </a:lnTo>
                  <a:lnTo>
                    <a:pt x="1933142" y="1932521"/>
                  </a:lnTo>
                  <a:lnTo>
                    <a:pt x="1138" y="1932521"/>
                  </a:lnTo>
                  <a:close/>
                </a:path>
              </a:pathLst>
            </a:custGeom>
          </p:spPr>
        </p:pic>
        <p:pic>
          <p:nvPicPr>
            <p:cNvPr id="29" name="图片 28">
              <a:extLst>
                <a:ext uri="{FF2B5EF4-FFF2-40B4-BE49-F238E27FC236}">
                  <a16:creationId xmlns:a16="http://schemas.microsoft.com/office/drawing/2014/main" id="{2D1AEFD3-8C33-B8D3-8CA2-015156701BF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66608" y="2598361"/>
              <a:ext cx="1143000" cy="1155700"/>
            </a:xfrm>
            <a:prstGeom prst="rect">
              <a:avLst/>
            </a:prstGeom>
          </p:spPr>
        </p:pic>
        <p:pic>
          <p:nvPicPr>
            <p:cNvPr id="31" name="图片 30">
              <a:extLst>
                <a:ext uri="{FF2B5EF4-FFF2-40B4-BE49-F238E27FC236}">
                  <a16:creationId xmlns:a16="http://schemas.microsoft.com/office/drawing/2014/main" id="{B40F5B6A-0C3F-6DA4-3FAF-615840D8CE7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843628" y="2598361"/>
              <a:ext cx="1143000" cy="1155700"/>
            </a:xfrm>
            <a:prstGeom prst="rect">
              <a:avLst/>
            </a:prstGeom>
          </p:spPr>
        </p:pic>
        <p:pic>
          <p:nvPicPr>
            <p:cNvPr id="33" name="图片 32">
              <a:extLst>
                <a:ext uri="{FF2B5EF4-FFF2-40B4-BE49-F238E27FC236}">
                  <a16:creationId xmlns:a16="http://schemas.microsoft.com/office/drawing/2014/main" id="{95564D8E-6D42-65FD-8203-F0B00E8904C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796881" y="2598361"/>
              <a:ext cx="1155700" cy="1155700"/>
            </a:xfrm>
            <a:prstGeom prst="rect">
              <a:avLst/>
            </a:prstGeom>
          </p:spPr>
        </p:pic>
        <p:pic>
          <p:nvPicPr>
            <p:cNvPr id="35" name="图片 34">
              <a:extLst>
                <a:ext uri="{FF2B5EF4-FFF2-40B4-BE49-F238E27FC236}">
                  <a16:creationId xmlns:a16="http://schemas.microsoft.com/office/drawing/2014/main" id="{B0084770-2582-8983-FAF8-A0CC23E478A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770064" y="2598361"/>
              <a:ext cx="1143000" cy="1155700"/>
            </a:xfrm>
            <a:prstGeom prst="rect">
              <a:avLst/>
            </a:prstGeom>
          </p:spPr>
        </p:pic>
        <p:pic>
          <p:nvPicPr>
            <p:cNvPr id="37" name="图片 36">
              <a:extLst>
                <a:ext uri="{FF2B5EF4-FFF2-40B4-BE49-F238E27FC236}">
                  <a16:creationId xmlns:a16="http://schemas.microsoft.com/office/drawing/2014/main" id="{70926419-C9EC-64E3-1C7E-ADDD014032C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756065" y="2592521"/>
              <a:ext cx="1143000" cy="1155700"/>
            </a:xfrm>
            <a:prstGeom prst="rect">
              <a:avLst/>
            </a:prstGeom>
          </p:spPr>
        </p:pic>
        <p:pic>
          <p:nvPicPr>
            <p:cNvPr id="39" name="图片 38">
              <a:extLst>
                <a:ext uri="{FF2B5EF4-FFF2-40B4-BE49-F238E27FC236}">
                  <a16:creationId xmlns:a16="http://schemas.microsoft.com/office/drawing/2014/main" id="{8AA4BC1C-0B5B-5A65-F211-900CBCE6B35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38200" y="4778513"/>
              <a:ext cx="1143000" cy="1143000"/>
            </a:xfrm>
            <a:prstGeom prst="rect">
              <a:avLst/>
            </a:prstGeom>
          </p:spPr>
        </p:pic>
        <p:pic>
          <p:nvPicPr>
            <p:cNvPr id="41" name="图片 40">
              <a:extLst>
                <a:ext uri="{FF2B5EF4-FFF2-40B4-BE49-F238E27FC236}">
                  <a16:creationId xmlns:a16="http://schemas.microsoft.com/office/drawing/2014/main" id="{CAA5905C-4EC8-CBE3-B091-5EA5494F01A3}"/>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918842" y="4778513"/>
              <a:ext cx="1143000" cy="1143000"/>
            </a:xfrm>
            <a:prstGeom prst="rect">
              <a:avLst/>
            </a:prstGeom>
          </p:spPr>
        </p:pic>
        <p:pic>
          <p:nvPicPr>
            <p:cNvPr id="43" name="图片 42">
              <a:extLst>
                <a:ext uri="{FF2B5EF4-FFF2-40B4-BE49-F238E27FC236}">
                  <a16:creationId xmlns:a16="http://schemas.microsoft.com/office/drawing/2014/main" id="{BA01DD1B-C2A5-E22F-15CB-97DAFFE3792D}"/>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795669" y="4772271"/>
              <a:ext cx="1143000" cy="1143000"/>
            </a:xfrm>
            <a:prstGeom prst="rect">
              <a:avLst/>
            </a:prstGeom>
          </p:spPr>
        </p:pic>
        <p:pic>
          <p:nvPicPr>
            <p:cNvPr id="45" name="图片 44">
              <a:extLst>
                <a:ext uri="{FF2B5EF4-FFF2-40B4-BE49-F238E27FC236}">
                  <a16:creationId xmlns:a16="http://schemas.microsoft.com/office/drawing/2014/main" id="{C9699A5F-DEDD-520F-C265-EB1A162EE827}"/>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904467" y="4717785"/>
              <a:ext cx="1155700" cy="1143000"/>
            </a:xfrm>
            <a:prstGeom prst="rect">
              <a:avLst/>
            </a:prstGeom>
          </p:spPr>
        </p:pic>
        <p:pic>
          <p:nvPicPr>
            <p:cNvPr id="47" name="图片 46">
              <a:extLst>
                <a:ext uri="{FF2B5EF4-FFF2-40B4-BE49-F238E27FC236}">
                  <a16:creationId xmlns:a16="http://schemas.microsoft.com/office/drawing/2014/main" id="{6D01BE3F-8286-C94E-10E4-C9660B61AC78}"/>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756065" y="4772271"/>
              <a:ext cx="1143000" cy="1143000"/>
            </a:xfrm>
            <a:prstGeom prst="rect">
              <a:avLst/>
            </a:prstGeom>
          </p:spPr>
        </p:pic>
      </p:grpSp>
      <p:sp>
        <p:nvSpPr>
          <p:cNvPr id="48" name="文本框 47">
            <a:extLst>
              <a:ext uri="{FF2B5EF4-FFF2-40B4-BE49-F238E27FC236}">
                <a16:creationId xmlns:a16="http://schemas.microsoft.com/office/drawing/2014/main" id="{31B1CDE3-465B-E091-817F-E1BD7879513A}"/>
              </a:ext>
            </a:extLst>
          </p:cNvPr>
          <p:cNvSpPr txBox="1"/>
          <p:nvPr/>
        </p:nvSpPr>
        <p:spPr>
          <a:xfrm>
            <a:off x="1704402" y="1123935"/>
            <a:ext cx="9170055" cy="400110"/>
          </a:xfrm>
          <a:prstGeom prst="rect">
            <a:avLst/>
          </a:prstGeom>
          <a:noFill/>
        </p:spPr>
        <p:txBody>
          <a:bodyPr wrap="square" rtlCol="0">
            <a:spAutoFit/>
          </a:bodyPr>
          <a:lstStyle/>
          <a:p>
            <a:pPr algn="ctr"/>
            <a:r>
              <a:rPr lang="en-US" altLang="zh-CN" sz="2000" dirty="0">
                <a:solidFill>
                  <a:srgbClr val="000000"/>
                </a:solidFill>
                <a:latin typeface="Arial" panose="020B0604020202020204" pitchFamily="34" charset="0"/>
                <a:cs typeface="Arial" panose="020B0604020202020204" pitchFamily="34" charset="0"/>
                <a:sym typeface="Arial"/>
                <a:rtl val="0"/>
              </a:rPr>
              <a:t>Generated </a:t>
            </a:r>
            <a:r>
              <a:rPr lang="en-US" altLang="zh-CN" sz="2000" spc="0" baseline="0" dirty="0">
                <a:solidFill>
                  <a:srgbClr val="000000"/>
                </a:solidFill>
                <a:latin typeface="Arial" panose="020B0604020202020204" pitchFamily="34" charset="0"/>
                <a:cs typeface="Arial" panose="020B0604020202020204" pitchFamily="34" charset="0"/>
                <a:sym typeface="Arial"/>
                <a:rtl val="0"/>
              </a:rPr>
              <a:t>Floorplans by </a:t>
            </a:r>
            <a:r>
              <a:rPr lang="en-US" altLang="zh-CN" sz="2000" spc="0" baseline="0" dirty="0" err="1">
                <a:solidFill>
                  <a:srgbClr val="000000"/>
                </a:solidFill>
                <a:latin typeface="Arial" panose="020B0604020202020204" pitchFamily="34" charset="0"/>
                <a:cs typeface="Arial" panose="020B0604020202020204" pitchFamily="34" charset="0"/>
                <a:sym typeface="Arial"/>
                <a:rtl val="0"/>
              </a:rPr>
              <a:t>WallPlan</a:t>
            </a:r>
            <a:r>
              <a:rPr lang="en-US" altLang="zh-CN" sz="2000" spc="0" baseline="0" dirty="0">
                <a:solidFill>
                  <a:srgbClr val="000000"/>
                </a:solidFill>
                <a:latin typeface="Arial" panose="020B0604020202020204" pitchFamily="34" charset="0"/>
                <a:cs typeface="Arial" panose="020B0604020202020204" pitchFamily="34" charset="0"/>
                <a:sym typeface="Arial"/>
                <a:rtl val="0"/>
              </a:rPr>
              <a:t> [Sun</a:t>
            </a:r>
            <a:r>
              <a:rPr lang="en-US" altLang="zh-CN" sz="2000" spc="0" dirty="0">
                <a:solidFill>
                  <a:srgbClr val="000000"/>
                </a:solidFill>
                <a:latin typeface="Arial" panose="020B0604020202020204" pitchFamily="34" charset="0"/>
                <a:cs typeface="Arial" panose="020B0604020202020204" pitchFamily="34" charset="0"/>
                <a:sym typeface="Arial"/>
                <a:rtl val="0"/>
              </a:rPr>
              <a:t> et at. 2022</a:t>
            </a:r>
            <a:r>
              <a:rPr lang="en-US" altLang="zh-CN" sz="2000" spc="0" baseline="0" dirty="0">
                <a:solidFill>
                  <a:srgbClr val="000000"/>
                </a:solidFill>
                <a:latin typeface="Arial" panose="020B0604020202020204" pitchFamily="34" charset="0"/>
                <a:cs typeface="Arial" panose="020B0604020202020204" pitchFamily="34" charset="0"/>
                <a:sym typeface="Arial"/>
                <a:rtl val="0"/>
              </a:rPr>
              <a:t>] </a:t>
            </a:r>
            <a:r>
              <a:rPr lang="en-US" altLang="zh-CN" sz="2000" dirty="0">
                <a:solidFill>
                  <a:srgbClr val="000000"/>
                </a:solidFill>
                <a:latin typeface="Arial" panose="020B0604020202020204" pitchFamily="34" charset="0"/>
                <a:cs typeface="Arial" panose="020B0604020202020204" pitchFamily="34" charset="0"/>
                <a:sym typeface="Arial"/>
                <a:rtl val="0"/>
              </a:rPr>
              <a:t>using</a:t>
            </a:r>
            <a:r>
              <a:rPr lang="en-US" altLang="zh-CN" sz="2000" spc="0" baseline="0" dirty="0">
                <a:solidFill>
                  <a:srgbClr val="000000"/>
                </a:solidFill>
                <a:latin typeface="Arial" panose="020B0604020202020204" pitchFamily="34" charset="0"/>
                <a:cs typeface="Arial" panose="020B0604020202020204" pitchFamily="34" charset="0"/>
                <a:sym typeface="Arial"/>
                <a:rtl val="0"/>
              </a:rPr>
              <a:t> our bubble diagrams</a:t>
            </a:r>
            <a:endParaRPr lang="zh-CN" altLang="en-US" sz="2000" spc="0" baseline="0" dirty="0">
              <a:solidFill>
                <a:srgbClr val="000000"/>
              </a:solidFill>
              <a:latin typeface="Arial" panose="020B0604020202020204" pitchFamily="34" charset="0"/>
              <a:cs typeface="Arial" panose="020B0604020202020204" pitchFamily="34" charset="0"/>
              <a:sym typeface="Arial"/>
              <a:rtl val="0"/>
            </a:endParaRPr>
          </a:p>
        </p:txBody>
      </p:sp>
      <p:grpSp>
        <p:nvGrpSpPr>
          <p:cNvPr id="50" name="组合 49">
            <a:extLst>
              <a:ext uri="{FF2B5EF4-FFF2-40B4-BE49-F238E27FC236}">
                <a16:creationId xmlns:a16="http://schemas.microsoft.com/office/drawing/2014/main" id="{BBFAA690-ACCA-D857-64AA-3ED0D044D0B2}"/>
              </a:ext>
            </a:extLst>
          </p:cNvPr>
          <p:cNvGrpSpPr/>
          <p:nvPr/>
        </p:nvGrpSpPr>
        <p:grpSpPr>
          <a:xfrm>
            <a:off x="1834872" y="5843018"/>
            <a:ext cx="8399254" cy="322305"/>
            <a:chOff x="2043462" y="1202181"/>
            <a:chExt cx="8399254" cy="322305"/>
          </a:xfrm>
        </p:grpSpPr>
        <p:sp>
          <p:nvSpPr>
            <p:cNvPr id="51" name="任意多边形: 形状 37">
              <a:extLst>
                <a:ext uri="{FF2B5EF4-FFF2-40B4-BE49-F238E27FC236}">
                  <a16:creationId xmlns:a16="http://schemas.microsoft.com/office/drawing/2014/main" id="{BB771D7F-2A09-FD3C-D463-C3FF08EF93A0}"/>
                </a:ext>
              </a:extLst>
            </p:cNvPr>
            <p:cNvSpPr/>
            <p:nvPr/>
          </p:nvSpPr>
          <p:spPr>
            <a:xfrm>
              <a:off x="9364083" y="1249328"/>
              <a:ext cx="220448" cy="220448"/>
            </a:xfrm>
            <a:custGeom>
              <a:avLst/>
              <a:gdLst>
                <a:gd name="connsiteX0" fmla="*/ 220449 w 220448"/>
                <a:gd name="connsiteY0" fmla="*/ 110224 h 220448"/>
                <a:gd name="connsiteX1" fmla="*/ 110224 w 220448"/>
                <a:gd name="connsiteY1" fmla="*/ 220449 h 220448"/>
                <a:gd name="connsiteX2" fmla="*/ 0 w 220448"/>
                <a:gd name="connsiteY2" fmla="*/ 110224 h 220448"/>
                <a:gd name="connsiteX3" fmla="*/ 110224 w 220448"/>
                <a:gd name="connsiteY3" fmla="*/ 0 h 220448"/>
                <a:gd name="connsiteX4" fmla="*/ 220449 w 220448"/>
                <a:gd name="connsiteY4" fmla="*/ 110224 h 220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448" h="220448">
                  <a:moveTo>
                    <a:pt x="220449" y="110224"/>
                  </a:moveTo>
                  <a:cubicBezTo>
                    <a:pt x="220449" y="171100"/>
                    <a:pt x="171100" y="220449"/>
                    <a:pt x="110224" y="220449"/>
                  </a:cubicBezTo>
                  <a:cubicBezTo>
                    <a:pt x="49349" y="220449"/>
                    <a:pt x="0" y="171100"/>
                    <a:pt x="0" y="110224"/>
                  </a:cubicBezTo>
                  <a:cubicBezTo>
                    <a:pt x="0" y="49349"/>
                    <a:pt x="49349" y="0"/>
                    <a:pt x="110224" y="0"/>
                  </a:cubicBezTo>
                  <a:cubicBezTo>
                    <a:pt x="171100" y="0"/>
                    <a:pt x="220449" y="49349"/>
                    <a:pt x="220449" y="110224"/>
                  </a:cubicBezTo>
                  <a:close/>
                </a:path>
              </a:pathLst>
            </a:custGeom>
            <a:solidFill>
              <a:srgbClr val="6B705C"/>
            </a:solidFill>
            <a:ln w="2861" cap="flat">
              <a:noFill/>
              <a:prstDash val="solid"/>
              <a:miter/>
            </a:ln>
          </p:spPr>
          <p:txBody>
            <a:bodyPr rtlCol="0" anchor="ctr"/>
            <a:lstStyle/>
            <a:p>
              <a:endParaRPr lang="zh-CN" altLang="en-US"/>
            </a:p>
          </p:txBody>
        </p:sp>
        <p:sp>
          <p:nvSpPr>
            <p:cNvPr id="52" name="任意多边形: 形状 38">
              <a:extLst>
                <a:ext uri="{FF2B5EF4-FFF2-40B4-BE49-F238E27FC236}">
                  <a16:creationId xmlns:a16="http://schemas.microsoft.com/office/drawing/2014/main" id="{282165F0-FE68-6DBB-F850-D7CFB7F2B6D1}"/>
                </a:ext>
              </a:extLst>
            </p:cNvPr>
            <p:cNvSpPr/>
            <p:nvPr/>
          </p:nvSpPr>
          <p:spPr>
            <a:xfrm>
              <a:off x="6443851" y="1249328"/>
              <a:ext cx="220448" cy="220448"/>
            </a:xfrm>
            <a:custGeom>
              <a:avLst/>
              <a:gdLst>
                <a:gd name="connsiteX0" fmla="*/ 220449 w 220448"/>
                <a:gd name="connsiteY0" fmla="*/ 110224 h 220448"/>
                <a:gd name="connsiteX1" fmla="*/ 110224 w 220448"/>
                <a:gd name="connsiteY1" fmla="*/ 220449 h 220448"/>
                <a:gd name="connsiteX2" fmla="*/ 0 w 220448"/>
                <a:gd name="connsiteY2" fmla="*/ 110224 h 220448"/>
                <a:gd name="connsiteX3" fmla="*/ 110224 w 220448"/>
                <a:gd name="connsiteY3" fmla="*/ 0 h 220448"/>
                <a:gd name="connsiteX4" fmla="*/ 220449 w 220448"/>
                <a:gd name="connsiteY4" fmla="*/ 110224 h 220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448" h="220448">
                  <a:moveTo>
                    <a:pt x="220449" y="110224"/>
                  </a:moveTo>
                  <a:cubicBezTo>
                    <a:pt x="220449" y="171100"/>
                    <a:pt x="171100" y="220449"/>
                    <a:pt x="110224" y="220449"/>
                  </a:cubicBezTo>
                  <a:cubicBezTo>
                    <a:pt x="49349" y="220449"/>
                    <a:pt x="0" y="171100"/>
                    <a:pt x="0" y="110224"/>
                  </a:cubicBezTo>
                  <a:cubicBezTo>
                    <a:pt x="0" y="49349"/>
                    <a:pt x="49349" y="0"/>
                    <a:pt x="110224" y="0"/>
                  </a:cubicBezTo>
                  <a:cubicBezTo>
                    <a:pt x="171100" y="0"/>
                    <a:pt x="220449" y="49349"/>
                    <a:pt x="220449" y="110224"/>
                  </a:cubicBezTo>
                  <a:close/>
                </a:path>
              </a:pathLst>
            </a:custGeom>
            <a:solidFill>
              <a:srgbClr val="5F797B"/>
            </a:solidFill>
            <a:ln w="2861" cap="flat">
              <a:noFill/>
              <a:prstDash val="solid"/>
              <a:miter/>
            </a:ln>
          </p:spPr>
          <p:txBody>
            <a:bodyPr rtlCol="0" anchor="ctr"/>
            <a:lstStyle/>
            <a:p>
              <a:endParaRPr lang="zh-CN" altLang="en-US"/>
            </a:p>
          </p:txBody>
        </p:sp>
        <p:sp>
          <p:nvSpPr>
            <p:cNvPr id="53" name="任意多边形: 形状 39">
              <a:extLst>
                <a:ext uri="{FF2B5EF4-FFF2-40B4-BE49-F238E27FC236}">
                  <a16:creationId xmlns:a16="http://schemas.microsoft.com/office/drawing/2014/main" id="{FC7FFC08-A531-F964-A055-06C624A213A9}"/>
                </a:ext>
              </a:extLst>
            </p:cNvPr>
            <p:cNvSpPr/>
            <p:nvPr/>
          </p:nvSpPr>
          <p:spPr>
            <a:xfrm>
              <a:off x="2043462" y="1249328"/>
              <a:ext cx="220448" cy="220448"/>
            </a:xfrm>
            <a:custGeom>
              <a:avLst/>
              <a:gdLst>
                <a:gd name="connsiteX0" fmla="*/ 220449 w 220448"/>
                <a:gd name="connsiteY0" fmla="*/ 110224 h 220448"/>
                <a:gd name="connsiteX1" fmla="*/ 110224 w 220448"/>
                <a:gd name="connsiteY1" fmla="*/ 220449 h 220448"/>
                <a:gd name="connsiteX2" fmla="*/ 0 w 220448"/>
                <a:gd name="connsiteY2" fmla="*/ 110224 h 220448"/>
                <a:gd name="connsiteX3" fmla="*/ 110224 w 220448"/>
                <a:gd name="connsiteY3" fmla="*/ 0 h 220448"/>
                <a:gd name="connsiteX4" fmla="*/ 220449 w 220448"/>
                <a:gd name="connsiteY4" fmla="*/ 110224 h 220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448" h="220448">
                  <a:moveTo>
                    <a:pt x="220449" y="110224"/>
                  </a:moveTo>
                  <a:cubicBezTo>
                    <a:pt x="220449" y="171100"/>
                    <a:pt x="171100" y="220449"/>
                    <a:pt x="110224" y="220449"/>
                  </a:cubicBezTo>
                  <a:cubicBezTo>
                    <a:pt x="49349" y="220449"/>
                    <a:pt x="0" y="171100"/>
                    <a:pt x="0" y="110224"/>
                  </a:cubicBezTo>
                  <a:cubicBezTo>
                    <a:pt x="0" y="49349"/>
                    <a:pt x="49349" y="0"/>
                    <a:pt x="110224" y="0"/>
                  </a:cubicBezTo>
                  <a:cubicBezTo>
                    <a:pt x="171100" y="0"/>
                    <a:pt x="220449" y="49349"/>
                    <a:pt x="220449" y="110224"/>
                  </a:cubicBezTo>
                  <a:close/>
                </a:path>
              </a:pathLst>
            </a:custGeom>
            <a:solidFill>
              <a:srgbClr val="F4F1DE"/>
            </a:solidFill>
            <a:ln w="2861" cap="flat">
              <a:noFill/>
              <a:prstDash val="solid"/>
              <a:miter/>
            </a:ln>
          </p:spPr>
          <p:txBody>
            <a:bodyPr rtlCol="0" anchor="ctr"/>
            <a:lstStyle/>
            <a:p>
              <a:endParaRPr lang="zh-CN" altLang="en-US"/>
            </a:p>
          </p:txBody>
        </p:sp>
        <p:sp>
          <p:nvSpPr>
            <p:cNvPr id="54" name="任意多边形: 形状 40">
              <a:extLst>
                <a:ext uri="{FF2B5EF4-FFF2-40B4-BE49-F238E27FC236}">
                  <a16:creationId xmlns:a16="http://schemas.microsoft.com/office/drawing/2014/main" id="{D0893974-B7BA-50A8-DBED-5C79B442B8B1}"/>
                </a:ext>
              </a:extLst>
            </p:cNvPr>
            <p:cNvSpPr/>
            <p:nvPr/>
          </p:nvSpPr>
          <p:spPr>
            <a:xfrm>
              <a:off x="7961226" y="1252190"/>
              <a:ext cx="220448" cy="220448"/>
            </a:xfrm>
            <a:custGeom>
              <a:avLst/>
              <a:gdLst>
                <a:gd name="connsiteX0" fmla="*/ 220449 w 220448"/>
                <a:gd name="connsiteY0" fmla="*/ 110224 h 220448"/>
                <a:gd name="connsiteX1" fmla="*/ 110224 w 220448"/>
                <a:gd name="connsiteY1" fmla="*/ 220449 h 220448"/>
                <a:gd name="connsiteX2" fmla="*/ 0 w 220448"/>
                <a:gd name="connsiteY2" fmla="*/ 110224 h 220448"/>
                <a:gd name="connsiteX3" fmla="*/ 110224 w 220448"/>
                <a:gd name="connsiteY3" fmla="*/ 0 h 220448"/>
                <a:gd name="connsiteX4" fmla="*/ 220449 w 220448"/>
                <a:gd name="connsiteY4" fmla="*/ 110224 h 220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448" h="220448">
                  <a:moveTo>
                    <a:pt x="220449" y="110224"/>
                  </a:moveTo>
                  <a:cubicBezTo>
                    <a:pt x="220449" y="171100"/>
                    <a:pt x="171100" y="220449"/>
                    <a:pt x="110224" y="220449"/>
                  </a:cubicBezTo>
                  <a:cubicBezTo>
                    <a:pt x="49349" y="220449"/>
                    <a:pt x="0" y="171100"/>
                    <a:pt x="0" y="110224"/>
                  </a:cubicBezTo>
                  <a:cubicBezTo>
                    <a:pt x="0" y="49349"/>
                    <a:pt x="49349" y="0"/>
                    <a:pt x="110224" y="0"/>
                  </a:cubicBezTo>
                  <a:cubicBezTo>
                    <a:pt x="171100" y="0"/>
                    <a:pt x="220449" y="49349"/>
                    <a:pt x="220449" y="110224"/>
                  </a:cubicBezTo>
                  <a:close/>
                </a:path>
              </a:pathLst>
            </a:custGeom>
            <a:solidFill>
              <a:srgbClr val="F2CC8F"/>
            </a:solidFill>
            <a:ln w="2861" cap="flat">
              <a:noFill/>
              <a:prstDash val="solid"/>
              <a:miter/>
            </a:ln>
          </p:spPr>
          <p:txBody>
            <a:bodyPr rtlCol="0" anchor="ctr"/>
            <a:lstStyle/>
            <a:p>
              <a:endParaRPr lang="zh-CN" altLang="en-US"/>
            </a:p>
          </p:txBody>
        </p:sp>
        <p:sp>
          <p:nvSpPr>
            <p:cNvPr id="55" name="任意多边形: 形状 41">
              <a:extLst>
                <a:ext uri="{FF2B5EF4-FFF2-40B4-BE49-F238E27FC236}">
                  <a16:creationId xmlns:a16="http://schemas.microsoft.com/office/drawing/2014/main" id="{E3857DE0-A581-901C-C293-EC14757B0D84}"/>
                </a:ext>
              </a:extLst>
            </p:cNvPr>
            <p:cNvSpPr/>
            <p:nvPr/>
          </p:nvSpPr>
          <p:spPr>
            <a:xfrm>
              <a:off x="5118294" y="1249328"/>
              <a:ext cx="220448" cy="220448"/>
            </a:xfrm>
            <a:custGeom>
              <a:avLst/>
              <a:gdLst>
                <a:gd name="connsiteX0" fmla="*/ 220449 w 220448"/>
                <a:gd name="connsiteY0" fmla="*/ 110224 h 220448"/>
                <a:gd name="connsiteX1" fmla="*/ 110224 w 220448"/>
                <a:gd name="connsiteY1" fmla="*/ 220449 h 220448"/>
                <a:gd name="connsiteX2" fmla="*/ 0 w 220448"/>
                <a:gd name="connsiteY2" fmla="*/ 110224 h 220448"/>
                <a:gd name="connsiteX3" fmla="*/ 110224 w 220448"/>
                <a:gd name="connsiteY3" fmla="*/ 0 h 220448"/>
                <a:gd name="connsiteX4" fmla="*/ 220449 w 220448"/>
                <a:gd name="connsiteY4" fmla="*/ 110224 h 220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448" h="220448">
                  <a:moveTo>
                    <a:pt x="220449" y="110224"/>
                  </a:moveTo>
                  <a:cubicBezTo>
                    <a:pt x="220449" y="171100"/>
                    <a:pt x="171100" y="220449"/>
                    <a:pt x="110224" y="220449"/>
                  </a:cubicBezTo>
                  <a:cubicBezTo>
                    <a:pt x="49349" y="220449"/>
                    <a:pt x="0" y="171100"/>
                    <a:pt x="0" y="110224"/>
                  </a:cubicBezTo>
                  <a:cubicBezTo>
                    <a:pt x="0" y="49349"/>
                    <a:pt x="49349" y="0"/>
                    <a:pt x="110224" y="0"/>
                  </a:cubicBezTo>
                  <a:cubicBezTo>
                    <a:pt x="171100" y="0"/>
                    <a:pt x="220449" y="49349"/>
                    <a:pt x="220449" y="110224"/>
                  </a:cubicBezTo>
                  <a:close/>
                </a:path>
              </a:pathLst>
            </a:custGeom>
            <a:solidFill>
              <a:srgbClr val="E07A5F"/>
            </a:solidFill>
            <a:ln w="2861" cap="flat">
              <a:noFill/>
              <a:prstDash val="solid"/>
              <a:miter/>
            </a:ln>
          </p:spPr>
          <p:txBody>
            <a:bodyPr rtlCol="0" anchor="ctr"/>
            <a:lstStyle/>
            <a:p>
              <a:endParaRPr lang="zh-CN" altLang="en-US"/>
            </a:p>
          </p:txBody>
        </p:sp>
        <p:sp>
          <p:nvSpPr>
            <p:cNvPr id="56" name="任意多边形: 形状 42">
              <a:extLst>
                <a:ext uri="{FF2B5EF4-FFF2-40B4-BE49-F238E27FC236}">
                  <a16:creationId xmlns:a16="http://schemas.microsoft.com/office/drawing/2014/main" id="{AC8EBB6F-1FF0-E156-B66F-3F5DE7DA1F54}"/>
                </a:ext>
              </a:extLst>
            </p:cNvPr>
            <p:cNvSpPr/>
            <p:nvPr/>
          </p:nvSpPr>
          <p:spPr>
            <a:xfrm>
              <a:off x="3652452" y="1249328"/>
              <a:ext cx="220448" cy="220448"/>
            </a:xfrm>
            <a:custGeom>
              <a:avLst/>
              <a:gdLst>
                <a:gd name="connsiteX0" fmla="*/ 220449 w 220448"/>
                <a:gd name="connsiteY0" fmla="*/ 110224 h 220448"/>
                <a:gd name="connsiteX1" fmla="*/ 110224 w 220448"/>
                <a:gd name="connsiteY1" fmla="*/ 220449 h 220448"/>
                <a:gd name="connsiteX2" fmla="*/ 0 w 220448"/>
                <a:gd name="connsiteY2" fmla="*/ 110224 h 220448"/>
                <a:gd name="connsiteX3" fmla="*/ 110224 w 220448"/>
                <a:gd name="connsiteY3" fmla="*/ 0 h 220448"/>
                <a:gd name="connsiteX4" fmla="*/ 220449 w 220448"/>
                <a:gd name="connsiteY4" fmla="*/ 110224 h 220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448" h="220448">
                  <a:moveTo>
                    <a:pt x="220449" y="110224"/>
                  </a:moveTo>
                  <a:cubicBezTo>
                    <a:pt x="220449" y="171100"/>
                    <a:pt x="171100" y="220449"/>
                    <a:pt x="110224" y="220449"/>
                  </a:cubicBezTo>
                  <a:cubicBezTo>
                    <a:pt x="49349" y="220449"/>
                    <a:pt x="0" y="171100"/>
                    <a:pt x="0" y="110224"/>
                  </a:cubicBezTo>
                  <a:cubicBezTo>
                    <a:pt x="0" y="49349"/>
                    <a:pt x="49349" y="0"/>
                    <a:pt x="110224" y="0"/>
                  </a:cubicBezTo>
                  <a:cubicBezTo>
                    <a:pt x="171100" y="0"/>
                    <a:pt x="220449" y="49349"/>
                    <a:pt x="220449" y="110224"/>
                  </a:cubicBezTo>
                  <a:close/>
                </a:path>
              </a:pathLst>
            </a:custGeom>
            <a:solidFill>
              <a:srgbClr val="EAB69F"/>
            </a:solidFill>
            <a:ln w="2861" cap="flat">
              <a:noFill/>
              <a:prstDash val="solid"/>
              <a:miter/>
            </a:ln>
          </p:spPr>
          <p:txBody>
            <a:bodyPr rtlCol="0" anchor="ctr"/>
            <a:lstStyle/>
            <a:p>
              <a:endParaRPr lang="zh-CN" altLang="en-US"/>
            </a:p>
          </p:txBody>
        </p:sp>
        <p:sp>
          <p:nvSpPr>
            <p:cNvPr id="57" name="文本框 56">
              <a:extLst>
                <a:ext uri="{FF2B5EF4-FFF2-40B4-BE49-F238E27FC236}">
                  <a16:creationId xmlns:a16="http://schemas.microsoft.com/office/drawing/2014/main" id="{380CD2D6-7758-1B6F-71FC-BCC6BF06A46A}"/>
                </a:ext>
              </a:extLst>
            </p:cNvPr>
            <p:cNvSpPr txBox="1"/>
            <p:nvPr/>
          </p:nvSpPr>
          <p:spPr>
            <a:xfrm>
              <a:off x="2128386" y="1205663"/>
              <a:ext cx="1349854" cy="307777"/>
            </a:xfrm>
            <a:prstGeom prst="rect">
              <a:avLst/>
            </a:prstGeom>
            <a:noFill/>
          </p:spPr>
          <p:txBody>
            <a:bodyPr wrap="square" rtlCol="0">
              <a:spAutoFit/>
            </a:bodyPr>
            <a:lstStyle/>
            <a:p>
              <a:pPr algn="ctr"/>
              <a:r>
                <a:rPr lang="en-US" altLang="zh-CN" sz="1400" dirty="0">
                  <a:solidFill>
                    <a:srgbClr val="000000"/>
                  </a:solidFill>
                  <a:latin typeface="Arial" panose="020B0604020202020204" pitchFamily="34" charset="0"/>
                  <a:cs typeface="Arial" panose="020B0604020202020204" pitchFamily="34" charset="0"/>
                  <a:sym typeface="Arial"/>
                  <a:rtl val="0"/>
                </a:rPr>
                <a:t>Living room</a:t>
              </a:r>
              <a:endParaRPr lang="zh-CN" altLang="en-US" sz="1400" spc="0" baseline="0" dirty="0">
                <a:solidFill>
                  <a:srgbClr val="000000"/>
                </a:solidFill>
                <a:latin typeface="Arial" panose="020B0604020202020204" pitchFamily="34" charset="0"/>
                <a:cs typeface="Arial" panose="020B0604020202020204" pitchFamily="34" charset="0"/>
                <a:sym typeface="Arial"/>
                <a:rtl val="0"/>
              </a:endParaRPr>
            </a:p>
          </p:txBody>
        </p:sp>
        <p:sp>
          <p:nvSpPr>
            <p:cNvPr id="58" name="文本框 57">
              <a:extLst>
                <a:ext uri="{FF2B5EF4-FFF2-40B4-BE49-F238E27FC236}">
                  <a16:creationId xmlns:a16="http://schemas.microsoft.com/office/drawing/2014/main" id="{54504CDB-C8AF-C8AD-5AE3-7099573F8035}"/>
                </a:ext>
              </a:extLst>
            </p:cNvPr>
            <p:cNvSpPr txBox="1"/>
            <p:nvPr/>
          </p:nvSpPr>
          <p:spPr>
            <a:xfrm>
              <a:off x="3699701" y="1216709"/>
              <a:ext cx="1145316" cy="307777"/>
            </a:xfrm>
            <a:prstGeom prst="rect">
              <a:avLst/>
            </a:prstGeom>
            <a:noFill/>
          </p:spPr>
          <p:txBody>
            <a:bodyPr wrap="square" rtlCol="0">
              <a:spAutoFit/>
            </a:bodyPr>
            <a:lstStyle/>
            <a:p>
              <a:pPr algn="ctr"/>
              <a:r>
                <a:rPr lang="en-US" altLang="zh-CN" sz="1400" dirty="0">
                  <a:solidFill>
                    <a:srgbClr val="000000"/>
                  </a:solidFill>
                  <a:latin typeface="Arial" panose="020B0604020202020204" pitchFamily="34" charset="0"/>
                  <a:cs typeface="Arial" panose="020B0604020202020204" pitchFamily="34" charset="0"/>
                  <a:sym typeface="Arial"/>
                  <a:rtl val="0"/>
                </a:rPr>
                <a:t>Bedroom </a:t>
              </a:r>
              <a:endParaRPr lang="zh-CN" altLang="en-US" sz="1400" spc="0" baseline="0" dirty="0">
                <a:solidFill>
                  <a:srgbClr val="000000"/>
                </a:solidFill>
                <a:latin typeface="Arial" panose="020B0604020202020204" pitchFamily="34" charset="0"/>
                <a:cs typeface="Arial" panose="020B0604020202020204" pitchFamily="34" charset="0"/>
                <a:sym typeface="Arial"/>
                <a:rtl val="0"/>
              </a:endParaRPr>
            </a:p>
          </p:txBody>
        </p:sp>
        <p:sp>
          <p:nvSpPr>
            <p:cNvPr id="59" name="文本框 58">
              <a:extLst>
                <a:ext uri="{FF2B5EF4-FFF2-40B4-BE49-F238E27FC236}">
                  <a16:creationId xmlns:a16="http://schemas.microsoft.com/office/drawing/2014/main" id="{7352CA4E-F9D0-5B5C-40BF-2B5C5CE0206F}"/>
                </a:ext>
              </a:extLst>
            </p:cNvPr>
            <p:cNvSpPr txBox="1"/>
            <p:nvPr/>
          </p:nvSpPr>
          <p:spPr>
            <a:xfrm>
              <a:off x="5197130" y="1202181"/>
              <a:ext cx="994250" cy="307777"/>
            </a:xfrm>
            <a:prstGeom prst="rect">
              <a:avLst/>
            </a:prstGeom>
            <a:noFill/>
          </p:spPr>
          <p:txBody>
            <a:bodyPr wrap="square" rtlCol="0">
              <a:spAutoFit/>
            </a:bodyPr>
            <a:lstStyle/>
            <a:p>
              <a:pPr algn="ctr"/>
              <a:r>
                <a:rPr lang="en-US" altLang="zh-CN" sz="1400" dirty="0">
                  <a:solidFill>
                    <a:srgbClr val="000000"/>
                  </a:solidFill>
                  <a:latin typeface="Arial" panose="020B0604020202020204" pitchFamily="34" charset="0"/>
                  <a:cs typeface="Arial" panose="020B0604020202020204" pitchFamily="34" charset="0"/>
                  <a:sym typeface="Arial"/>
                  <a:rtl val="0"/>
                </a:rPr>
                <a:t>Kitchen</a:t>
              </a:r>
              <a:r>
                <a:rPr lang="en-US" altLang="zh-CN" sz="1331" dirty="0">
                  <a:solidFill>
                    <a:srgbClr val="000000"/>
                  </a:solidFill>
                  <a:latin typeface="Arial" panose="020B0604020202020204" pitchFamily="34" charset="0"/>
                  <a:cs typeface="Arial" panose="020B0604020202020204" pitchFamily="34" charset="0"/>
                  <a:sym typeface="Arial"/>
                  <a:rtl val="0"/>
                </a:rPr>
                <a:t> </a:t>
              </a:r>
              <a:endParaRPr lang="zh-CN" altLang="en-US" sz="1331" spc="0" baseline="0" dirty="0">
                <a:solidFill>
                  <a:srgbClr val="000000"/>
                </a:solidFill>
                <a:latin typeface="Arial" panose="020B0604020202020204" pitchFamily="34" charset="0"/>
                <a:cs typeface="Arial" panose="020B0604020202020204" pitchFamily="34" charset="0"/>
                <a:sym typeface="Arial"/>
                <a:rtl val="0"/>
              </a:endParaRPr>
            </a:p>
          </p:txBody>
        </p:sp>
        <p:sp>
          <p:nvSpPr>
            <p:cNvPr id="60" name="文本框 59">
              <a:extLst>
                <a:ext uri="{FF2B5EF4-FFF2-40B4-BE49-F238E27FC236}">
                  <a16:creationId xmlns:a16="http://schemas.microsoft.com/office/drawing/2014/main" id="{6375EA83-878B-F764-C846-38F4E79A2CD7}"/>
                </a:ext>
              </a:extLst>
            </p:cNvPr>
            <p:cNvSpPr txBox="1"/>
            <p:nvPr/>
          </p:nvSpPr>
          <p:spPr>
            <a:xfrm>
              <a:off x="6506114" y="1202181"/>
              <a:ext cx="1204947" cy="307777"/>
            </a:xfrm>
            <a:prstGeom prst="rect">
              <a:avLst/>
            </a:prstGeom>
            <a:noFill/>
          </p:spPr>
          <p:txBody>
            <a:bodyPr wrap="square" rtlCol="0">
              <a:spAutoFit/>
            </a:bodyPr>
            <a:lstStyle/>
            <a:p>
              <a:pPr algn="ctr"/>
              <a:r>
                <a:rPr lang="en-US" altLang="zh-CN" sz="1400" dirty="0">
                  <a:solidFill>
                    <a:srgbClr val="000000"/>
                  </a:solidFill>
                  <a:latin typeface="Arial" panose="020B0604020202020204" pitchFamily="34" charset="0"/>
                  <a:cs typeface="Arial" panose="020B0604020202020204" pitchFamily="34" charset="0"/>
                  <a:sym typeface="Arial"/>
                  <a:rtl val="0"/>
                </a:rPr>
                <a:t>Bathroom </a:t>
              </a:r>
              <a:endParaRPr lang="zh-CN" altLang="en-US" sz="1400" spc="0" baseline="0" dirty="0">
                <a:solidFill>
                  <a:srgbClr val="000000"/>
                </a:solidFill>
                <a:latin typeface="Arial" panose="020B0604020202020204" pitchFamily="34" charset="0"/>
                <a:cs typeface="Arial" panose="020B0604020202020204" pitchFamily="34" charset="0"/>
                <a:sym typeface="Arial"/>
                <a:rtl val="0"/>
              </a:endParaRPr>
            </a:p>
          </p:txBody>
        </p:sp>
        <p:sp>
          <p:nvSpPr>
            <p:cNvPr id="61" name="文本框 60">
              <a:extLst>
                <a:ext uri="{FF2B5EF4-FFF2-40B4-BE49-F238E27FC236}">
                  <a16:creationId xmlns:a16="http://schemas.microsoft.com/office/drawing/2014/main" id="{5FFFFDCF-92BB-9CA4-7181-3A6A958849FB}"/>
                </a:ext>
              </a:extLst>
            </p:cNvPr>
            <p:cNvSpPr txBox="1"/>
            <p:nvPr/>
          </p:nvSpPr>
          <p:spPr>
            <a:xfrm>
              <a:off x="8092937" y="1212637"/>
              <a:ext cx="980335" cy="307777"/>
            </a:xfrm>
            <a:prstGeom prst="rect">
              <a:avLst/>
            </a:prstGeom>
            <a:noFill/>
          </p:spPr>
          <p:txBody>
            <a:bodyPr wrap="square" rtlCol="0">
              <a:spAutoFit/>
            </a:bodyPr>
            <a:lstStyle/>
            <a:p>
              <a:pPr algn="ctr"/>
              <a:r>
                <a:rPr lang="en-US" altLang="zh-CN" sz="1400" dirty="0">
                  <a:solidFill>
                    <a:srgbClr val="000000"/>
                  </a:solidFill>
                  <a:latin typeface="Arial" panose="020B0604020202020204" pitchFamily="34" charset="0"/>
                  <a:cs typeface="Arial" panose="020B0604020202020204" pitchFamily="34" charset="0"/>
                  <a:sym typeface="Arial"/>
                  <a:rtl val="0"/>
                </a:rPr>
                <a:t>Balcony</a:t>
              </a:r>
              <a:endParaRPr lang="zh-CN" altLang="en-US" sz="1400" spc="0" baseline="0" dirty="0">
                <a:solidFill>
                  <a:srgbClr val="000000"/>
                </a:solidFill>
                <a:latin typeface="Arial" panose="020B0604020202020204" pitchFamily="34" charset="0"/>
                <a:cs typeface="Arial" panose="020B0604020202020204" pitchFamily="34" charset="0"/>
                <a:sym typeface="Arial"/>
                <a:rtl val="0"/>
              </a:endParaRPr>
            </a:p>
          </p:txBody>
        </p:sp>
        <p:sp>
          <p:nvSpPr>
            <p:cNvPr id="62" name="文本框 61">
              <a:extLst>
                <a:ext uri="{FF2B5EF4-FFF2-40B4-BE49-F238E27FC236}">
                  <a16:creationId xmlns:a16="http://schemas.microsoft.com/office/drawing/2014/main" id="{A29483AC-D2E2-A4E5-AB9E-78C08344415B}"/>
                </a:ext>
              </a:extLst>
            </p:cNvPr>
            <p:cNvSpPr txBox="1"/>
            <p:nvPr/>
          </p:nvSpPr>
          <p:spPr>
            <a:xfrm>
              <a:off x="9474307" y="1212637"/>
              <a:ext cx="968409" cy="307777"/>
            </a:xfrm>
            <a:prstGeom prst="rect">
              <a:avLst/>
            </a:prstGeom>
            <a:noFill/>
          </p:spPr>
          <p:txBody>
            <a:bodyPr wrap="square" rtlCol="0">
              <a:spAutoFit/>
            </a:bodyPr>
            <a:lstStyle/>
            <a:p>
              <a:pPr algn="ctr"/>
              <a:r>
                <a:rPr lang="en-US" altLang="zh-CN" sz="1400" dirty="0">
                  <a:solidFill>
                    <a:srgbClr val="000000"/>
                  </a:solidFill>
                  <a:latin typeface="Arial" panose="020B0604020202020204" pitchFamily="34" charset="0"/>
                  <a:cs typeface="Arial" panose="020B0604020202020204" pitchFamily="34" charset="0"/>
                  <a:sym typeface="Arial"/>
                  <a:rtl val="0"/>
                </a:rPr>
                <a:t>Storage</a:t>
              </a:r>
              <a:endParaRPr lang="zh-CN" altLang="en-US" sz="1400" spc="0" baseline="0" dirty="0">
                <a:solidFill>
                  <a:srgbClr val="000000"/>
                </a:solidFill>
                <a:latin typeface="Arial" panose="020B0604020202020204" pitchFamily="34" charset="0"/>
                <a:cs typeface="Arial" panose="020B0604020202020204" pitchFamily="34" charset="0"/>
                <a:sym typeface="Arial"/>
                <a:rtl val="0"/>
              </a:endParaRPr>
            </a:p>
          </p:txBody>
        </p:sp>
      </p:grpSp>
    </p:spTree>
    <p:extLst>
      <p:ext uri="{BB962C8B-B14F-4D97-AF65-F5344CB8AC3E}">
        <p14:creationId xmlns:p14="http://schemas.microsoft.com/office/powerpoint/2010/main" val="1018857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wipe(left)">
                                      <p:cBhvr>
                                        <p:cTn id="11" dur="2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D0F823AF-6C60-4054-A464-F2898A5BB2EF}"/>
              </a:ext>
            </a:extLst>
          </p:cNvPr>
          <p:cNvSpPr>
            <a:spLocks noGrp="1"/>
          </p:cNvSpPr>
          <p:nvPr>
            <p:ph type="title"/>
          </p:nvPr>
        </p:nvSpPr>
        <p:spPr>
          <a:xfrm>
            <a:off x="838200" y="18100"/>
            <a:ext cx="10515600" cy="1325563"/>
          </a:xfrm>
        </p:spPr>
        <p:txBody>
          <a:bodyPr/>
          <a:lstStyle/>
          <a:p>
            <a:r>
              <a:rPr lang="en-US" dirty="0"/>
              <a:t>More applications</a:t>
            </a:r>
          </a:p>
        </p:txBody>
      </p:sp>
      <p:sp>
        <p:nvSpPr>
          <p:cNvPr id="3" name="슬라이드 번호 개체 틀 2">
            <a:extLst>
              <a:ext uri="{FF2B5EF4-FFF2-40B4-BE49-F238E27FC236}">
                <a16:creationId xmlns:a16="http://schemas.microsoft.com/office/drawing/2014/main" id="{06877FFB-CBEB-48F8-8A74-AFB0135CCA6F}"/>
              </a:ext>
            </a:extLst>
          </p:cNvPr>
          <p:cNvSpPr>
            <a:spLocks noGrp="1"/>
          </p:cNvSpPr>
          <p:nvPr>
            <p:ph type="sldNum" sz="quarter" idx="12"/>
          </p:nvPr>
        </p:nvSpPr>
        <p:spPr>
          <a:xfrm>
            <a:off x="5072251" y="6490320"/>
            <a:ext cx="2743200" cy="365125"/>
          </a:xfrm>
        </p:spPr>
        <p:txBody>
          <a:bodyPr/>
          <a:lstStyle/>
          <a:p>
            <a:fld id="{E810C518-F830-431D-8D5C-6BC52F406456}" type="slidenum">
              <a:rPr lang="en-US" smtClean="0"/>
              <a:t>27</a:t>
            </a:fld>
            <a:endParaRPr lang="en-US" dirty="0"/>
          </a:p>
        </p:txBody>
      </p:sp>
      <p:grpSp>
        <p:nvGrpSpPr>
          <p:cNvPr id="4" name="组合 3">
            <a:extLst>
              <a:ext uri="{FF2B5EF4-FFF2-40B4-BE49-F238E27FC236}">
                <a16:creationId xmlns:a16="http://schemas.microsoft.com/office/drawing/2014/main" id="{AD689A47-EB48-CFD0-F3B4-D5E63F52C67A}"/>
              </a:ext>
            </a:extLst>
          </p:cNvPr>
          <p:cNvGrpSpPr/>
          <p:nvPr/>
        </p:nvGrpSpPr>
        <p:grpSpPr>
          <a:xfrm>
            <a:off x="1855105" y="1154732"/>
            <a:ext cx="9096949" cy="2274268"/>
            <a:chOff x="1855105" y="1154732"/>
            <a:chExt cx="9096949" cy="2274268"/>
          </a:xfrm>
        </p:grpSpPr>
        <p:pic>
          <p:nvPicPr>
            <p:cNvPr id="7" name="图片 6">
              <a:extLst>
                <a:ext uri="{FF2B5EF4-FFF2-40B4-BE49-F238E27FC236}">
                  <a16:creationId xmlns:a16="http://schemas.microsoft.com/office/drawing/2014/main" id="{09FF98AB-8E23-D32D-4F93-05EBFCB875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5105" y="1154732"/>
              <a:ext cx="8695202" cy="1990099"/>
            </a:xfrm>
            <a:prstGeom prst="rect">
              <a:avLst/>
            </a:prstGeom>
          </p:spPr>
        </p:pic>
        <p:grpSp>
          <p:nvGrpSpPr>
            <p:cNvPr id="11" name="组合 10">
              <a:extLst>
                <a:ext uri="{FF2B5EF4-FFF2-40B4-BE49-F238E27FC236}">
                  <a16:creationId xmlns:a16="http://schemas.microsoft.com/office/drawing/2014/main" id="{56B61C53-1CF9-3E94-0C47-9E62EE2CBD94}"/>
                </a:ext>
              </a:extLst>
            </p:cNvPr>
            <p:cNvGrpSpPr/>
            <p:nvPr/>
          </p:nvGrpSpPr>
          <p:grpSpPr>
            <a:xfrm>
              <a:off x="2394296" y="3054785"/>
              <a:ext cx="8557758" cy="374215"/>
              <a:chOff x="1964969" y="1473580"/>
              <a:chExt cx="8557758" cy="374215"/>
            </a:xfrm>
          </p:grpSpPr>
          <p:sp>
            <p:nvSpPr>
              <p:cNvPr id="12" name="任意多边形: 形状 55">
                <a:extLst>
                  <a:ext uri="{FF2B5EF4-FFF2-40B4-BE49-F238E27FC236}">
                    <a16:creationId xmlns:a16="http://schemas.microsoft.com/office/drawing/2014/main" id="{927E5BED-6FB1-BBC2-58C8-5DE468B8240C}"/>
                  </a:ext>
                </a:extLst>
              </p:cNvPr>
              <p:cNvSpPr/>
              <p:nvPr/>
            </p:nvSpPr>
            <p:spPr>
              <a:xfrm>
                <a:off x="1964969" y="1543499"/>
                <a:ext cx="227901" cy="227901"/>
              </a:xfrm>
              <a:custGeom>
                <a:avLst/>
                <a:gdLst>
                  <a:gd name="connsiteX0" fmla="*/ 227901 w 227901"/>
                  <a:gd name="connsiteY0" fmla="*/ 113951 h 227901"/>
                  <a:gd name="connsiteX1" fmla="*/ 113951 w 227901"/>
                  <a:gd name="connsiteY1" fmla="*/ 227902 h 227901"/>
                  <a:gd name="connsiteX2" fmla="*/ 0 w 227901"/>
                  <a:gd name="connsiteY2" fmla="*/ 113951 h 227901"/>
                  <a:gd name="connsiteX3" fmla="*/ 113951 w 227901"/>
                  <a:gd name="connsiteY3" fmla="*/ 0 h 227901"/>
                  <a:gd name="connsiteX4" fmla="*/ 227901 w 227901"/>
                  <a:gd name="connsiteY4" fmla="*/ 113951 h 227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901" h="227901">
                    <a:moveTo>
                      <a:pt x="227901" y="113951"/>
                    </a:moveTo>
                    <a:cubicBezTo>
                      <a:pt x="227901" y="176884"/>
                      <a:pt x="176884" y="227902"/>
                      <a:pt x="113951" y="227902"/>
                    </a:cubicBezTo>
                    <a:cubicBezTo>
                      <a:pt x="51017" y="227902"/>
                      <a:pt x="0" y="176884"/>
                      <a:pt x="0" y="113951"/>
                    </a:cubicBezTo>
                    <a:cubicBezTo>
                      <a:pt x="0" y="51018"/>
                      <a:pt x="51017" y="0"/>
                      <a:pt x="113951" y="0"/>
                    </a:cubicBezTo>
                    <a:cubicBezTo>
                      <a:pt x="176884" y="0"/>
                      <a:pt x="227901" y="51018"/>
                      <a:pt x="227901" y="113951"/>
                    </a:cubicBezTo>
                    <a:close/>
                  </a:path>
                </a:pathLst>
              </a:custGeom>
              <a:solidFill>
                <a:srgbClr val="EAB69F"/>
              </a:solidFill>
              <a:ln w="2290" cap="flat">
                <a:solidFill>
                  <a:srgbClr val="000000"/>
                </a:solidFill>
                <a:prstDash val="solid"/>
                <a:miter/>
              </a:ln>
            </p:spPr>
            <p:txBody>
              <a:bodyPr rtlCol="0" anchor="ctr"/>
              <a:lstStyle/>
              <a:p>
                <a:endParaRPr lang="zh-CN" altLang="en-US"/>
              </a:p>
            </p:txBody>
          </p:sp>
          <p:sp>
            <p:nvSpPr>
              <p:cNvPr id="13" name="任意多边形: 形状 56">
                <a:extLst>
                  <a:ext uri="{FF2B5EF4-FFF2-40B4-BE49-F238E27FC236}">
                    <a16:creationId xmlns:a16="http://schemas.microsoft.com/office/drawing/2014/main" id="{080B1E21-4100-7D64-4F70-A69F58953FEC}"/>
                  </a:ext>
                </a:extLst>
              </p:cNvPr>
              <p:cNvSpPr/>
              <p:nvPr/>
            </p:nvSpPr>
            <p:spPr>
              <a:xfrm>
                <a:off x="3402286" y="1543499"/>
                <a:ext cx="227901" cy="227901"/>
              </a:xfrm>
              <a:custGeom>
                <a:avLst/>
                <a:gdLst>
                  <a:gd name="connsiteX0" fmla="*/ 227901 w 227901"/>
                  <a:gd name="connsiteY0" fmla="*/ 113951 h 227901"/>
                  <a:gd name="connsiteX1" fmla="*/ 113951 w 227901"/>
                  <a:gd name="connsiteY1" fmla="*/ 227902 h 227901"/>
                  <a:gd name="connsiteX2" fmla="*/ 0 w 227901"/>
                  <a:gd name="connsiteY2" fmla="*/ 113951 h 227901"/>
                  <a:gd name="connsiteX3" fmla="*/ 113951 w 227901"/>
                  <a:gd name="connsiteY3" fmla="*/ 0 h 227901"/>
                  <a:gd name="connsiteX4" fmla="*/ 227901 w 227901"/>
                  <a:gd name="connsiteY4" fmla="*/ 113951 h 227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901" h="227901">
                    <a:moveTo>
                      <a:pt x="227901" y="113951"/>
                    </a:moveTo>
                    <a:cubicBezTo>
                      <a:pt x="227901" y="176884"/>
                      <a:pt x="176884" y="227902"/>
                      <a:pt x="113951" y="227902"/>
                    </a:cubicBezTo>
                    <a:cubicBezTo>
                      <a:pt x="51017" y="227902"/>
                      <a:pt x="0" y="176884"/>
                      <a:pt x="0" y="113951"/>
                    </a:cubicBezTo>
                    <a:cubicBezTo>
                      <a:pt x="0" y="51018"/>
                      <a:pt x="51017" y="0"/>
                      <a:pt x="113951" y="0"/>
                    </a:cubicBezTo>
                    <a:cubicBezTo>
                      <a:pt x="176884" y="0"/>
                      <a:pt x="227901" y="51018"/>
                      <a:pt x="227901" y="113951"/>
                    </a:cubicBezTo>
                    <a:close/>
                  </a:path>
                </a:pathLst>
              </a:custGeom>
              <a:solidFill>
                <a:srgbClr val="E07A5F"/>
              </a:solidFill>
              <a:ln w="2290" cap="flat">
                <a:solidFill>
                  <a:srgbClr val="000000"/>
                </a:solidFill>
                <a:prstDash val="solid"/>
                <a:miter/>
              </a:ln>
            </p:spPr>
            <p:txBody>
              <a:bodyPr rtlCol="0" anchor="ctr"/>
              <a:lstStyle/>
              <a:p>
                <a:endParaRPr lang="zh-CN" altLang="en-US"/>
              </a:p>
            </p:txBody>
          </p:sp>
          <p:sp>
            <p:nvSpPr>
              <p:cNvPr id="14" name="任意多边形: 形状 57">
                <a:extLst>
                  <a:ext uri="{FF2B5EF4-FFF2-40B4-BE49-F238E27FC236}">
                    <a16:creationId xmlns:a16="http://schemas.microsoft.com/office/drawing/2014/main" id="{FAA1F2E7-7810-9E06-3AD4-FF938FB74727}"/>
                  </a:ext>
                </a:extLst>
              </p:cNvPr>
              <p:cNvSpPr/>
              <p:nvPr/>
            </p:nvSpPr>
            <p:spPr>
              <a:xfrm>
                <a:off x="5198922" y="1543499"/>
                <a:ext cx="227901" cy="227901"/>
              </a:xfrm>
              <a:custGeom>
                <a:avLst/>
                <a:gdLst>
                  <a:gd name="connsiteX0" fmla="*/ 227901 w 227901"/>
                  <a:gd name="connsiteY0" fmla="*/ 113951 h 227901"/>
                  <a:gd name="connsiteX1" fmla="*/ 113951 w 227901"/>
                  <a:gd name="connsiteY1" fmla="*/ 227902 h 227901"/>
                  <a:gd name="connsiteX2" fmla="*/ 0 w 227901"/>
                  <a:gd name="connsiteY2" fmla="*/ 113951 h 227901"/>
                  <a:gd name="connsiteX3" fmla="*/ 113951 w 227901"/>
                  <a:gd name="connsiteY3" fmla="*/ 0 h 227901"/>
                  <a:gd name="connsiteX4" fmla="*/ 227901 w 227901"/>
                  <a:gd name="connsiteY4" fmla="*/ 113951 h 227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901" h="227901">
                    <a:moveTo>
                      <a:pt x="227901" y="113951"/>
                    </a:moveTo>
                    <a:cubicBezTo>
                      <a:pt x="227901" y="176884"/>
                      <a:pt x="176884" y="227902"/>
                      <a:pt x="113951" y="227902"/>
                    </a:cubicBezTo>
                    <a:cubicBezTo>
                      <a:pt x="51017" y="227902"/>
                      <a:pt x="0" y="176884"/>
                      <a:pt x="0" y="113951"/>
                    </a:cubicBezTo>
                    <a:cubicBezTo>
                      <a:pt x="0" y="51018"/>
                      <a:pt x="51017" y="0"/>
                      <a:pt x="113951" y="0"/>
                    </a:cubicBezTo>
                    <a:cubicBezTo>
                      <a:pt x="176884" y="0"/>
                      <a:pt x="227901" y="51018"/>
                      <a:pt x="227901" y="113951"/>
                    </a:cubicBezTo>
                    <a:close/>
                  </a:path>
                </a:pathLst>
              </a:custGeom>
              <a:solidFill>
                <a:srgbClr val="5F797B"/>
              </a:solidFill>
              <a:ln w="2290" cap="flat">
                <a:solidFill>
                  <a:srgbClr val="000000"/>
                </a:solidFill>
                <a:prstDash val="solid"/>
                <a:miter/>
              </a:ln>
            </p:spPr>
            <p:txBody>
              <a:bodyPr rtlCol="0" anchor="ctr"/>
              <a:lstStyle/>
              <a:p>
                <a:endParaRPr lang="zh-CN" altLang="en-US"/>
              </a:p>
            </p:txBody>
          </p:sp>
          <p:sp>
            <p:nvSpPr>
              <p:cNvPr id="15" name="任意多边形: 形状 58">
                <a:extLst>
                  <a:ext uri="{FF2B5EF4-FFF2-40B4-BE49-F238E27FC236}">
                    <a16:creationId xmlns:a16="http://schemas.microsoft.com/office/drawing/2014/main" id="{3E3FDA48-673E-2279-048B-42C38EA69B09}"/>
                  </a:ext>
                </a:extLst>
              </p:cNvPr>
              <p:cNvSpPr/>
              <p:nvPr/>
            </p:nvSpPr>
            <p:spPr>
              <a:xfrm>
                <a:off x="7026220" y="1538919"/>
                <a:ext cx="227901" cy="227901"/>
              </a:xfrm>
              <a:custGeom>
                <a:avLst/>
                <a:gdLst>
                  <a:gd name="connsiteX0" fmla="*/ 227902 w 227901"/>
                  <a:gd name="connsiteY0" fmla="*/ 113951 h 227901"/>
                  <a:gd name="connsiteX1" fmla="*/ 113951 w 227901"/>
                  <a:gd name="connsiteY1" fmla="*/ 227902 h 227901"/>
                  <a:gd name="connsiteX2" fmla="*/ 0 w 227901"/>
                  <a:gd name="connsiteY2" fmla="*/ 113951 h 227901"/>
                  <a:gd name="connsiteX3" fmla="*/ 113951 w 227901"/>
                  <a:gd name="connsiteY3" fmla="*/ 0 h 227901"/>
                  <a:gd name="connsiteX4" fmla="*/ 227902 w 227901"/>
                  <a:gd name="connsiteY4" fmla="*/ 113951 h 227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901" h="227901">
                    <a:moveTo>
                      <a:pt x="227902" y="113951"/>
                    </a:moveTo>
                    <a:cubicBezTo>
                      <a:pt x="227902" y="176884"/>
                      <a:pt x="176884" y="227902"/>
                      <a:pt x="113951" y="227902"/>
                    </a:cubicBezTo>
                    <a:cubicBezTo>
                      <a:pt x="51017" y="227902"/>
                      <a:pt x="0" y="176884"/>
                      <a:pt x="0" y="113951"/>
                    </a:cubicBezTo>
                    <a:cubicBezTo>
                      <a:pt x="0" y="51018"/>
                      <a:pt x="51017" y="0"/>
                      <a:pt x="113951" y="0"/>
                    </a:cubicBezTo>
                    <a:cubicBezTo>
                      <a:pt x="176884" y="0"/>
                      <a:pt x="227902" y="51018"/>
                      <a:pt x="227902" y="113951"/>
                    </a:cubicBezTo>
                    <a:close/>
                  </a:path>
                </a:pathLst>
              </a:custGeom>
              <a:solidFill>
                <a:srgbClr val="F2CC8F"/>
              </a:solidFill>
              <a:ln w="2290" cap="flat">
                <a:solidFill>
                  <a:srgbClr val="000000"/>
                </a:solidFill>
                <a:prstDash val="solid"/>
                <a:miter/>
              </a:ln>
            </p:spPr>
            <p:txBody>
              <a:bodyPr rtlCol="0" anchor="ctr"/>
              <a:lstStyle/>
              <a:p>
                <a:endParaRPr lang="zh-CN" altLang="en-US"/>
              </a:p>
            </p:txBody>
          </p:sp>
          <p:sp>
            <p:nvSpPr>
              <p:cNvPr id="16" name="任意多边形: 形状 59">
                <a:extLst>
                  <a:ext uri="{FF2B5EF4-FFF2-40B4-BE49-F238E27FC236}">
                    <a16:creationId xmlns:a16="http://schemas.microsoft.com/office/drawing/2014/main" id="{D5B6FED0-C8F9-36B4-B99C-745FD0D203BB}"/>
                  </a:ext>
                </a:extLst>
              </p:cNvPr>
              <p:cNvSpPr/>
              <p:nvPr/>
            </p:nvSpPr>
            <p:spPr>
              <a:xfrm>
                <a:off x="8943925" y="1548079"/>
                <a:ext cx="227901" cy="227901"/>
              </a:xfrm>
              <a:custGeom>
                <a:avLst/>
                <a:gdLst>
                  <a:gd name="connsiteX0" fmla="*/ 227901 w 227901"/>
                  <a:gd name="connsiteY0" fmla="*/ 113951 h 227901"/>
                  <a:gd name="connsiteX1" fmla="*/ 113950 w 227901"/>
                  <a:gd name="connsiteY1" fmla="*/ 227902 h 227901"/>
                  <a:gd name="connsiteX2" fmla="*/ 0 w 227901"/>
                  <a:gd name="connsiteY2" fmla="*/ 113951 h 227901"/>
                  <a:gd name="connsiteX3" fmla="*/ 113950 w 227901"/>
                  <a:gd name="connsiteY3" fmla="*/ 0 h 227901"/>
                  <a:gd name="connsiteX4" fmla="*/ 227901 w 227901"/>
                  <a:gd name="connsiteY4" fmla="*/ 113951 h 227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901" h="227901">
                    <a:moveTo>
                      <a:pt x="227901" y="113951"/>
                    </a:moveTo>
                    <a:cubicBezTo>
                      <a:pt x="227901" y="176884"/>
                      <a:pt x="176884" y="227902"/>
                      <a:pt x="113950" y="227902"/>
                    </a:cubicBezTo>
                    <a:cubicBezTo>
                      <a:pt x="51017" y="227902"/>
                      <a:pt x="0" y="176884"/>
                      <a:pt x="0" y="113951"/>
                    </a:cubicBezTo>
                    <a:cubicBezTo>
                      <a:pt x="0" y="51018"/>
                      <a:pt x="51017" y="0"/>
                      <a:pt x="113950" y="0"/>
                    </a:cubicBezTo>
                    <a:cubicBezTo>
                      <a:pt x="176884" y="0"/>
                      <a:pt x="227901" y="51018"/>
                      <a:pt x="227901" y="113951"/>
                    </a:cubicBezTo>
                    <a:close/>
                  </a:path>
                </a:pathLst>
              </a:custGeom>
              <a:solidFill>
                <a:srgbClr val="6B705C"/>
              </a:solidFill>
              <a:ln w="2290" cap="flat">
                <a:solidFill>
                  <a:srgbClr val="000000"/>
                </a:solidFill>
                <a:prstDash val="solid"/>
                <a:miter/>
              </a:ln>
            </p:spPr>
            <p:txBody>
              <a:bodyPr rtlCol="0" anchor="ctr"/>
              <a:lstStyle/>
              <a:p>
                <a:endParaRPr lang="zh-CN" altLang="en-US"/>
              </a:p>
            </p:txBody>
          </p:sp>
          <p:sp>
            <p:nvSpPr>
              <p:cNvPr id="17" name="文本框 16">
                <a:extLst>
                  <a:ext uri="{FF2B5EF4-FFF2-40B4-BE49-F238E27FC236}">
                    <a16:creationId xmlns:a16="http://schemas.microsoft.com/office/drawing/2014/main" id="{58B521BB-718D-4F16-E27B-F5F48ED0EE8E}"/>
                  </a:ext>
                </a:extLst>
              </p:cNvPr>
              <p:cNvSpPr txBox="1"/>
              <p:nvPr/>
            </p:nvSpPr>
            <p:spPr>
              <a:xfrm>
                <a:off x="2240640" y="1473580"/>
                <a:ext cx="749153" cy="369332"/>
              </a:xfrm>
              <a:prstGeom prst="rect">
                <a:avLst/>
              </a:prstGeom>
              <a:noFill/>
            </p:spPr>
            <p:txBody>
              <a:bodyPr wrap="square" rtlCol="0">
                <a:spAutoFit/>
              </a:bodyPr>
              <a:lstStyle/>
              <a:p>
                <a:r>
                  <a:rPr lang="en-US" altLang="zh-CN" spc="0" baseline="0" dirty="0">
                    <a:solidFill>
                      <a:srgbClr val="000000"/>
                    </a:solidFill>
                    <a:latin typeface="Arial" panose="020B0604020202020204" pitchFamily="34" charset="0"/>
                    <a:cs typeface="Arial" panose="020B0604020202020204" pitchFamily="34" charset="0"/>
                    <a:sym typeface="Arial"/>
                    <a:rtl val="0"/>
                  </a:rPr>
                  <a:t>Table</a:t>
                </a:r>
                <a:endParaRPr lang="zh-CN" altLang="en-US" spc="0" baseline="0" dirty="0">
                  <a:solidFill>
                    <a:srgbClr val="000000"/>
                  </a:solidFill>
                  <a:latin typeface="Arial" panose="020B0604020202020204" pitchFamily="34" charset="0"/>
                  <a:cs typeface="Arial" panose="020B0604020202020204" pitchFamily="34" charset="0"/>
                  <a:sym typeface="Arial"/>
                  <a:rtl val="0"/>
                </a:endParaRPr>
              </a:p>
            </p:txBody>
          </p:sp>
          <p:sp>
            <p:nvSpPr>
              <p:cNvPr id="18" name="文本框 17">
                <a:extLst>
                  <a:ext uri="{FF2B5EF4-FFF2-40B4-BE49-F238E27FC236}">
                    <a16:creationId xmlns:a16="http://schemas.microsoft.com/office/drawing/2014/main" id="{30D1F6A7-AEF5-0258-6BEA-C107BB3A9F57}"/>
                  </a:ext>
                </a:extLst>
              </p:cNvPr>
              <p:cNvSpPr txBox="1"/>
              <p:nvPr/>
            </p:nvSpPr>
            <p:spPr>
              <a:xfrm>
                <a:off x="3650384" y="1473580"/>
                <a:ext cx="1249418" cy="369332"/>
              </a:xfrm>
              <a:prstGeom prst="rect">
                <a:avLst/>
              </a:prstGeom>
              <a:noFill/>
            </p:spPr>
            <p:txBody>
              <a:bodyPr wrap="square" rtlCol="0">
                <a:spAutoFit/>
              </a:bodyPr>
              <a:lstStyle/>
              <a:p>
                <a:r>
                  <a:rPr lang="en-US" altLang="zh-CN" spc="0" baseline="0" dirty="0">
                    <a:solidFill>
                      <a:srgbClr val="000000"/>
                    </a:solidFill>
                    <a:latin typeface="Arial" panose="020B0604020202020204" pitchFamily="34" charset="0"/>
                    <a:cs typeface="Arial" panose="020B0604020202020204" pitchFamily="34" charset="0"/>
                    <a:sym typeface="Arial"/>
                    <a:rtl val="0"/>
                  </a:rPr>
                  <a:t>TV stand </a:t>
                </a:r>
                <a:endParaRPr lang="zh-CN" altLang="en-US" spc="0" baseline="0" dirty="0">
                  <a:solidFill>
                    <a:srgbClr val="000000"/>
                  </a:solidFill>
                  <a:latin typeface="Arial" panose="020B0604020202020204" pitchFamily="34" charset="0"/>
                  <a:cs typeface="Arial" panose="020B0604020202020204" pitchFamily="34" charset="0"/>
                  <a:sym typeface="Arial"/>
                  <a:rtl val="0"/>
                </a:endParaRPr>
              </a:p>
            </p:txBody>
          </p:sp>
          <p:sp>
            <p:nvSpPr>
              <p:cNvPr id="19" name="文本框 18">
                <a:extLst>
                  <a:ext uri="{FF2B5EF4-FFF2-40B4-BE49-F238E27FC236}">
                    <a16:creationId xmlns:a16="http://schemas.microsoft.com/office/drawing/2014/main" id="{EF12131B-1E63-AA81-1426-6FA52AA42C39}"/>
                  </a:ext>
                </a:extLst>
              </p:cNvPr>
              <p:cNvSpPr txBox="1"/>
              <p:nvPr/>
            </p:nvSpPr>
            <p:spPr>
              <a:xfrm>
                <a:off x="5410449" y="1478463"/>
                <a:ext cx="1249418" cy="369332"/>
              </a:xfrm>
              <a:prstGeom prst="rect">
                <a:avLst/>
              </a:prstGeom>
              <a:noFill/>
            </p:spPr>
            <p:txBody>
              <a:bodyPr wrap="square" rtlCol="0">
                <a:spAutoFit/>
              </a:bodyPr>
              <a:lstStyle/>
              <a:p>
                <a:r>
                  <a:rPr lang="en-US" altLang="zh-CN" spc="0" baseline="0" dirty="0">
                    <a:solidFill>
                      <a:srgbClr val="000000"/>
                    </a:solidFill>
                    <a:latin typeface="Arial" panose="020B0604020202020204" pitchFamily="34" charset="0"/>
                    <a:cs typeface="Arial" panose="020B0604020202020204" pitchFamily="34" charset="0"/>
                    <a:sym typeface="Arial"/>
                    <a:rtl val="0"/>
                  </a:rPr>
                  <a:t>Wardrobe</a:t>
                </a:r>
                <a:endParaRPr lang="zh-CN" altLang="en-US" spc="0" baseline="0" dirty="0">
                  <a:solidFill>
                    <a:srgbClr val="000000"/>
                  </a:solidFill>
                  <a:latin typeface="Arial" panose="020B0604020202020204" pitchFamily="34" charset="0"/>
                  <a:cs typeface="Arial" panose="020B0604020202020204" pitchFamily="34" charset="0"/>
                  <a:sym typeface="Arial"/>
                  <a:rtl val="0"/>
                </a:endParaRPr>
              </a:p>
            </p:txBody>
          </p:sp>
          <p:sp>
            <p:nvSpPr>
              <p:cNvPr id="20" name="文本框 19">
                <a:extLst>
                  <a:ext uri="{FF2B5EF4-FFF2-40B4-BE49-F238E27FC236}">
                    <a16:creationId xmlns:a16="http://schemas.microsoft.com/office/drawing/2014/main" id="{ED4464D2-5CD0-0537-352D-DD85340D61B5}"/>
                  </a:ext>
                </a:extLst>
              </p:cNvPr>
              <p:cNvSpPr txBox="1"/>
              <p:nvPr/>
            </p:nvSpPr>
            <p:spPr>
              <a:xfrm>
                <a:off x="7281048" y="1477363"/>
                <a:ext cx="1350901" cy="369332"/>
              </a:xfrm>
              <a:prstGeom prst="rect">
                <a:avLst/>
              </a:prstGeom>
              <a:noFill/>
            </p:spPr>
            <p:txBody>
              <a:bodyPr wrap="square" rtlCol="0">
                <a:spAutoFit/>
              </a:bodyPr>
              <a:lstStyle/>
              <a:p>
                <a:r>
                  <a:rPr lang="en-US" altLang="zh-CN" spc="0" baseline="0" dirty="0">
                    <a:solidFill>
                      <a:srgbClr val="000000"/>
                    </a:solidFill>
                    <a:latin typeface="Arial" panose="020B0604020202020204" pitchFamily="34" charset="0"/>
                    <a:cs typeface="Arial" panose="020B0604020202020204" pitchFamily="34" charset="0"/>
                    <a:sym typeface="Arial"/>
                    <a:rtl val="0"/>
                  </a:rPr>
                  <a:t>Nightstand </a:t>
                </a:r>
                <a:endParaRPr lang="zh-CN" altLang="en-US" spc="0" baseline="0" dirty="0">
                  <a:solidFill>
                    <a:srgbClr val="000000"/>
                  </a:solidFill>
                  <a:latin typeface="Arial" panose="020B0604020202020204" pitchFamily="34" charset="0"/>
                  <a:cs typeface="Arial" panose="020B0604020202020204" pitchFamily="34" charset="0"/>
                  <a:sym typeface="Arial"/>
                  <a:rtl val="0"/>
                </a:endParaRPr>
              </a:p>
            </p:txBody>
          </p:sp>
          <p:sp>
            <p:nvSpPr>
              <p:cNvPr id="21" name="文本框 20">
                <a:extLst>
                  <a:ext uri="{FF2B5EF4-FFF2-40B4-BE49-F238E27FC236}">
                    <a16:creationId xmlns:a16="http://schemas.microsoft.com/office/drawing/2014/main" id="{2224E54D-6CEA-553B-3F86-F4F3154CB6F1}"/>
                  </a:ext>
                </a:extLst>
              </p:cNvPr>
              <p:cNvSpPr txBox="1"/>
              <p:nvPr/>
            </p:nvSpPr>
            <p:spPr>
              <a:xfrm>
                <a:off x="9171826" y="1477363"/>
                <a:ext cx="1350901" cy="369332"/>
              </a:xfrm>
              <a:prstGeom prst="rect">
                <a:avLst/>
              </a:prstGeom>
              <a:noFill/>
            </p:spPr>
            <p:txBody>
              <a:bodyPr wrap="square" rtlCol="0">
                <a:spAutoFit/>
              </a:bodyPr>
              <a:lstStyle/>
              <a:p>
                <a:r>
                  <a:rPr lang="en-US" altLang="zh-CN" spc="0" baseline="0" dirty="0">
                    <a:solidFill>
                      <a:srgbClr val="000000"/>
                    </a:solidFill>
                    <a:latin typeface="Arial" panose="020B0604020202020204" pitchFamily="34" charset="0"/>
                    <a:cs typeface="Arial" panose="020B0604020202020204" pitchFamily="34" charset="0"/>
                    <a:sym typeface="Arial"/>
                    <a:rtl val="0"/>
                  </a:rPr>
                  <a:t>Bed</a:t>
                </a:r>
                <a:endParaRPr lang="zh-CN" altLang="en-US" spc="0" baseline="0" dirty="0">
                  <a:solidFill>
                    <a:srgbClr val="000000"/>
                  </a:solidFill>
                  <a:latin typeface="Arial" panose="020B0604020202020204" pitchFamily="34" charset="0"/>
                  <a:cs typeface="Arial" panose="020B0604020202020204" pitchFamily="34" charset="0"/>
                  <a:sym typeface="Arial"/>
                  <a:rtl val="0"/>
                </a:endParaRPr>
              </a:p>
            </p:txBody>
          </p:sp>
        </p:grpSp>
      </p:grpSp>
      <p:grpSp>
        <p:nvGrpSpPr>
          <p:cNvPr id="5" name="组合 4">
            <a:extLst>
              <a:ext uri="{FF2B5EF4-FFF2-40B4-BE49-F238E27FC236}">
                <a16:creationId xmlns:a16="http://schemas.microsoft.com/office/drawing/2014/main" id="{1CBB5A97-25E9-49F9-59AF-9F6CACD20837}"/>
              </a:ext>
            </a:extLst>
          </p:cNvPr>
          <p:cNvGrpSpPr/>
          <p:nvPr/>
        </p:nvGrpSpPr>
        <p:grpSpPr>
          <a:xfrm>
            <a:off x="1701327" y="3941771"/>
            <a:ext cx="9123392" cy="2035951"/>
            <a:chOff x="1701327" y="3941771"/>
            <a:chExt cx="9123392" cy="2035951"/>
          </a:xfrm>
        </p:grpSpPr>
        <p:pic>
          <p:nvPicPr>
            <p:cNvPr id="9" name="图片 8">
              <a:extLst>
                <a:ext uri="{FF2B5EF4-FFF2-40B4-BE49-F238E27FC236}">
                  <a16:creationId xmlns:a16="http://schemas.microsoft.com/office/drawing/2014/main" id="{CD8D8118-B171-AAB7-F06E-9536F3D32F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9265" y="3941771"/>
              <a:ext cx="7607516" cy="1555838"/>
            </a:xfrm>
            <a:prstGeom prst="rect">
              <a:avLst/>
            </a:prstGeom>
          </p:spPr>
        </p:pic>
        <p:grpSp>
          <p:nvGrpSpPr>
            <p:cNvPr id="22" name="组合 21">
              <a:extLst>
                <a:ext uri="{FF2B5EF4-FFF2-40B4-BE49-F238E27FC236}">
                  <a16:creationId xmlns:a16="http://schemas.microsoft.com/office/drawing/2014/main" id="{D345729D-7E5C-BF42-1155-D28DAB12D1E2}"/>
                </a:ext>
              </a:extLst>
            </p:cNvPr>
            <p:cNvGrpSpPr/>
            <p:nvPr/>
          </p:nvGrpSpPr>
          <p:grpSpPr>
            <a:xfrm>
              <a:off x="1701327" y="5595687"/>
              <a:ext cx="9123392" cy="382035"/>
              <a:chOff x="1576090" y="2370725"/>
              <a:chExt cx="9123392" cy="382035"/>
            </a:xfrm>
          </p:grpSpPr>
          <p:sp>
            <p:nvSpPr>
              <p:cNvPr id="23" name="任意多边形: 形状 44">
                <a:extLst>
                  <a:ext uri="{FF2B5EF4-FFF2-40B4-BE49-F238E27FC236}">
                    <a16:creationId xmlns:a16="http://schemas.microsoft.com/office/drawing/2014/main" id="{E544F7CF-57A7-1B8F-64DE-B08E99A2142E}"/>
                  </a:ext>
                </a:extLst>
              </p:cNvPr>
              <p:cNvSpPr/>
              <p:nvPr/>
            </p:nvSpPr>
            <p:spPr>
              <a:xfrm>
                <a:off x="1576090" y="2454144"/>
                <a:ext cx="227901" cy="227901"/>
              </a:xfrm>
              <a:custGeom>
                <a:avLst/>
                <a:gdLst>
                  <a:gd name="connsiteX0" fmla="*/ 227902 w 227901"/>
                  <a:gd name="connsiteY0" fmla="*/ 113951 h 227901"/>
                  <a:gd name="connsiteX1" fmla="*/ 113951 w 227901"/>
                  <a:gd name="connsiteY1" fmla="*/ 227902 h 227901"/>
                  <a:gd name="connsiteX2" fmla="*/ 0 w 227901"/>
                  <a:gd name="connsiteY2" fmla="*/ 113951 h 227901"/>
                  <a:gd name="connsiteX3" fmla="*/ 113951 w 227901"/>
                  <a:gd name="connsiteY3" fmla="*/ 0 h 227901"/>
                  <a:gd name="connsiteX4" fmla="*/ 227902 w 227901"/>
                  <a:gd name="connsiteY4" fmla="*/ 113951 h 227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901" h="227901">
                    <a:moveTo>
                      <a:pt x="227902" y="113951"/>
                    </a:moveTo>
                    <a:cubicBezTo>
                      <a:pt x="227902" y="176884"/>
                      <a:pt x="176884" y="227902"/>
                      <a:pt x="113951" y="227902"/>
                    </a:cubicBezTo>
                    <a:cubicBezTo>
                      <a:pt x="51017" y="227902"/>
                      <a:pt x="0" y="176884"/>
                      <a:pt x="0" y="113951"/>
                    </a:cubicBezTo>
                    <a:cubicBezTo>
                      <a:pt x="0" y="51018"/>
                      <a:pt x="51017" y="0"/>
                      <a:pt x="113951" y="0"/>
                    </a:cubicBezTo>
                    <a:cubicBezTo>
                      <a:pt x="176884" y="0"/>
                      <a:pt x="227902" y="51018"/>
                      <a:pt x="227902" y="113951"/>
                    </a:cubicBezTo>
                    <a:close/>
                  </a:path>
                </a:pathLst>
              </a:custGeom>
              <a:solidFill>
                <a:srgbClr val="F4F1DE"/>
              </a:solidFill>
              <a:ln w="2290" cap="flat">
                <a:solidFill>
                  <a:srgbClr val="000000"/>
                </a:solidFill>
                <a:prstDash val="solid"/>
                <a:miter/>
              </a:ln>
            </p:spPr>
            <p:txBody>
              <a:bodyPr rtlCol="0" anchor="ctr"/>
              <a:lstStyle/>
              <a:p>
                <a:endParaRPr lang="zh-CN" altLang="en-US"/>
              </a:p>
            </p:txBody>
          </p:sp>
          <p:sp>
            <p:nvSpPr>
              <p:cNvPr id="24" name="任意多边形: 形状 45">
                <a:extLst>
                  <a:ext uri="{FF2B5EF4-FFF2-40B4-BE49-F238E27FC236}">
                    <a16:creationId xmlns:a16="http://schemas.microsoft.com/office/drawing/2014/main" id="{9C227C56-54F1-DAD1-2CA5-C1B93A293966}"/>
                  </a:ext>
                </a:extLst>
              </p:cNvPr>
              <p:cNvSpPr/>
              <p:nvPr/>
            </p:nvSpPr>
            <p:spPr>
              <a:xfrm>
                <a:off x="2934737" y="2441443"/>
                <a:ext cx="227901" cy="227901"/>
              </a:xfrm>
              <a:custGeom>
                <a:avLst/>
                <a:gdLst>
                  <a:gd name="connsiteX0" fmla="*/ 227901 w 227901"/>
                  <a:gd name="connsiteY0" fmla="*/ 113951 h 227901"/>
                  <a:gd name="connsiteX1" fmla="*/ 113951 w 227901"/>
                  <a:gd name="connsiteY1" fmla="*/ 227902 h 227901"/>
                  <a:gd name="connsiteX2" fmla="*/ 0 w 227901"/>
                  <a:gd name="connsiteY2" fmla="*/ 113951 h 227901"/>
                  <a:gd name="connsiteX3" fmla="*/ 113951 w 227901"/>
                  <a:gd name="connsiteY3" fmla="*/ 0 h 227901"/>
                  <a:gd name="connsiteX4" fmla="*/ 227901 w 227901"/>
                  <a:gd name="connsiteY4" fmla="*/ 113951 h 227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901" h="227901">
                    <a:moveTo>
                      <a:pt x="227901" y="113951"/>
                    </a:moveTo>
                    <a:cubicBezTo>
                      <a:pt x="227901" y="176884"/>
                      <a:pt x="176884" y="227902"/>
                      <a:pt x="113951" y="227902"/>
                    </a:cubicBezTo>
                    <a:cubicBezTo>
                      <a:pt x="51017" y="227902"/>
                      <a:pt x="0" y="176884"/>
                      <a:pt x="0" y="113951"/>
                    </a:cubicBezTo>
                    <a:cubicBezTo>
                      <a:pt x="0" y="51018"/>
                      <a:pt x="51017" y="0"/>
                      <a:pt x="113951" y="0"/>
                    </a:cubicBezTo>
                    <a:cubicBezTo>
                      <a:pt x="176884" y="0"/>
                      <a:pt x="227901" y="51018"/>
                      <a:pt x="227901" y="113951"/>
                    </a:cubicBezTo>
                    <a:close/>
                  </a:path>
                </a:pathLst>
              </a:custGeom>
              <a:solidFill>
                <a:srgbClr val="EAB69F"/>
              </a:solidFill>
              <a:ln w="2290" cap="flat">
                <a:solidFill>
                  <a:srgbClr val="000000"/>
                </a:solidFill>
                <a:prstDash val="solid"/>
                <a:miter/>
              </a:ln>
            </p:spPr>
            <p:txBody>
              <a:bodyPr rtlCol="0" anchor="ctr"/>
              <a:lstStyle/>
              <a:p>
                <a:endParaRPr lang="zh-CN" altLang="en-US"/>
              </a:p>
            </p:txBody>
          </p:sp>
          <p:sp>
            <p:nvSpPr>
              <p:cNvPr id="25" name="任意多边形: 形状 46">
                <a:extLst>
                  <a:ext uri="{FF2B5EF4-FFF2-40B4-BE49-F238E27FC236}">
                    <a16:creationId xmlns:a16="http://schemas.microsoft.com/office/drawing/2014/main" id="{825AABD1-35FB-9C52-0CB5-E7AEEB19EA37}"/>
                  </a:ext>
                </a:extLst>
              </p:cNvPr>
              <p:cNvSpPr/>
              <p:nvPr/>
            </p:nvSpPr>
            <p:spPr>
              <a:xfrm>
                <a:off x="4452582" y="2441442"/>
                <a:ext cx="227901" cy="227901"/>
              </a:xfrm>
              <a:custGeom>
                <a:avLst/>
                <a:gdLst>
                  <a:gd name="connsiteX0" fmla="*/ 227901 w 227901"/>
                  <a:gd name="connsiteY0" fmla="*/ 113951 h 227901"/>
                  <a:gd name="connsiteX1" fmla="*/ 113951 w 227901"/>
                  <a:gd name="connsiteY1" fmla="*/ 227902 h 227901"/>
                  <a:gd name="connsiteX2" fmla="*/ 0 w 227901"/>
                  <a:gd name="connsiteY2" fmla="*/ 113951 h 227901"/>
                  <a:gd name="connsiteX3" fmla="*/ 113951 w 227901"/>
                  <a:gd name="connsiteY3" fmla="*/ 0 h 227901"/>
                  <a:gd name="connsiteX4" fmla="*/ 227901 w 227901"/>
                  <a:gd name="connsiteY4" fmla="*/ 113951 h 227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901" h="227901">
                    <a:moveTo>
                      <a:pt x="227901" y="113951"/>
                    </a:moveTo>
                    <a:cubicBezTo>
                      <a:pt x="227901" y="176884"/>
                      <a:pt x="176884" y="227902"/>
                      <a:pt x="113951" y="227902"/>
                    </a:cubicBezTo>
                    <a:cubicBezTo>
                      <a:pt x="51017" y="227902"/>
                      <a:pt x="0" y="176884"/>
                      <a:pt x="0" y="113951"/>
                    </a:cubicBezTo>
                    <a:cubicBezTo>
                      <a:pt x="0" y="51018"/>
                      <a:pt x="51017" y="0"/>
                      <a:pt x="113951" y="0"/>
                    </a:cubicBezTo>
                    <a:cubicBezTo>
                      <a:pt x="176884" y="0"/>
                      <a:pt x="227901" y="51018"/>
                      <a:pt x="227901" y="113951"/>
                    </a:cubicBezTo>
                    <a:close/>
                  </a:path>
                </a:pathLst>
              </a:custGeom>
              <a:solidFill>
                <a:srgbClr val="E07A5F"/>
              </a:solidFill>
              <a:ln w="2290" cap="flat">
                <a:solidFill>
                  <a:srgbClr val="000000"/>
                </a:solidFill>
                <a:prstDash val="solid"/>
                <a:miter/>
              </a:ln>
            </p:spPr>
            <p:txBody>
              <a:bodyPr rtlCol="0" anchor="ctr"/>
              <a:lstStyle/>
              <a:p>
                <a:endParaRPr lang="zh-CN" altLang="en-US"/>
              </a:p>
            </p:txBody>
          </p:sp>
          <p:sp>
            <p:nvSpPr>
              <p:cNvPr id="26" name="任意多边形: 形状 47">
                <a:extLst>
                  <a:ext uri="{FF2B5EF4-FFF2-40B4-BE49-F238E27FC236}">
                    <a16:creationId xmlns:a16="http://schemas.microsoft.com/office/drawing/2014/main" id="{1D6AEE72-19D5-9947-3243-D70919A77F74}"/>
                  </a:ext>
                </a:extLst>
              </p:cNvPr>
              <p:cNvSpPr/>
              <p:nvPr/>
            </p:nvSpPr>
            <p:spPr>
              <a:xfrm>
                <a:off x="6020403" y="2441441"/>
                <a:ext cx="227901" cy="227901"/>
              </a:xfrm>
              <a:custGeom>
                <a:avLst/>
                <a:gdLst>
                  <a:gd name="connsiteX0" fmla="*/ 227901 w 227901"/>
                  <a:gd name="connsiteY0" fmla="*/ 113951 h 227901"/>
                  <a:gd name="connsiteX1" fmla="*/ 113951 w 227901"/>
                  <a:gd name="connsiteY1" fmla="*/ 227902 h 227901"/>
                  <a:gd name="connsiteX2" fmla="*/ 0 w 227901"/>
                  <a:gd name="connsiteY2" fmla="*/ 113951 h 227901"/>
                  <a:gd name="connsiteX3" fmla="*/ 113951 w 227901"/>
                  <a:gd name="connsiteY3" fmla="*/ 0 h 227901"/>
                  <a:gd name="connsiteX4" fmla="*/ 227901 w 227901"/>
                  <a:gd name="connsiteY4" fmla="*/ 113951 h 227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901" h="227901">
                    <a:moveTo>
                      <a:pt x="227901" y="113951"/>
                    </a:moveTo>
                    <a:cubicBezTo>
                      <a:pt x="227901" y="176884"/>
                      <a:pt x="176884" y="227902"/>
                      <a:pt x="113951" y="227902"/>
                    </a:cubicBezTo>
                    <a:cubicBezTo>
                      <a:pt x="51017" y="227902"/>
                      <a:pt x="0" y="176884"/>
                      <a:pt x="0" y="113951"/>
                    </a:cubicBezTo>
                    <a:cubicBezTo>
                      <a:pt x="0" y="51018"/>
                      <a:pt x="51017" y="0"/>
                      <a:pt x="113951" y="0"/>
                    </a:cubicBezTo>
                    <a:cubicBezTo>
                      <a:pt x="176884" y="0"/>
                      <a:pt x="227901" y="51018"/>
                      <a:pt x="227901" y="113951"/>
                    </a:cubicBezTo>
                    <a:close/>
                  </a:path>
                </a:pathLst>
              </a:custGeom>
              <a:solidFill>
                <a:srgbClr val="5F797B"/>
              </a:solidFill>
              <a:ln w="2290" cap="flat">
                <a:solidFill>
                  <a:srgbClr val="000000"/>
                </a:solidFill>
                <a:prstDash val="solid"/>
                <a:miter/>
              </a:ln>
            </p:spPr>
            <p:txBody>
              <a:bodyPr rtlCol="0" anchor="ctr"/>
              <a:lstStyle/>
              <a:p>
                <a:endParaRPr lang="zh-CN" altLang="en-US"/>
              </a:p>
            </p:txBody>
          </p:sp>
          <p:sp>
            <p:nvSpPr>
              <p:cNvPr id="27" name="任意多边形: 形状 48">
                <a:extLst>
                  <a:ext uri="{FF2B5EF4-FFF2-40B4-BE49-F238E27FC236}">
                    <a16:creationId xmlns:a16="http://schemas.microsoft.com/office/drawing/2014/main" id="{583CC9B3-FA90-D604-3011-F7CDD11250CD}"/>
                  </a:ext>
                </a:extLst>
              </p:cNvPr>
              <p:cNvSpPr/>
              <p:nvPr/>
            </p:nvSpPr>
            <p:spPr>
              <a:xfrm>
                <a:off x="8329348" y="2434846"/>
                <a:ext cx="227901" cy="227901"/>
              </a:xfrm>
              <a:custGeom>
                <a:avLst/>
                <a:gdLst>
                  <a:gd name="connsiteX0" fmla="*/ 227902 w 227901"/>
                  <a:gd name="connsiteY0" fmla="*/ 113951 h 227901"/>
                  <a:gd name="connsiteX1" fmla="*/ 113951 w 227901"/>
                  <a:gd name="connsiteY1" fmla="*/ 227902 h 227901"/>
                  <a:gd name="connsiteX2" fmla="*/ 0 w 227901"/>
                  <a:gd name="connsiteY2" fmla="*/ 113951 h 227901"/>
                  <a:gd name="connsiteX3" fmla="*/ 113951 w 227901"/>
                  <a:gd name="connsiteY3" fmla="*/ 0 h 227901"/>
                  <a:gd name="connsiteX4" fmla="*/ 227902 w 227901"/>
                  <a:gd name="connsiteY4" fmla="*/ 113951 h 227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901" h="227901">
                    <a:moveTo>
                      <a:pt x="227902" y="113951"/>
                    </a:moveTo>
                    <a:cubicBezTo>
                      <a:pt x="227902" y="176884"/>
                      <a:pt x="176884" y="227902"/>
                      <a:pt x="113951" y="227902"/>
                    </a:cubicBezTo>
                    <a:cubicBezTo>
                      <a:pt x="51017" y="227902"/>
                      <a:pt x="0" y="176884"/>
                      <a:pt x="0" y="113951"/>
                    </a:cubicBezTo>
                    <a:cubicBezTo>
                      <a:pt x="0" y="51018"/>
                      <a:pt x="51017" y="0"/>
                      <a:pt x="113951" y="0"/>
                    </a:cubicBezTo>
                    <a:cubicBezTo>
                      <a:pt x="176884" y="0"/>
                      <a:pt x="227902" y="51018"/>
                      <a:pt x="227902" y="113951"/>
                    </a:cubicBezTo>
                    <a:close/>
                  </a:path>
                </a:pathLst>
              </a:custGeom>
              <a:solidFill>
                <a:srgbClr val="F2CC8F"/>
              </a:solidFill>
              <a:ln w="2290" cap="flat">
                <a:solidFill>
                  <a:srgbClr val="000000"/>
                </a:solidFill>
                <a:prstDash val="solid"/>
                <a:miter/>
              </a:ln>
            </p:spPr>
            <p:txBody>
              <a:bodyPr rtlCol="0" anchor="ctr"/>
              <a:lstStyle/>
              <a:p>
                <a:endParaRPr lang="zh-CN" altLang="en-US"/>
              </a:p>
            </p:txBody>
          </p:sp>
          <p:sp>
            <p:nvSpPr>
              <p:cNvPr id="28" name="文本框 27">
                <a:extLst>
                  <a:ext uri="{FF2B5EF4-FFF2-40B4-BE49-F238E27FC236}">
                    <a16:creationId xmlns:a16="http://schemas.microsoft.com/office/drawing/2014/main" id="{C206A818-AA66-5831-8646-E781460F5DE7}"/>
                  </a:ext>
                </a:extLst>
              </p:cNvPr>
              <p:cNvSpPr txBox="1"/>
              <p:nvPr/>
            </p:nvSpPr>
            <p:spPr>
              <a:xfrm>
                <a:off x="1883270" y="2383428"/>
                <a:ext cx="815493" cy="369332"/>
              </a:xfrm>
              <a:prstGeom prst="rect">
                <a:avLst/>
              </a:prstGeom>
              <a:noFill/>
            </p:spPr>
            <p:txBody>
              <a:bodyPr wrap="square" rtlCol="0">
                <a:spAutoFit/>
              </a:bodyPr>
              <a:lstStyle/>
              <a:p>
                <a:r>
                  <a:rPr lang="en-US" altLang="zh-CN" spc="0" baseline="0" dirty="0">
                    <a:solidFill>
                      <a:srgbClr val="000000"/>
                    </a:solidFill>
                    <a:latin typeface="Arial" panose="020B0604020202020204" pitchFamily="34" charset="0"/>
                    <a:cs typeface="Arial" panose="020B0604020202020204" pitchFamily="34" charset="0"/>
                    <a:sym typeface="Arial"/>
                    <a:rtl val="0"/>
                  </a:rPr>
                  <a:t>Text</a:t>
                </a:r>
                <a:endParaRPr lang="zh-CN" altLang="en-US" spc="0" baseline="0" dirty="0">
                  <a:solidFill>
                    <a:srgbClr val="000000"/>
                  </a:solidFill>
                  <a:latin typeface="Arial" panose="020B0604020202020204" pitchFamily="34" charset="0"/>
                  <a:cs typeface="Arial" panose="020B0604020202020204" pitchFamily="34" charset="0"/>
                  <a:sym typeface="Arial"/>
                  <a:rtl val="0"/>
                </a:endParaRPr>
              </a:p>
            </p:txBody>
          </p:sp>
          <p:sp>
            <p:nvSpPr>
              <p:cNvPr id="29" name="文本框 28">
                <a:extLst>
                  <a:ext uri="{FF2B5EF4-FFF2-40B4-BE49-F238E27FC236}">
                    <a16:creationId xmlns:a16="http://schemas.microsoft.com/office/drawing/2014/main" id="{5EBFE137-C527-9BD1-334A-F059E2B95BAA}"/>
                  </a:ext>
                </a:extLst>
              </p:cNvPr>
              <p:cNvSpPr txBox="1"/>
              <p:nvPr/>
            </p:nvSpPr>
            <p:spPr>
              <a:xfrm>
                <a:off x="3201533" y="2370728"/>
                <a:ext cx="1055228" cy="369332"/>
              </a:xfrm>
              <a:prstGeom prst="rect">
                <a:avLst/>
              </a:prstGeom>
              <a:noFill/>
            </p:spPr>
            <p:txBody>
              <a:bodyPr wrap="square" rtlCol="0">
                <a:spAutoFit/>
              </a:bodyPr>
              <a:lstStyle/>
              <a:p>
                <a:r>
                  <a:rPr lang="en-US" altLang="zh-CN" spc="0" baseline="0" dirty="0">
                    <a:solidFill>
                      <a:srgbClr val="000000"/>
                    </a:solidFill>
                    <a:latin typeface="Arial" panose="020B0604020202020204" pitchFamily="34" charset="0"/>
                    <a:cs typeface="Arial" panose="020B0604020202020204" pitchFamily="34" charset="0"/>
                    <a:sym typeface="Arial"/>
                    <a:rtl val="0"/>
                  </a:rPr>
                  <a:t>Image</a:t>
                </a:r>
                <a:endParaRPr lang="zh-CN" altLang="en-US" spc="0" baseline="0" dirty="0">
                  <a:solidFill>
                    <a:srgbClr val="000000"/>
                  </a:solidFill>
                  <a:latin typeface="Arial" panose="020B0604020202020204" pitchFamily="34" charset="0"/>
                  <a:cs typeface="Arial" panose="020B0604020202020204" pitchFamily="34" charset="0"/>
                  <a:sym typeface="Arial"/>
                  <a:rtl val="0"/>
                </a:endParaRPr>
              </a:p>
            </p:txBody>
          </p:sp>
          <p:sp>
            <p:nvSpPr>
              <p:cNvPr id="30" name="文本框 29">
                <a:extLst>
                  <a:ext uri="{FF2B5EF4-FFF2-40B4-BE49-F238E27FC236}">
                    <a16:creationId xmlns:a16="http://schemas.microsoft.com/office/drawing/2014/main" id="{DFB8181D-1416-7D50-C821-FF61E4482899}"/>
                  </a:ext>
                </a:extLst>
              </p:cNvPr>
              <p:cNvSpPr txBox="1"/>
              <p:nvPr/>
            </p:nvSpPr>
            <p:spPr>
              <a:xfrm>
                <a:off x="4710111" y="2370728"/>
                <a:ext cx="1249417" cy="369332"/>
              </a:xfrm>
              <a:prstGeom prst="rect">
                <a:avLst/>
              </a:prstGeom>
              <a:noFill/>
            </p:spPr>
            <p:txBody>
              <a:bodyPr wrap="square" rtlCol="0">
                <a:spAutoFit/>
              </a:bodyPr>
              <a:lstStyle/>
              <a:p>
                <a:r>
                  <a:rPr lang="en-US" altLang="zh-CN" spc="0" baseline="0" dirty="0">
                    <a:solidFill>
                      <a:srgbClr val="000000"/>
                    </a:solidFill>
                    <a:latin typeface="Arial" panose="020B0604020202020204" pitchFamily="34" charset="0"/>
                    <a:cs typeface="Arial" panose="020B0604020202020204" pitchFamily="34" charset="0"/>
                    <a:sym typeface="Arial"/>
                    <a:rtl val="0"/>
                  </a:rPr>
                  <a:t>Headline</a:t>
                </a:r>
                <a:endParaRPr lang="zh-CN" altLang="en-US" spc="0" baseline="0" dirty="0">
                  <a:solidFill>
                    <a:srgbClr val="000000"/>
                  </a:solidFill>
                  <a:latin typeface="Arial" panose="020B0604020202020204" pitchFamily="34" charset="0"/>
                  <a:cs typeface="Arial" panose="020B0604020202020204" pitchFamily="34" charset="0"/>
                  <a:sym typeface="Arial"/>
                  <a:rtl val="0"/>
                </a:endParaRPr>
              </a:p>
            </p:txBody>
          </p:sp>
          <p:sp>
            <p:nvSpPr>
              <p:cNvPr id="31" name="文本框 30">
                <a:extLst>
                  <a:ext uri="{FF2B5EF4-FFF2-40B4-BE49-F238E27FC236}">
                    <a16:creationId xmlns:a16="http://schemas.microsoft.com/office/drawing/2014/main" id="{D29F3906-B0FE-B039-473A-D36BA39346F8}"/>
                  </a:ext>
                </a:extLst>
              </p:cNvPr>
              <p:cNvSpPr txBox="1"/>
              <p:nvPr/>
            </p:nvSpPr>
            <p:spPr>
              <a:xfrm>
                <a:off x="6283779" y="2370725"/>
                <a:ext cx="2116307" cy="369332"/>
              </a:xfrm>
              <a:prstGeom prst="rect">
                <a:avLst/>
              </a:prstGeom>
              <a:noFill/>
            </p:spPr>
            <p:txBody>
              <a:bodyPr wrap="square" rtlCol="0">
                <a:spAutoFit/>
              </a:bodyPr>
              <a:lstStyle/>
              <a:p>
                <a:r>
                  <a:rPr lang="en-US" altLang="zh-CN" spc="0" baseline="0" dirty="0">
                    <a:solidFill>
                      <a:srgbClr val="000000"/>
                    </a:solidFill>
                    <a:latin typeface="Arial" panose="020B0604020202020204" pitchFamily="34" charset="0"/>
                    <a:cs typeface="Arial" panose="020B0604020202020204" pitchFamily="34" charset="0"/>
                    <a:sym typeface="Arial"/>
                    <a:rtl val="0"/>
                  </a:rPr>
                  <a:t>Text-over-image</a:t>
                </a:r>
                <a:endParaRPr lang="zh-CN" altLang="en-US" spc="0" baseline="0" dirty="0">
                  <a:solidFill>
                    <a:srgbClr val="000000"/>
                  </a:solidFill>
                  <a:latin typeface="Arial" panose="020B0604020202020204" pitchFamily="34" charset="0"/>
                  <a:cs typeface="Arial" panose="020B0604020202020204" pitchFamily="34" charset="0"/>
                  <a:sym typeface="Arial"/>
                  <a:rtl val="0"/>
                </a:endParaRPr>
              </a:p>
            </p:txBody>
          </p:sp>
          <p:sp>
            <p:nvSpPr>
              <p:cNvPr id="32" name="文本框 31">
                <a:extLst>
                  <a:ext uri="{FF2B5EF4-FFF2-40B4-BE49-F238E27FC236}">
                    <a16:creationId xmlns:a16="http://schemas.microsoft.com/office/drawing/2014/main" id="{CC472F1B-F5DA-3455-18BB-1D03804CEC14}"/>
                  </a:ext>
                </a:extLst>
              </p:cNvPr>
              <p:cNvSpPr txBox="1"/>
              <p:nvPr/>
            </p:nvSpPr>
            <p:spPr>
              <a:xfrm>
                <a:off x="8583175" y="2370725"/>
                <a:ext cx="2116307" cy="369332"/>
              </a:xfrm>
              <a:prstGeom prst="rect">
                <a:avLst/>
              </a:prstGeom>
              <a:noFill/>
            </p:spPr>
            <p:txBody>
              <a:bodyPr wrap="square" rtlCol="0">
                <a:spAutoFit/>
              </a:bodyPr>
              <a:lstStyle/>
              <a:p>
                <a:r>
                  <a:rPr lang="en-US" altLang="zh-CN" spc="0" baseline="0" dirty="0">
                    <a:solidFill>
                      <a:srgbClr val="000000"/>
                    </a:solidFill>
                    <a:latin typeface="Arial" panose="020B0604020202020204" pitchFamily="34" charset="0"/>
                    <a:cs typeface="Arial" panose="020B0604020202020204" pitchFamily="34" charset="0"/>
                    <a:sym typeface="Arial"/>
                    <a:rtl val="0"/>
                  </a:rPr>
                  <a:t>H</a:t>
                </a:r>
                <a:r>
                  <a:rPr lang="en-US" altLang="zh-CN" dirty="0">
                    <a:solidFill>
                      <a:srgbClr val="000000"/>
                    </a:solidFill>
                    <a:latin typeface="Arial" panose="020B0604020202020204" pitchFamily="34" charset="0"/>
                    <a:cs typeface="Arial" panose="020B0604020202020204" pitchFamily="34" charset="0"/>
                    <a:sym typeface="Arial"/>
                    <a:rtl val="0"/>
                  </a:rPr>
                  <a:t>ead</a:t>
                </a:r>
                <a:r>
                  <a:rPr lang="en-US" altLang="zh-CN" spc="0" baseline="0" dirty="0">
                    <a:solidFill>
                      <a:srgbClr val="000000"/>
                    </a:solidFill>
                    <a:latin typeface="Arial" panose="020B0604020202020204" pitchFamily="34" charset="0"/>
                    <a:cs typeface="Arial" panose="020B0604020202020204" pitchFamily="34" charset="0"/>
                    <a:sym typeface="Arial"/>
                    <a:rtl val="0"/>
                  </a:rPr>
                  <a:t>-over-image</a:t>
                </a:r>
                <a:endParaRPr lang="zh-CN" altLang="en-US" spc="0" baseline="0" dirty="0">
                  <a:solidFill>
                    <a:srgbClr val="000000"/>
                  </a:solidFill>
                  <a:latin typeface="Arial" panose="020B0604020202020204" pitchFamily="34" charset="0"/>
                  <a:cs typeface="Arial" panose="020B0604020202020204" pitchFamily="34" charset="0"/>
                  <a:sym typeface="Arial"/>
                  <a:rtl val="0"/>
                </a:endParaRPr>
              </a:p>
            </p:txBody>
          </p:sp>
        </p:grpSp>
      </p:grpSp>
    </p:spTree>
    <p:extLst>
      <p:ext uri="{BB962C8B-B14F-4D97-AF65-F5344CB8AC3E}">
        <p14:creationId xmlns:p14="http://schemas.microsoft.com/office/powerpoint/2010/main" val="2149179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1ECEF6E7-4F32-4DBF-9AA1-64C820A30835}"/>
              </a:ext>
            </a:extLst>
          </p:cNvPr>
          <p:cNvSpPr>
            <a:spLocks noGrp="1"/>
          </p:cNvSpPr>
          <p:nvPr>
            <p:ph type="ctrTitle"/>
          </p:nvPr>
        </p:nvSpPr>
        <p:spPr/>
        <p:txBody>
          <a:bodyPr/>
          <a:lstStyle/>
          <a:p>
            <a:r>
              <a:rPr lang="en-US" dirty="0"/>
              <a:t>Conclusion</a:t>
            </a:r>
          </a:p>
        </p:txBody>
      </p:sp>
      <p:sp>
        <p:nvSpPr>
          <p:cNvPr id="3" name="부제목 2">
            <a:extLst>
              <a:ext uri="{FF2B5EF4-FFF2-40B4-BE49-F238E27FC236}">
                <a16:creationId xmlns:a16="http://schemas.microsoft.com/office/drawing/2014/main" id="{5B2C8FD0-7BA9-4ACC-BB0A-22A2CC469229}"/>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9733237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D0F823AF-6C60-4054-A464-F2898A5BB2EF}"/>
              </a:ext>
            </a:extLst>
          </p:cNvPr>
          <p:cNvSpPr>
            <a:spLocks noGrp="1"/>
          </p:cNvSpPr>
          <p:nvPr>
            <p:ph type="title"/>
          </p:nvPr>
        </p:nvSpPr>
        <p:spPr>
          <a:xfrm>
            <a:off x="838200" y="18100"/>
            <a:ext cx="10515600" cy="1325563"/>
          </a:xfrm>
        </p:spPr>
        <p:txBody>
          <a:bodyPr/>
          <a:lstStyle/>
          <a:p>
            <a:r>
              <a:rPr lang="en-US" dirty="0"/>
              <a:t>Conclusion</a:t>
            </a:r>
          </a:p>
        </p:txBody>
      </p:sp>
      <p:sp>
        <p:nvSpPr>
          <p:cNvPr id="3" name="슬라이드 번호 개체 틀 2">
            <a:extLst>
              <a:ext uri="{FF2B5EF4-FFF2-40B4-BE49-F238E27FC236}">
                <a16:creationId xmlns:a16="http://schemas.microsoft.com/office/drawing/2014/main" id="{06877FFB-CBEB-48F8-8A74-AFB0135CCA6F}"/>
              </a:ext>
            </a:extLst>
          </p:cNvPr>
          <p:cNvSpPr>
            <a:spLocks noGrp="1"/>
          </p:cNvSpPr>
          <p:nvPr>
            <p:ph type="sldNum" sz="quarter" idx="12"/>
          </p:nvPr>
        </p:nvSpPr>
        <p:spPr>
          <a:xfrm>
            <a:off x="5072251" y="6490320"/>
            <a:ext cx="2743200" cy="365125"/>
          </a:xfrm>
        </p:spPr>
        <p:txBody>
          <a:bodyPr/>
          <a:lstStyle/>
          <a:p>
            <a:fld id="{E810C518-F830-431D-8D5C-6BC52F406456}" type="slidenum">
              <a:rPr lang="en-US" smtClean="0"/>
              <a:t>29</a:t>
            </a:fld>
            <a:endParaRPr lang="en-US" dirty="0"/>
          </a:p>
        </p:txBody>
      </p:sp>
      <p:sp>
        <p:nvSpPr>
          <p:cNvPr id="4" name="文本占位符 3">
            <a:extLst>
              <a:ext uri="{FF2B5EF4-FFF2-40B4-BE49-F238E27FC236}">
                <a16:creationId xmlns:a16="http://schemas.microsoft.com/office/drawing/2014/main" id="{30923D8A-0DB7-A1D0-989F-C4EF5BA1126F}"/>
              </a:ext>
            </a:extLst>
          </p:cNvPr>
          <p:cNvSpPr txBox="1">
            <a:spLocks/>
          </p:cNvSpPr>
          <p:nvPr/>
        </p:nvSpPr>
        <p:spPr>
          <a:xfrm>
            <a:off x="1548503" y="1775413"/>
            <a:ext cx="8961841" cy="4349781"/>
          </a:xfrm>
          <a:prstGeom prst="rect">
            <a:avLst/>
          </a:prstGeom>
        </p:spPr>
        <p:txBody>
          <a:bodyPr/>
          <a:lstStyle>
            <a:lvl1pPr marL="457200" indent="-457200" algn="l" defTabSz="914400" rtl="0" eaLnBrk="1" latinLnBrk="0" hangingPunct="1">
              <a:lnSpc>
                <a:spcPct val="90000"/>
              </a:lnSpc>
              <a:spcBef>
                <a:spcPts val="1000"/>
              </a:spcBef>
              <a:buClr>
                <a:srgbClr val="1B1464"/>
              </a:buClr>
              <a:buFont typeface="Arial" panose="020B0604020202020204" pitchFamily="34" charset="0"/>
              <a:buChar char="►"/>
              <a:defRPr sz="2400" kern="1200">
                <a:solidFill>
                  <a:srgbClr val="1B1464"/>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rgbClr val="1B1464"/>
              </a:buClr>
              <a:buFont typeface="Arial" panose="020B0604020202020204" pitchFamily="34" charset="0"/>
              <a:buChar char="•"/>
              <a:defRPr sz="2000" kern="1200">
                <a:solidFill>
                  <a:srgbClr val="1B1464"/>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90000"/>
              </a:lnSpc>
              <a:spcBef>
                <a:spcPts val="500"/>
              </a:spcBef>
              <a:buClr>
                <a:srgbClr val="1B1464"/>
              </a:buClr>
              <a:buFont typeface="Calibri" panose="020F0502020204030204" pitchFamily="34" charset="0"/>
              <a:buChar char="−"/>
              <a:defRPr sz="2000" kern="1200">
                <a:solidFill>
                  <a:srgbClr val="1B1464"/>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90000"/>
              </a:lnSpc>
              <a:spcBef>
                <a:spcPts val="500"/>
              </a:spcBef>
              <a:buClr>
                <a:srgbClr val="1B1464"/>
              </a:buClr>
              <a:buFont typeface="Arial" panose="020B0604020202020204" pitchFamily="34" charset="0"/>
              <a:buChar char="•"/>
              <a:defRPr sz="2000" kern="1200">
                <a:solidFill>
                  <a:srgbClr val="1B1464"/>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90000"/>
              </a:lnSpc>
              <a:spcBef>
                <a:spcPts val="500"/>
              </a:spcBef>
              <a:buClr>
                <a:srgbClr val="1B1464"/>
              </a:buClr>
              <a:buFont typeface="Calibri" panose="020F0502020204030204" pitchFamily="34" charset="0"/>
              <a:buChar char="−"/>
              <a:defRPr sz="2000" kern="1200">
                <a:solidFill>
                  <a:srgbClr val="1B146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50000"/>
              </a:lnSpc>
              <a:buClrTx/>
              <a:buFont typeface="Wingdings" panose="05000000000000000000" pitchFamily="2" charset="2"/>
              <a:buChar char="l"/>
            </a:pPr>
            <a:r>
              <a:rPr lang="en-US" altLang="zh-CN" sz="2800" dirty="0">
                <a:solidFill>
                  <a:schemeClr val="tx1"/>
                </a:solidFill>
                <a:ea typeface="微软雅黑" panose="020B0503020204020204" pitchFamily="34" charset="-122"/>
              </a:rPr>
              <a:t>A first learning-based approach for generating bubble diagrams</a:t>
            </a:r>
            <a:r>
              <a:rPr lang="zh-CN" altLang="en-US" sz="2800" dirty="0">
                <a:solidFill>
                  <a:schemeClr val="tx1"/>
                </a:solidFill>
                <a:ea typeface="微软雅黑" panose="020B0503020204020204" pitchFamily="34" charset="-122"/>
              </a:rPr>
              <a:t> </a:t>
            </a:r>
            <a:r>
              <a:rPr lang="en-US" altLang="zh-CN" sz="2800" dirty="0">
                <a:solidFill>
                  <a:schemeClr val="tx1"/>
                </a:solidFill>
                <a:ea typeface="微软雅黑" panose="020B0503020204020204" pitchFamily="34" charset="-122"/>
              </a:rPr>
              <a:t>in an end-to-end way, which can support downstream floor plan generation</a:t>
            </a:r>
          </a:p>
          <a:p>
            <a:pPr marL="285750" indent="-285750">
              <a:lnSpc>
                <a:spcPct val="150000"/>
              </a:lnSpc>
              <a:buClrTx/>
              <a:buFont typeface="Wingdings" panose="05000000000000000000" pitchFamily="2" charset="2"/>
              <a:buChar char="l"/>
            </a:pPr>
            <a:r>
              <a:rPr lang="en-US" altLang="zh-CN" sz="2800" dirty="0">
                <a:solidFill>
                  <a:schemeClr val="tx1"/>
                </a:solidFill>
                <a:ea typeface="微软雅黑" panose="020B0503020204020204" pitchFamily="34" charset="-122"/>
              </a:rPr>
              <a:t>Dual Transformers to model the nodes and edges in bubble diagrams and Hungarian </a:t>
            </a:r>
            <a:r>
              <a:rPr lang="en-US" altLang="zh-CN" sz="2800" b="0" cap="none" dirty="0">
                <a:solidFill>
                  <a:schemeClr val="tx1"/>
                </a:solidFill>
                <a:ea typeface="微软雅黑" panose="020B0503020204020204" pitchFamily="34" charset="-122"/>
              </a:rPr>
              <a:t>matching to enables end-to-end training</a:t>
            </a:r>
            <a:endParaRPr lang="en-US" altLang="zh-CN" dirty="0">
              <a:solidFill>
                <a:schemeClr val="tx1"/>
              </a:solidFill>
            </a:endParaRPr>
          </a:p>
          <a:p>
            <a:pPr>
              <a:buClr>
                <a:schemeClr val="tx1"/>
              </a:buClr>
            </a:pPr>
            <a:endParaRPr lang="zh-CN" altLang="en-US" dirty="0">
              <a:solidFill>
                <a:schemeClr val="tx1"/>
              </a:solidFill>
            </a:endParaRPr>
          </a:p>
        </p:txBody>
      </p:sp>
    </p:spTree>
    <p:extLst>
      <p:ext uri="{BB962C8B-B14F-4D97-AF65-F5344CB8AC3E}">
        <p14:creationId xmlns:p14="http://schemas.microsoft.com/office/powerpoint/2010/main" val="26550896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D0F823AF-6C60-4054-A464-F2898A5BB2EF}"/>
              </a:ext>
            </a:extLst>
          </p:cNvPr>
          <p:cNvSpPr>
            <a:spLocks noGrp="1"/>
          </p:cNvSpPr>
          <p:nvPr>
            <p:ph type="title"/>
          </p:nvPr>
        </p:nvSpPr>
        <p:spPr/>
        <p:txBody>
          <a:bodyPr/>
          <a:lstStyle/>
          <a:p>
            <a:r>
              <a:rPr lang="en-US" dirty="0"/>
              <a:t>Interior Design</a:t>
            </a:r>
          </a:p>
        </p:txBody>
      </p:sp>
      <p:sp>
        <p:nvSpPr>
          <p:cNvPr id="3" name="슬라이드 번호 개체 틀 2">
            <a:extLst>
              <a:ext uri="{FF2B5EF4-FFF2-40B4-BE49-F238E27FC236}">
                <a16:creationId xmlns:a16="http://schemas.microsoft.com/office/drawing/2014/main" id="{06877FFB-CBEB-48F8-8A74-AFB0135CCA6F}"/>
              </a:ext>
            </a:extLst>
          </p:cNvPr>
          <p:cNvSpPr>
            <a:spLocks noGrp="1"/>
          </p:cNvSpPr>
          <p:nvPr>
            <p:ph type="sldNum" sz="quarter" idx="12"/>
          </p:nvPr>
        </p:nvSpPr>
        <p:spPr/>
        <p:txBody>
          <a:bodyPr/>
          <a:lstStyle/>
          <a:p>
            <a:fld id="{E810C518-F830-431D-8D5C-6BC52F406456}" type="slidenum">
              <a:rPr lang="en-US" smtClean="0"/>
              <a:t>3</a:t>
            </a:fld>
            <a:endParaRPr lang="en-US" dirty="0"/>
          </a:p>
        </p:txBody>
      </p:sp>
      <p:pic>
        <p:nvPicPr>
          <p:cNvPr id="51" name="图片 50">
            <a:extLst>
              <a:ext uri="{FF2B5EF4-FFF2-40B4-BE49-F238E27FC236}">
                <a16:creationId xmlns:a16="http://schemas.microsoft.com/office/drawing/2014/main" id="{F9F60606-5A2C-4394-CC75-14B48176CF54}"/>
              </a:ext>
            </a:extLst>
          </p:cNvPr>
          <p:cNvPicPr>
            <a:picLocks noChangeAspect="1"/>
          </p:cNvPicPr>
          <p:nvPr/>
        </p:nvPicPr>
        <p:blipFill rotWithShape="1">
          <a:blip r:embed="rId3">
            <a:extLst>
              <a:ext uri="{28A0092B-C50C-407E-A947-70E740481C1C}">
                <a14:useLocalDpi xmlns:a14="http://schemas.microsoft.com/office/drawing/2010/main" val="0"/>
              </a:ext>
            </a:extLst>
          </a:blip>
          <a:srcRect r="70999"/>
          <a:stretch/>
        </p:blipFill>
        <p:spPr>
          <a:xfrm>
            <a:off x="350009" y="1935027"/>
            <a:ext cx="3312782" cy="3405087"/>
          </a:xfrm>
          <a:prstGeom prst="rect">
            <a:avLst/>
          </a:prstGeom>
        </p:spPr>
      </p:pic>
      <p:cxnSp>
        <p:nvCxnSpPr>
          <p:cNvPr id="52" name="直接箭头连接符 5">
            <a:extLst>
              <a:ext uri="{FF2B5EF4-FFF2-40B4-BE49-F238E27FC236}">
                <a16:creationId xmlns:a16="http://schemas.microsoft.com/office/drawing/2014/main" id="{11038B2D-1B77-BC6E-0B79-54720392D2A3}"/>
              </a:ext>
            </a:extLst>
          </p:cNvPr>
          <p:cNvCxnSpPr>
            <a:cxnSpLocks/>
          </p:cNvCxnSpPr>
          <p:nvPr/>
        </p:nvCxnSpPr>
        <p:spPr>
          <a:xfrm>
            <a:off x="3473568" y="3648065"/>
            <a:ext cx="683342"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54" name="直接箭头连接符 5">
            <a:extLst>
              <a:ext uri="{FF2B5EF4-FFF2-40B4-BE49-F238E27FC236}">
                <a16:creationId xmlns:a16="http://schemas.microsoft.com/office/drawing/2014/main" id="{5764201D-BBC7-6610-1CD4-B2BE23020288}"/>
              </a:ext>
            </a:extLst>
          </p:cNvPr>
          <p:cNvCxnSpPr>
            <a:cxnSpLocks/>
          </p:cNvCxnSpPr>
          <p:nvPr/>
        </p:nvCxnSpPr>
        <p:spPr>
          <a:xfrm>
            <a:off x="7887417" y="3648065"/>
            <a:ext cx="683342"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pic>
        <p:nvPicPr>
          <p:cNvPr id="55" name="图片 54">
            <a:extLst>
              <a:ext uri="{FF2B5EF4-FFF2-40B4-BE49-F238E27FC236}">
                <a16:creationId xmlns:a16="http://schemas.microsoft.com/office/drawing/2014/main" id="{10262724-0E49-9AC8-912B-DC0E7F46E192}"/>
              </a:ext>
            </a:extLst>
          </p:cNvPr>
          <p:cNvPicPr>
            <a:picLocks noChangeAspect="1"/>
          </p:cNvPicPr>
          <p:nvPr/>
        </p:nvPicPr>
        <p:blipFill rotWithShape="1">
          <a:blip r:embed="rId3">
            <a:extLst>
              <a:ext uri="{28A0092B-C50C-407E-A947-70E740481C1C}">
                <a14:useLocalDpi xmlns:a14="http://schemas.microsoft.com/office/drawing/2010/main" val="0"/>
              </a:ext>
            </a:extLst>
          </a:blip>
          <a:srcRect l="32288" r="36331"/>
          <a:stretch/>
        </p:blipFill>
        <p:spPr>
          <a:xfrm>
            <a:off x="4165120" y="1945521"/>
            <a:ext cx="3584693" cy="3405087"/>
          </a:xfrm>
          <a:prstGeom prst="rect">
            <a:avLst/>
          </a:prstGeom>
        </p:spPr>
      </p:pic>
      <p:pic>
        <p:nvPicPr>
          <p:cNvPr id="56" name="图片 55">
            <a:extLst>
              <a:ext uri="{FF2B5EF4-FFF2-40B4-BE49-F238E27FC236}">
                <a16:creationId xmlns:a16="http://schemas.microsoft.com/office/drawing/2014/main" id="{1E5A73DC-1F92-AC21-4630-639205046017}"/>
              </a:ext>
            </a:extLst>
          </p:cNvPr>
          <p:cNvPicPr>
            <a:picLocks noChangeAspect="1"/>
          </p:cNvPicPr>
          <p:nvPr/>
        </p:nvPicPr>
        <p:blipFill rotWithShape="1">
          <a:blip r:embed="rId3">
            <a:extLst>
              <a:ext uri="{28A0092B-C50C-407E-A947-70E740481C1C}">
                <a14:useLocalDpi xmlns:a14="http://schemas.microsoft.com/office/drawing/2010/main" val="0"/>
              </a:ext>
            </a:extLst>
          </a:blip>
          <a:srcRect l="69063"/>
          <a:stretch/>
        </p:blipFill>
        <p:spPr>
          <a:xfrm>
            <a:off x="8485516" y="1935026"/>
            <a:ext cx="3533954" cy="3405087"/>
          </a:xfrm>
          <a:prstGeom prst="rect">
            <a:avLst/>
          </a:prstGeom>
        </p:spPr>
      </p:pic>
    </p:spTree>
    <p:extLst>
      <p:ext uri="{BB962C8B-B14F-4D97-AF65-F5344CB8AC3E}">
        <p14:creationId xmlns:p14="http://schemas.microsoft.com/office/powerpoint/2010/main" val="2414974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fade">
                                      <p:cBhvr>
                                        <p:cTn id="11" dur="500"/>
                                        <p:tgtEl>
                                          <p:spTgt spid="5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fade">
                                      <p:cBhvr>
                                        <p:cTn id="15" dur="500"/>
                                        <p:tgtEl>
                                          <p:spTgt spid="5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4"/>
                                        </p:tgtEl>
                                        <p:attrNameLst>
                                          <p:attrName>style.visibility</p:attrName>
                                        </p:attrNameLst>
                                      </p:cBhvr>
                                      <p:to>
                                        <p:strVal val="visible"/>
                                      </p:to>
                                    </p:set>
                                    <p:animEffect transition="in" filter="fade">
                                      <p:cBhvr>
                                        <p:cTn id="19" dur="500"/>
                                        <p:tgtEl>
                                          <p:spTgt spid="5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6"/>
                                        </p:tgtEl>
                                        <p:attrNameLst>
                                          <p:attrName>style.visibility</p:attrName>
                                        </p:attrNameLst>
                                      </p:cBhvr>
                                      <p:to>
                                        <p:strVal val="visible"/>
                                      </p:to>
                                    </p:set>
                                    <p:animEffect transition="in" filter="fade">
                                      <p:cBhvr>
                                        <p:cTn id="23"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D0F823AF-6C60-4054-A464-F2898A5BB2EF}"/>
              </a:ext>
            </a:extLst>
          </p:cNvPr>
          <p:cNvSpPr>
            <a:spLocks noGrp="1"/>
          </p:cNvSpPr>
          <p:nvPr>
            <p:ph type="title"/>
          </p:nvPr>
        </p:nvSpPr>
        <p:spPr>
          <a:xfrm>
            <a:off x="838200" y="18100"/>
            <a:ext cx="10515600" cy="1325563"/>
          </a:xfrm>
        </p:spPr>
        <p:txBody>
          <a:bodyPr/>
          <a:lstStyle/>
          <a:p>
            <a:r>
              <a:rPr lang="en-US" dirty="0"/>
              <a:t>Acknowledgements</a:t>
            </a:r>
          </a:p>
        </p:txBody>
      </p:sp>
      <p:sp>
        <p:nvSpPr>
          <p:cNvPr id="3" name="슬라이드 번호 개체 틀 2">
            <a:extLst>
              <a:ext uri="{FF2B5EF4-FFF2-40B4-BE49-F238E27FC236}">
                <a16:creationId xmlns:a16="http://schemas.microsoft.com/office/drawing/2014/main" id="{06877FFB-CBEB-48F8-8A74-AFB0135CCA6F}"/>
              </a:ext>
            </a:extLst>
          </p:cNvPr>
          <p:cNvSpPr>
            <a:spLocks noGrp="1"/>
          </p:cNvSpPr>
          <p:nvPr>
            <p:ph type="sldNum" sz="quarter" idx="12"/>
          </p:nvPr>
        </p:nvSpPr>
        <p:spPr>
          <a:xfrm>
            <a:off x="5072251" y="6490320"/>
            <a:ext cx="2743200" cy="365125"/>
          </a:xfrm>
        </p:spPr>
        <p:txBody>
          <a:bodyPr/>
          <a:lstStyle/>
          <a:p>
            <a:fld id="{E810C518-F830-431D-8D5C-6BC52F406456}" type="slidenum">
              <a:rPr lang="en-US" smtClean="0"/>
              <a:t>30</a:t>
            </a:fld>
            <a:endParaRPr lang="en-US" dirty="0"/>
          </a:p>
        </p:txBody>
      </p:sp>
      <p:sp>
        <p:nvSpPr>
          <p:cNvPr id="4" name="文本占位符 3">
            <a:extLst>
              <a:ext uri="{FF2B5EF4-FFF2-40B4-BE49-F238E27FC236}">
                <a16:creationId xmlns:a16="http://schemas.microsoft.com/office/drawing/2014/main" id="{68851F1A-8B04-FAA3-6EA0-125BE10ECDFB}"/>
              </a:ext>
            </a:extLst>
          </p:cNvPr>
          <p:cNvSpPr txBox="1">
            <a:spLocks/>
          </p:cNvSpPr>
          <p:nvPr/>
        </p:nvSpPr>
        <p:spPr>
          <a:xfrm>
            <a:off x="1962930" y="1742101"/>
            <a:ext cx="8961841" cy="4349781"/>
          </a:xfrm>
          <a:prstGeom prst="rect">
            <a:avLst/>
          </a:prstGeom>
        </p:spPr>
        <p:txBody>
          <a:bodyPr/>
          <a:lstStyle>
            <a:lvl1pPr marL="457200" indent="-457200" algn="l" defTabSz="914400" rtl="0" eaLnBrk="1" latinLnBrk="0" hangingPunct="1">
              <a:lnSpc>
                <a:spcPct val="90000"/>
              </a:lnSpc>
              <a:spcBef>
                <a:spcPts val="1000"/>
              </a:spcBef>
              <a:buClr>
                <a:srgbClr val="1B1464"/>
              </a:buClr>
              <a:buFont typeface="Arial" panose="020B0604020202020204" pitchFamily="34" charset="0"/>
              <a:buChar char="►"/>
              <a:defRPr sz="2400" kern="1200">
                <a:solidFill>
                  <a:srgbClr val="1B1464"/>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rgbClr val="1B1464"/>
              </a:buClr>
              <a:buFont typeface="Arial" panose="020B0604020202020204" pitchFamily="34" charset="0"/>
              <a:buChar char="•"/>
              <a:defRPr sz="2000" kern="1200">
                <a:solidFill>
                  <a:srgbClr val="1B1464"/>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90000"/>
              </a:lnSpc>
              <a:spcBef>
                <a:spcPts val="500"/>
              </a:spcBef>
              <a:buClr>
                <a:srgbClr val="1B1464"/>
              </a:buClr>
              <a:buFont typeface="Calibri" panose="020F0502020204030204" pitchFamily="34" charset="0"/>
              <a:buChar char="−"/>
              <a:defRPr sz="2000" kern="1200">
                <a:solidFill>
                  <a:srgbClr val="1B1464"/>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90000"/>
              </a:lnSpc>
              <a:spcBef>
                <a:spcPts val="500"/>
              </a:spcBef>
              <a:buClr>
                <a:srgbClr val="1B1464"/>
              </a:buClr>
              <a:buFont typeface="Arial" panose="020B0604020202020204" pitchFamily="34" charset="0"/>
              <a:buChar char="•"/>
              <a:defRPr sz="2000" kern="1200">
                <a:solidFill>
                  <a:srgbClr val="1B1464"/>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90000"/>
              </a:lnSpc>
              <a:spcBef>
                <a:spcPts val="500"/>
              </a:spcBef>
              <a:buClr>
                <a:srgbClr val="1B1464"/>
              </a:buClr>
              <a:buFont typeface="Calibri" panose="020F0502020204030204" pitchFamily="34" charset="0"/>
              <a:buChar char="−"/>
              <a:defRPr sz="2000" kern="1200">
                <a:solidFill>
                  <a:srgbClr val="1B146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50000"/>
              </a:lnSpc>
              <a:buClrTx/>
              <a:buFont typeface="Wingdings" panose="05000000000000000000" pitchFamily="2" charset="2"/>
              <a:buChar char="l"/>
            </a:pPr>
            <a:endParaRPr lang="en-US" altLang="zh-CN" sz="2800" dirty="0">
              <a:solidFill>
                <a:schemeClr val="tx1"/>
              </a:solidFill>
            </a:endParaRPr>
          </a:p>
          <a:p>
            <a:pPr marL="285750" indent="-285750">
              <a:lnSpc>
                <a:spcPct val="150000"/>
              </a:lnSpc>
              <a:buClrTx/>
              <a:buFont typeface="Wingdings" panose="05000000000000000000" pitchFamily="2" charset="2"/>
              <a:buChar char="l"/>
            </a:pPr>
            <a:r>
              <a:rPr lang="en-US" altLang="zh-CN" sz="2800" dirty="0">
                <a:solidFill>
                  <a:schemeClr val="tx1"/>
                </a:solidFill>
              </a:rPr>
              <a:t>All participants of perceptual studies</a:t>
            </a:r>
          </a:p>
          <a:p>
            <a:pPr marL="285750" indent="-285750">
              <a:lnSpc>
                <a:spcPct val="150000"/>
              </a:lnSpc>
              <a:buClrTx/>
              <a:buFont typeface="Wingdings" panose="05000000000000000000" pitchFamily="2" charset="2"/>
              <a:buChar char="l"/>
            </a:pPr>
            <a:r>
              <a:rPr lang="en-US" altLang="zh-CN" sz="2800" dirty="0">
                <a:solidFill>
                  <a:schemeClr val="tx1"/>
                </a:solidFill>
              </a:rPr>
              <a:t>All anonymous reviewers</a:t>
            </a:r>
          </a:p>
          <a:p>
            <a:pPr marL="285750" indent="-285750">
              <a:lnSpc>
                <a:spcPct val="150000"/>
              </a:lnSpc>
              <a:buClrTx/>
              <a:buFont typeface="Wingdings" panose="05000000000000000000" pitchFamily="2" charset="2"/>
              <a:buChar char="l"/>
            </a:pPr>
            <a:r>
              <a:rPr lang="en-US" altLang="zh-CN" sz="2800" dirty="0">
                <a:solidFill>
                  <a:schemeClr val="tx1"/>
                </a:solidFill>
              </a:rPr>
              <a:t>All funding agencies</a:t>
            </a:r>
          </a:p>
          <a:p>
            <a:pPr>
              <a:buClr>
                <a:schemeClr val="tx1"/>
              </a:buClr>
            </a:pPr>
            <a:endParaRPr lang="zh-CN" altLang="en-US" dirty="0">
              <a:solidFill>
                <a:schemeClr val="tx1"/>
              </a:solidFill>
            </a:endParaRPr>
          </a:p>
        </p:txBody>
      </p:sp>
    </p:spTree>
    <p:extLst>
      <p:ext uri="{BB962C8B-B14F-4D97-AF65-F5344CB8AC3E}">
        <p14:creationId xmlns:p14="http://schemas.microsoft.com/office/powerpoint/2010/main" val="17069030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1ECEF6E7-4F32-4DBF-9AA1-64C820A30835}"/>
              </a:ext>
            </a:extLst>
          </p:cNvPr>
          <p:cNvSpPr>
            <a:spLocks noGrp="1"/>
          </p:cNvSpPr>
          <p:nvPr>
            <p:ph type="ctrTitle"/>
          </p:nvPr>
        </p:nvSpPr>
        <p:spPr/>
        <p:txBody>
          <a:bodyPr/>
          <a:lstStyle/>
          <a:p>
            <a:r>
              <a:rPr lang="en-US" dirty="0"/>
              <a:t>Thank you</a:t>
            </a:r>
          </a:p>
        </p:txBody>
      </p:sp>
      <p:sp>
        <p:nvSpPr>
          <p:cNvPr id="3" name="부제목 2">
            <a:extLst>
              <a:ext uri="{FF2B5EF4-FFF2-40B4-BE49-F238E27FC236}">
                <a16:creationId xmlns:a16="http://schemas.microsoft.com/office/drawing/2014/main" id="{5B2C8FD0-7BA9-4ACC-BB0A-22A2CC469229}"/>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6091770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内容占位符 8">
            <a:extLst>
              <a:ext uri="{FF2B5EF4-FFF2-40B4-BE49-F238E27FC236}">
                <a16:creationId xmlns:a16="http://schemas.microsoft.com/office/drawing/2014/main" id="{79735677-B51B-44B5-B0EE-752CE5DEA9F3}"/>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6217417" y="3138305"/>
            <a:ext cx="2660650" cy="2660650"/>
          </a:xfrm>
        </p:spPr>
      </p:pic>
      <p:pic>
        <p:nvPicPr>
          <p:cNvPr id="6" name="그림 개체 틀 5">
            <a:extLst>
              <a:ext uri="{FF2B5EF4-FFF2-40B4-BE49-F238E27FC236}">
                <a16:creationId xmlns:a16="http://schemas.microsoft.com/office/drawing/2014/main" id="{B1410893-322A-4053-85D0-29993FC90C99}"/>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a:stretch/>
        </p:blipFill>
        <p:spPr>
          <a:xfrm>
            <a:off x="1109273" y="1675493"/>
            <a:ext cx="4121754" cy="3361149"/>
          </a:xfrm>
        </p:spPr>
      </p:pic>
      <p:sp>
        <p:nvSpPr>
          <p:cNvPr id="4" name="텍스트 개체 틀 3">
            <a:extLst>
              <a:ext uri="{FF2B5EF4-FFF2-40B4-BE49-F238E27FC236}">
                <a16:creationId xmlns:a16="http://schemas.microsoft.com/office/drawing/2014/main" id="{BE62B0F4-22E3-43B7-9939-F8726AC26CF4}"/>
              </a:ext>
            </a:extLst>
          </p:cNvPr>
          <p:cNvSpPr>
            <a:spLocks noGrp="1"/>
          </p:cNvSpPr>
          <p:nvPr>
            <p:ph type="body" idx="15"/>
          </p:nvPr>
        </p:nvSpPr>
        <p:spPr>
          <a:xfrm>
            <a:off x="6096001" y="2019679"/>
            <a:ext cx="5978924" cy="427723"/>
          </a:xfrm>
        </p:spPr>
        <p:txBody>
          <a:bodyPr/>
          <a:lstStyle/>
          <a:p>
            <a:r>
              <a:rPr lang="en-US" altLang="zh-CN" dirty="0"/>
              <a:t>Wenming Wu</a:t>
            </a:r>
          </a:p>
          <a:p>
            <a:r>
              <a:rPr lang="en-US" dirty="0"/>
              <a:t>Hefei University of Technology</a:t>
            </a:r>
          </a:p>
        </p:txBody>
      </p:sp>
      <p:sp>
        <p:nvSpPr>
          <p:cNvPr id="7" name="슬라이드 번호 개체 틀 6">
            <a:extLst>
              <a:ext uri="{FF2B5EF4-FFF2-40B4-BE49-F238E27FC236}">
                <a16:creationId xmlns:a16="http://schemas.microsoft.com/office/drawing/2014/main" id="{7AE4C3F4-879E-4217-962A-6EA62815252B}"/>
              </a:ext>
            </a:extLst>
          </p:cNvPr>
          <p:cNvSpPr>
            <a:spLocks noGrp="1"/>
          </p:cNvSpPr>
          <p:nvPr>
            <p:ph type="sldNum" sz="quarter" idx="12"/>
          </p:nvPr>
        </p:nvSpPr>
        <p:spPr/>
        <p:txBody>
          <a:bodyPr/>
          <a:lstStyle/>
          <a:p>
            <a:fld id="{E810C518-F830-431D-8D5C-6BC52F406456}" type="slidenum">
              <a:rPr lang="en-US" smtClean="0"/>
              <a:t>32</a:t>
            </a:fld>
            <a:endParaRPr lang="en-US"/>
          </a:p>
        </p:txBody>
      </p:sp>
    </p:spTree>
    <p:extLst>
      <p:ext uri="{BB962C8B-B14F-4D97-AF65-F5344CB8AC3E}">
        <p14:creationId xmlns:p14="http://schemas.microsoft.com/office/powerpoint/2010/main" val="19543731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D0F823AF-6C60-4054-A464-F2898A5BB2EF}"/>
              </a:ext>
            </a:extLst>
          </p:cNvPr>
          <p:cNvSpPr>
            <a:spLocks noGrp="1"/>
          </p:cNvSpPr>
          <p:nvPr>
            <p:ph type="title"/>
          </p:nvPr>
        </p:nvSpPr>
        <p:spPr/>
        <p:txBody>
          <a:bodyPr/>
          <a:lstStyle/>
          <a:p>
            <a:r>
              <a:rPr lang="en-US" dirty="0"/>
              <a:t>Layout generation</a:t>
            </a:r>
          </a:p>
        </p:txBody>
      </p:sp>
      <p:sp>
        <p:nvSpPr>
          <p:cNvPr id="3" name="슬라이드 번호 개체 틀 2">
            <a:extLst>
              <a:ext uri="{FF2B5EF4-FFF2-40B4-BE49-F238E27FC236}">
                <a16:creationId xmlns:a16="http://schemas.microsoft.com/office/drawing/2014/main" id="{06877FFB-CBEB-48F8-8A74-AFB0135CCA6F}"/>
              </a:ext>
            </a:extLst>
          </p:cNvPr>
          <p:cNvSpPr>
            <a:spLocks noGrp="1"/>
          </p:cNvSpPr>
          <p:nvPr>
            <p:ph type="sldNum" sz="quarter" idx="12"/>
          </p:nvPr>
        </p:nvSpPr>
        <p:spPr/>
        <p:txBody>
          <a:bodyPr/>
          <a:lstStyle/>
          <a:p>
            <a:fld id="{E810C518-F830-431D-8D5C-6BC52F406456}" type="slidenum">
              <a:rPr lang="en-US" smtClean="0"/>
              <a:t>4</a:t>
            </a:fld>
            <a:endParaRPr lang="en-US" dirty="0"/>
          </a:p>
        </p:txBody>
      </p:sp>
      <p:cxnSp>
        <p:nvCxnSpPr>
          <p:cNvPr id="5" name="直接箭头连接符 5">
            <a:extLst>
              <a:ext uri="{FF2B5EF4-FFF2-40B4-BE49-F238E27FC236}">
                <a16:creationId xmlns:a16="http://schemas.microsoft.com/office/drawing/2014/main" id="{21443708-BF94-CC2E-F997-02DF20AA55EF}"/>
              </a:ext>
            </a:extLst>
          </p:cNvPr>
          <p:cNvCxnSpPr>
            <a:cxnSpLocks/>
          </p:cNvCxnSpPr>
          <p:nvPr/>
        </p:nvCxnSpPr>
        <p:spPr>
          <a:xfrm>
            <a:off x="6345769" y="3898034"/>
            <a:ext cx="995524"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grpSp>
        <p:nvGrpSpPr>
          <p:cNvPr id="6" name="图形 3">
            <a:extLst>
              <a:ext uri="{FF2B5EF4-FFF2-40B4-BE49-F238E27FC236}">
                <a16:creationId xmlns:a16="http://schemas.microsoft.com/office/drawing/2014/main" id="{F07B41A0-C980-805D-5843-575BFFA10FCA}"/>
              </a:ext>
            </a:extLst>
          </p:cNvPr>
          <p:cNvGrpSpPr/>
          <p:nvPr/>
        </p:nvGrpSpPr>
        <p:grpSpPr>
          <a:xfrm>
            <a:off x="3847664" y="2354401"/>
            <a:ext cx="2399323" cy="2817297"/>
            <a:chOff x="10543934" y="2362531"/>
            <a:chExt cx="1029558" cy="1208912"/>
          </a:xfrm>
        </p:grpSpPr>
        <p:sp>
          <p:nvSpPr>
            <p:cNvPr id="7" name="任意多边形: 形状 13">
              <a:extLst>
                <a:ext uri="{FF2B5EF4-FFF2-40B4-BE49-F238E27FC236}">
                  <a16:creationId xmlns:a16="http://schemas.microsoft.com/office/drawing/2014/main" id="{5DCF34C5-A056-7F61-1DB3-E563293153E9}"/>
                </a:ext>
              </a:extLst>
            </p:cNvPr>
            <p:cNvSpPr/>
            <p:nvPr/>
          </p:nvSpPr>
          <p:spPr>
            <a:xfrm>
              <a:off x="10543934" y="2469306"/>
              <a:ext cx="186880" cy="186880"/>
            </a:xfrm>
            <a:custGeom>
              <a:avLst/>
              <a:gdLst>
                <a:gd name="connsiteX0" fmla="*/ 186880 w 186880"/>
                <a:gd name="connsiteY0" fmla="*/ 93440 h 186880"/>
                <a:gd name="connsiteX1" fmla="*/ 93441 w 186880"/>
                <a:gd name="connsiteY1" fmla="*/ 186880 h 186880"/>
                <a:gd name="connsiteX2" fmla="*/ 0 w 186880"/>
                <a:gd name="connsiteY2" fmla="*/ 93440 h 186880"/>
                <a:gd name="connsiteX3" fmla="*/ 93441 w 186880"/>
                <a:gd name="connsiteY3" fmla="*/ 0 h 186880"/>
                <a:gd name="connsiteX4" fmla="*/ 186880 w 186880"/>
                <a:gd name="connsiteY4" fmla="*/ 93440 h 186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880" h="186880">
                  <a:moveTo>
                    <a:pt x="186880" y="93440"/>
                  </a:moveTo>
                  <a:cubicBezTo>
                    <a:pt x="186880" y="145066"/>
                    <a:pt x="145067" y="186880"/>
                    <a:pt x="93441" y="186880"/>
                  </a:cubicBezTo>
                  <a:cubicBezTo>
                    <a:pt x="41815" y="186880"/>
                    <a:pt x="0" y="145066"/>
                    <a:pt x="0" y="93440"/>
                  </a:cubicBezTo>
                  <a:cubicBezTo>
                    <a:pt x="0" y="41815"/>
                    <a:pt x="41815" y="0"/>
                    <a:pt x="93441" y="0"/>
                  </a:cubicBezTo>
                  <a:cubicBezTo>
                    <a:pt x="144971" y="0"/>
                    <a:pt x="186880" y="41815"/>
                    <a:pt x="186880" y="93440"/>
                  </a:cubicBezTo>
                </a:path>
              </a:pathLst>
            </a:custGeom>
            <a:solidFill>
              <a:srgbClr val="EAB69F"/>
            </a:solidFill>
            <a:ln w="9525" cap="flat">
              <a:noFill/>
              <a:prstDash val="solid"/>
              <a:miter/>
            </a:ln>
          </p:spPr>
          <p:txBody>
            <a:bodyPr rtlCol="0" anchor="ctr"/>
            <a:lstStyle/>
            <a:p>
              <a:endParaRPr lang="zh-CN" altLang="en-US"/>
            </a:p>
          </p:txBody>
        </p:sp>
        <p:sp>
          <p:nvSpPr>
            <p:cNvPr id="8" name="任意多边形: 形状 14">
              <a:extLst>
                <a:ext uri="{FF2B5EF4-FFF2-40B4-BE49-F238E27FC236}">
                  <a16:creationId xmlns:a16="http://schemas.microsoft.com/office/drawing/2014/main" id="{FC5384A5-AED0-681F-CF23-597D656988C1}"/>
                </a:ext>
              </a:extLst>
            </p:cNvPr>
            <p:cNvSpPr/>
            <p:nvPr/>
          </p:nvSpPr>
          <p:spPr>
            <a:xfrm>
              <a:off x="11173156" y="2362531"/>
              <a:ext cx="209740" cy="209740"/>
            </a:xfrm>
            <a:custGeom>
              <a:avLst/>
              <a:gdLst>
                <a:gd name="connsiteX0" fmla="*/ 209741 w 209740"/>
                <a:gd name="connsiteY0" fmla="*/ 104870 h 209740"/>
                <a:gd name="connsiteX1" fmla="*/ 104870 w 209740"/>
                <a:gd name="connsiteY1" fmla="*/ 209741 h 209740"/>
                <a:gd name="connsiteX2" fmla="*/ 0 w 209740"/>
                <a:gd name="connsiteY2" fmla="*/ 104870 h 209740"/>
                <a:gd name="connsiteX3" fmla="*/ 104870 w 209740"/>
                <a:gd name="connsiteY3" fmla="*/ 0 h 209740"/>
                <a:gd name="connsiteX4" fmla="*/ 209741 w 209740"/>
                <a:gd name="connsiteY4" fmla="*/ 104870 h 209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740" h="209740">
                  <a:moveTo>
                    <a:pt x="209741" y="104870"/>
                  </a:moveTo>
                  <a:cubicBezTo>
                    <a:pt x="209741" y="162782"/>
                    <a:pt x="162782" y="209741"/>
                    <a:pt x="104870" y="209741"/>
                  </a:cubicBezTo>
                  <a:cubicBezTo>
                    <a:pt x="46958" y="209741"/>
                    <a:pt x="0" y="162782"/>
                    <a:pt x="0" y="104870"/>
                  </a:cubicBezTo>
                  <a:cubicBezTo>
                    <a:pt x="0" y="46958"/>
                    <a:pt x="46958" y="0"/>
                    <a:pt x="104870" y="0"/>
                  </a:cubicBezTo>
                  <a:cubicBezTo>
                    <a:pt x="162782" y="0"/>
                    <a:pt x="209741" y="46958"/>
                    <a:pt x="209741" y="104870"/>
                  </a:cubicBezTo>
                </a:path>
              </a:pathLst>
            </a:custGeom>
            <a:solidFill>
              <a:srgbClr val="EAB69F"/>
            </a:solidFill>
            <a:ln w="9525" cap="flat">
              <a:noFill/>
              <a:prstDash val="solid"/>
              <a:miter/>
            </a:ln>
          </p:spPr>
          <p:txBody>
            <a:bodyPr rtlCol="0" anchor="ctr"/>
            <a:lstStyle/>
            <a:p>
              <a:endParaRPr lang="zh-CN" altLang="en-US"/>
            </a:p>
          </p:txBody>
        </p:sp>
        <p:sp>
          <p:nvSpPr>
            <p:cNvPr id="9" name="任意多边形: 形状 15">
              <a:extLst>
                <a:ext uri="{FF2B5EF4-FFF2-40B4-BE49-F238E27FC236}">
                  <a16:creationId xmlns:a16="http://schemas.microsoft.com/office/drawing/2014/main" id="{26F51485-9CE7-11B8-4574-EA2832C01FB4}"/>
                </a:ext>
              </a:extLst>
            </p:cNvPr>
            <p:cNvSpPr/>
            <p:nvPr/>
          </p:nvSpPr>
          <p:spPr>
            <a:xfrm>
              <a:off x="11306601" y="3060428"/>
              <a:ext cx="251649" cy="251650"/>
            </a:xfrm>
            <a:custGeom>
              <a:avLst/>
              <a:gdLst>
                <a:gd name="connsiteX0" fmla="*/ 251650 w 251649"/>
                <a:gd name="connsiteY0" fmla="*/ 125825 h 251650"/>
                <a:gd name="connsiteX1" fmla="*/ 125825 w 251649"/>
                <a:gd name="connsiteY1" fmla="*/ 251650 h 251650"/>
                <a:gd name="connsiteX2" fmla="*/ 0 w 251649"/>
                <a:gd name="connsiteY2" fmla="*/ 125825 h 251650"/>
                <a:gd name="connsiteX3" fmla="*/ 125825 w 251649"/>
                <a:gd name="connsiteY3" fmla="*/ 0 h 251650"/>
                <a:gd name="connsiteX4" fmla="*/ 251650 w 251649"/>
                <a:gd name="connsiteY4" fmla="*/ 125825 h 251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649" h="251650">
                  <a:moveTo>
                    <a:pt x="251650" y="125825"/>
                  </a:moveTo>
                  <a:cubicBezTo>
                    <a:pt x="251650" y="195358"/>
                    <a:pt x="195358" y="251650"/>
                    <a:pt x="125825" y="251650"/>
                  </a:cubicBezTo>
                  <a:cubicBezTo>
                    <a:pt x="56293" y="251650"/>
                    <a:pt x="0" y="195358"/>
                    <a:pt x="0" y="125825"/>
                  </a:cubicBezTo>
                  <a:cubicBezTo>
                    <a:pt x="0" y="56293"/>
                    <a:pt x="56387" y="0"/>
                    <a:pt x="125825" y="0"/>
                  </a:cubicBezTo>
                  <a:cubicBezTo>
                    <a:pt x="195358" y="0"/>
                    <a:pt x="251650" y="56293"/>
                    <a:pt x="251650" y="125825"/>
                  </a:cubicBezTo>
                </a:path>
              </a:pathLst>
            </a:custGeom>
            <a:solidFill>
              <a:srgbClr val="EAB69F"/>
            </a:solidFill>
            <a:ln w="9525" cap="flat">
              <a:noFill/>
              <a:prstDash val="solid"/>
              <a:miter/>
            </a:ln>
          </p:spPr>
          <p:txBody>
            <a:bodyPr rtlCol="0" anchor="ctr"/>
            <a:lstStyle/>
            <a:p>
              <a:endParaRPr lang="zh-CN" altLang="en-US"/>
            </a:p>
          </p:txBody>
        </p:sp>
        <p:sp>
          <p:nvSpPr>
            <p:cNvPr id="10" name="任意多边形: 形状 17">
              <a:extLst>
                <a:ext uri="{FF2B5EF4-FFF2-40B4-BE49-F238E27FC236}">
                  <a16:creationId xmlns:a16="http://schemas.microsoft.com/office/drawing/2014/main" id="{37895181-78A8-66AF-3789-83EA862021D4}"/>
                </a:ext>
              </a:extLst>
            </p:cNvPr>
            <p:cNvSpPr/>
            <p:nvPr/>
          </p:nvSpPr>
          <p:spPr>
            <a:xfrm>
              <a:off x="11409470" y="2740007"/>
              <a:ext cx="164021" cy="164020"/>
            </a:xfrm>
            <a:custGeom>
              <a:avLst/>
              <a:gdLst>
                <a:gd name="connsiteX0" fmla="*/ 164021 w 164021"/>
                <a:gd name="connsiteY0" fmla="*/ 82010 h 164020"/>
                <a:gd name="connsiteX1" fmla="*/ 82011 w 164021"/>
                <a:gd name="connsiteY1" fmla="*/ 164021 h 164020"/>
                <a:gd name="connsiteX2" fmla="*/ 0 w 164021"/>
                <a:gd name="connsiteY2" fmla="*/ 82010 h 164020"/>
                <a:gd name="connsiteX3" fmla="*/ 82011 w 164021"/>
                <a:gd name="connsiteY3" fmla="*/ 0 h 164020"/>
                <a:gd name="connsiteX4" fmla="*/ 164021 w 164021"/>
                <a:gd name="connsiteY4" fmla="*/ 82010 h 164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021" h="164020">
                  <a:moveTo>
                    <a:pt x="164021" y="82010"/>
                  </a:moveTo>
                  <a:cubicBezTo>
                    <a:pt x="164021" y="127254"/>
                    <a:pt x="127349" y="164021"/>
                    <a:pt x="82011" y="164021"/>
                  </a:cubicBezTo>
                  <a:cubicBezTo>
                    <a:pt x="36768" y="164021"/>
                    <a:pt x="0" y="127349"/>
                    <a:pt x="0" y="82010"/>
                  </a:cubicBezTo>
                  <a:cubicBezTo>
                    <a:pt x="0" y="36767"/>
                    <a:pt x="36672" y="0"/>
                    <a:pt x="82011" y="0"/>
                  </a:cubicBezTo>
                  <a:cubicBezTo>
                    <a:pt x="127349" y="95"/>
                    <a:pt x="164021" y="36767"/>
                    <a:pt x="164021" y="82010"/>
                  </a:cubicBezTo>
                </a:path>
              </a:pathLst>
            </a:custGeom>
            <a:solidFill>
              <a:srgbClr val="5F797B"/>
            </a:solidFill>
            <a:ln w="9525" cap="flat">
              <a:noFill/>
              <a:prstDash val="solid"/>
              <a:miter/>
            </a:ln>
          </p:spPr>
          <p:txBody>
            <a:bodyPr rtlCol="0" anchor="ctr"/>
            <a:lstStyle/>
            <a:p>
              <a:endParaRPr lang="zh-CN" altLang="en-US"/>
            </a:p>
          </p:txBody>
        </p:sp>
        <p:sp>
          <p:nvSpPr>
            <p:cNvPr id="11" name="任意多边形: 形状 18">
              <a:extLst>
                <a:ext uri="{FF2B5EF4-FFF2-40B4-BE49-F238E27FC236}">
                  <a16:creationId xmlns:a16="http://schemas.microsoft.com/office/drawing/2014/main" id="{406D5FFD-8A8A-329D-2DDD-896417FE9FAB}"/>
                </a:ext>
              </a:extLst>
            </p:cNvPr>
            <p:cNvSpPr/>
            <p:nvPr/>
          </p:nvSpPr>
          <p:spPr>
            <a:xfrm>
              <a:off x="10780249" y="2808682"/>
              <a:ext cx="354710" cy="354711"/>
            </a:xfrm>
            <a:custGeom>
              <a:avLst/>
              <a:gdLst>
                <a:gd name="connsiteX0" fmla="*/ 354711 w 354710"/>
                <a:gd name="connsiteY0" fmla="*/ 177355 h 354711"/>
                <a:gd name="connsiteX1" fmla="*/ 177355 w 354710"/>
                <a:gd name="connsiteY1" fmla="*/ 354711 h 354711"/>
                <a:gd name="connsiteX2" fmla="*/ 0 w 354710"/>
                <a:gd name="connsiteY2" fmla="*/ 177355 h 354711"/>
                <a:gd name="connsiteX3" fmla="*/ 177355 w 354710"/>
                <a:gd name="connsiteY3" fmla="*/ 0 h 354711"/>
                <a:gd name="connsiteX4" fmla="*/ 354711 w 354710"/>
                <a:gd name="connsiteY4" fmla="*/ 177355 h 354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710" h="354711">
                  <a:moveTo>
                    <a:pt x="354711" y="177355"/>
                  </a:moveTo>
                  <a:cubicBezTo>
                    <a:pt x="354711" y="275272"/>
                    <a:pt x="275368" y="354711"/>
                    <a:pt x="177355" y="354711"/>
                  </a:cubicBezTo>
                  <a:cubicBezTo>
                    <a:pt x="79438" y="354711"/>
                    <a:pt x="0" y="275368"/>
                    <a:pt x="0" y="177355"/>
                  </a:cubicBezTo>
                  <a:cubicBezTo>
                    <a:pt x="0" y="79343"/>
                    <a:pt x="79343" y="0"/>
                    <a:pt x="177355" y="0"/>
                  </a:cubicBezTo>
                  <a:cubicBezTo>
                    <a:pt x="275368" y="0"/>
                    <a:pt x="354711" y="79439"/>
                    <a:pt x="354711" y="177355"/>
                  </a:cubicBezTo>
                </a:path>
              </a:pathLst>
            </a:custGeom>
            <a:solidFill>
              <a:srgbClr val="F4F1DE"/>
            </a:solidFill>
            <a:ln w="9525" cap="flat">
              <a:noFill/>
              <a:prstDash val="solid"/>
              <a:miter/>
            </a:ln>
          </p:spPr>
          <p:txBody>
            <a:bodyPr rtlCol="0" anchor="ctr"/>
            <a:lstStyle/>
            <a:p>
              <a:endParaRPr lang="zh-CN" altLang="en-US"/>
            </a:p>
          </p:txBody>
        </p:sp>
        <p:sp>
          <p:nvSpPr>
            <p:cNvPr id="12" name="任意多边形: 形状 19">
              <a:extLst>
                <a:ext uri="{FF2B5EF4-FFF2-40B4-BE49-F238E27FC236}">
                  <a16:creationId xmlns:a16="http://schemas.microsoft.com/office/drawing/2014/main" id="{A7641C21-5446-2AC3-7853-FCFBE2086801}"/>
                </a:ext>
              </a:extLst>
            </p:cNvPr>
            <p:cNvSpPr/>
            <p:nvPr/>
          </p:nvSpPr>
          <p:spPr>
            <a:xfrm>
              <a:off x="10906170" y="3411233"/>
              <a:ext cx="160211" cy="160210"/>
            </a:xfrm>
            <a:custGeom>
              <a:avLst/>
              <a:gdLst>
                <a:gd name="connsiteX0" fmla="*/ 160211 w 160211"/>
                <a:gd name="connsiteY0" fmla="*/ 80105 h 160210"/>
                <a:gd name="connsiteX1" fmla="*/ 80106 w 160211"/>
                <a:gd name="connsiteY1" fmla="*/ 160211 h 160210"/>
                <a:gd name="connsiteX2" fmla="*/ 0 w 160211"/>
                <a:gd name="connsiteY2" fmla="*/ 80105 h 160210"/>
                <a:gd name="connsiteX3" fmla="*/ 80106 w 160211"/>
                <a:gd name="connsiteY3" fmla="*/ 0 h 160210"/>
                <a:gd name="connsiteX4" fmla="*/ 160211 w 160211"/>
                <a:gd name="connsiteY4" fmla="*/ 80105 h 160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211" h="160210">
                  <a:moveTo>
                    <a:pt x="160211" y="80105"/>
                  </a:moveTo>
                  <a:cubicBezTo>
                    <a:pt x="160211" y="124301"/>
                    <a:pt x="124397" y="160211"/>
                    <a:pt x="80106" y="160211"/>
                  </a:cubicBezTo>
                  <a:cubicBezTo>
                    <a:pt x="35909" y="160211"/>
                    <a:pt x="0" y="124397"/>
                    <a:pt x="0" y="80105"/>
                  </a:cubicBezTo>
                  <a:cubicBezTo>
                    <a:pt x="0" y="35814"/>
                    <a:pt x="35814" y="0"/>
                    <a:pt x="80106" y="0"/>
                  </a:cubicBezTo>
                  <a:cubicBezTo>
                    <a:pt x="124302" y="0"/>
                    <a:pt x="160211" y="35814"/>
                    <a:pt x="160211" y="80105"/>
                  </a:cubicBezTo>
                </a:path>
              </a:pathLst>
            </a:custGeom>
            <a:solidFill>
              <a:srgbClr val="F2CC8F"/>
            </a:solidFill>
            <a:ln w="9525" cap="flat">
              <a:noFill/>
              <a:prstDash val="solid"/>
              <a:miter/>
            </a:ln>
          </p:spPr>
          <p:txBody>
            <a:bodyPr rtlCol="0" anchor="ctr"/>
            <a:lstStyle/>
            <a:p>
              <a:endParaRPr lang="zh-CN" altLang="en-US"/>
            </a:p>
          </p:txBody>
        </p:sp>
        <p:sp>
          <p:nvSpPr>
            <p:cNvPr id="13" name="任意多边形: 形状 20">
              <a:extLst>
                <a:ext uri="{FF2B5EF4-FFF2-40B4-BE49-F238E27FC236}">
                  <a16:creationId xmlns:a16="http://schemas.microsoft.com/office/drawing/2014/main" id="{BA4BDA81-A803-44BC-AC02-8FF9D230F129}"/>
                </a:ext>
              </a:extLst>
            </p:cNvPr>
            <p:cNvSpPr/>
            <p:nvPr/>
          </p:nvSpPr>
          <p:spPr>
            <a:xfrm>
              <a:off x="10856545" y="2492166"/>
              <a:ext cx="137349" cy="137350"/>
            </a:xfrm>
            <a:custGeom>
              <a:avLst/>
              <a:gdLst>
                <a:gd name="connsiteX0" fmla="*/ 137350 w 137349"/>
                <a:gd name="connsiteY0" fmla="*/ 68675 h 137350"/>
                <a:gd name="connsiteX1" fmla="*/ 68675 w 137349"/>
                <a:gd name="connsiteY1" fmla="*/ 137351 h 137350"/>
                <a:gd name="connsiteX2" fmla="*/ 0 w 137349"/>
                <a:gd name="connsiteY2" fmla="*/ 68675 h 137350"/>
                <a:gd name="connsiteX3" fmla="*/ 68675 w 137349"/>
                <a:gd name="connsiteY3" fmla="*/ 0 h 137350"/>
                <a:gd name="connsiteX4" fmla="*/ 137350 w 137349"/>
                <a:gd name="connsiteY4" fmla="*/ 68675 h 137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49" h="137350">
                  <a:moveTo>
                    <a:pt x="137350" y="68675"/>
                  </a:moveTo>
                  <a:cubicBezTo>
                    <a:pt x="137350" y="106585"/>
                    <a:pt x="106584" y="137351"/>
                    <a:pt x="68675" y="137351"/>
                  </a:cubicBezTo>
                  <a:cubicBezTo>
                    <a:pt x="30766" y="137351"/>
                    <a:pt x="0" y="106585"/>
                    <a:pt x="0" y="68675"/>
                  </a:cubicBezTo>
                  <a:cubicBezTo>
                    <a:pt x="0" y="30766"/>
                    <a:pt x="30766" y="0"/>
                    <a:pt x="68675" y="0"/>
                  </a:cubicBezTo>
                  <a:cubicBezTo>
                    <a:pt x="106584" y="0"/>
                    <a:pt x="137350" y="30766"/>
                    <a:pt x="137350" y="68675"/>
                  </a:cubicBezTo>
                </a:path>
              </a:pathLst>
            </a:custGeom>
            <a:solidFill>
              <a:srgbClr val="E07A5F"/>
            </a:solidFill>
            <a:ln w="9525" cap="flat">
              <a:noFill/>
              <a:prstDash val="solid"/>
              <a:miter/>
            </a:ln>
          </p:spPr>
          <p:txBody>
            <a:bodyPr rtlCol="0" anchor="ctr"/>
            <a:lstStyle/>
            <a:p>
              <a:endParaRPr lang="zh-CN" altLang="en-US"/>
            </a:p>
          </p:txBody>
        </p:sp>
        <p:sp>
          <p:nvSpPr>
            <p:cNvPr id="14" name="任意多边形: 形状 21">
              <a:extLst>
                <a:ext uri="{FF2B5EF4-FFF2-40B4-BE49-F238E27FC236}">
                  <a16:creationId xmlns:a16="http://schemas.microsoft.com/office/drawing/2014/main" id="{AAE8577F-26A5-807D-2DE3-4F22DDF5AFC5}"/>
                </a:ext>
              </a:extLst>
            </p:cNvPr>
            <p:cNvSpPr/>
            <p:nvPr/>
          </p:nvSpPr>
          <p:spPr>
            <a:xfrm>
              <a:off x="10639279" y="2566557"/>
              <a:ext cx="320325" cy="423291"/>
            </a:xfrm>
            <a:custGeom>
              <a:avLst/>
              <a:gdLst>
                <a:gd name="connsiteX0" fmla="*/ 0 w 320325"/>
                <a:gd name="connsiteY0" fmla="*/ 0 h 423291"/>
                <a:gd name="connsiteX1" fmla="*/ 320325 w 320325"/>
                <a:gd name="connsiteY1" fmla="*/ 423291 h 423291"/>
              </a:gdLst>
              <a:ahLst/>
              <a:cxnLst>
                <a:cxn ang="0">
                  <a:pos x="connsiteX0" y="connsiteY0"/>
                </a:cxn>
                <a:cxn ang="0">
                  <a:pos x="connsiteX1" y="connsiteY1"/>
                </a:cxn>
              </a:cxnLst>
              <a:rect l="l" t="t" r="r" b="b"/>
              <a:pathLst>
                <a:path w="320325" h="423291">
                  <a:moveTo>
                    <a:pt x="0" y="0"/>
                  </a:moveTo>
                  <a:lnTo>
                    <a:pt x="320325" y="423291"/>
                  </a:lnTo>
                </a:path>
              </a:pathLst>
            </a:custGeom>
            <a:ln w="9525" cap="flat">
              <a:noFill/>
              <a:prstDash val="solid"/>
              <a:miter/>
            </a:ln>
          </p:spPr>
          <p:txBody>
            <a:bodyPr rtlCol="0" anchor="ctr"/>
            <a:lstStyle/>
            <a:p>
              <a:endParaRPr lang="zh-CN" altLang="en-US"/>
            </a:p>
          </p:txBody>
        </p:sp>
        <p:sp>
          <p:nvSpPr>
            <p:cNvPr id="15" name="任意多边形: 形状 22">
              <a:extLst>
                <a:ext uri="{FF2B5EF4-FFF2-40B4-BE49-F238E27FC236}">
                  <a16:creationId xmlns:a16="http://schemas.microsoft.com/office/drawing/2014/main" id="{0F6AA0E3-6BE8-910F-8BE0-FD55B3CB3CEF}"/>
                </a:ext>
              </a:extLst>
            </p:cNvPr>
            <p:cNvSpPr/>
            <p:nvPr/>
          </p:nvSpPr>
          <p:spPr>
            <a:xfrm>
              <a:off x="10626909" y="2555799"/>
              <a:ext cx="344978" cy="444883"/>
            </a:xfrm>
            <a:custGeom>
              <a:avLst/>
              <a:gdLst>
                <a:gd name="connsiteX0" fmla="*/ 2274 w 344978"/>
                <a:gd name="connsiteY0" fmla="*/ 16663 h 444883"/>
                <a:gd name="connsiteX1" fmla="*/ 282309 w 344978"/>
                <a:gd name="connsiteY1" fmla="*/ 386709 h 444883"/>
                <a:gd name="connsiteX2" fmla="*/ 322600 w 344978"/>
                <a:gd name="connsiteY2" fmla="*/ 439954 h 444883"/>
                <a:gd name="connsiteX3" fmla="*/ 342697 w 344978"/>
                <a:gd name="connsiteY3" fmla="*/ 428238 h 444883"/>
                <a:gd name="connsiteX4" fmla="*/ 62662 w 344978"/>
                <a:gd name="connsiteY4" fmla="*/ 58192 h 444883"/>
                <a:gd name="connsiteX5" fmla="*/ 22372 w 344978"/>
                <a:gd name="connsiteY5" fmla="*/ 4947 h 444883"/>
                <a:gd name="connsiteX6" fmla="*/ 2274 w 344978"/>
                <a:gd name="connsiteY6" fmla="*/ 16663 h 444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4978" h="444883">
                  <a:moveTo>
                    <a:pt x="2274" y="16663"/>
                  </a:moveTo>
                  <a:cubicBezTo>
                    <a:pt x="95618" y="140012"/>
                    <a:pt x="188964" y="263360"/>
                    <a:pt x="282309" y="386709"/>
                  </a:cubicBezTo>
                  <a:cubicBezTo>
                    <a:pt x="295739" y="404426"/>
                    <a:pt x="309169" y="422142"/>
                    <a:pt x="322600" y="439954"/>
                  </a:cubicBezTo>
                  <a:cubicBezTo>
                    <a:pt x="331553" y="451765"/>
                    <a:pt x="351746" y="440144"/>
                    <a:pt x="342697" y="428238"/>
                  </a:cubicBezTo>
                  <a:cubicBezTo>
                    <a:pt x="249352" y="304889"/>
                    <a:pt x="156008" y="181541"/>
                    <a:pt x="62662" y="58192"/>
                  </a:cubicBezTo>
                  <a:cubicBezTo>
                    <a:pt x="49232" y="40475"/>
                    <a:pt x="35802" y="22759"/>
                    <a:pt x="22372" y="4947"/>
                  </a:cubicBezTo>
                  <a:cubicBezTo>
                    <a:pt x="13513" y="-6864"/>
                    <a:pt x="-6775" y="4661"/>
                    <a:pt x="2274" y="16663"/>
                  </a:cubicBezTo>
                </a:path>
              </a:pathLst>
            </a:custGeom>
            <a:solidFill>
              <a:srgbClr val="646464"/>
            </a:solidFill>
            <a:ln w="9525" cap="flat">
              <a:noFill/>
              <a:prstDash val="solid"/>
              <a:miter/>
            </a:ln>
          </p:spPr>
          <p:txBody>
            <a:bodyPr rtlCol="0" anchor="ctr"/>
            <a:lstStyle/>
            <a:p>
              <a:endParaRPr lang="zh-CN" altLang="en-US"/>
            </a:p>
          </p:txBody>
        </p:sp>
        <p:sp>
          <p:nvSpPr>
            <p:cNvPr id="16" name="任意多边形: 形状 23">
              <a:extLst>
                <a:ext uri="{FF2B5EF4-FFF2-40B4-BE49-F238E27FC236}">
                  <a16:creationId xmlns:a16="http://schemas.microsoft.com/office/drawing/2014/main" id="{D1E31013-7619-1706-0CAF-8080A248CA76}"/>
                </a:ext>
              </a:extLst>
            </p:cNvPr>
            <p:cNvSpPr/>
            <p:nvPr/>
          </p:nvSpPr>
          <p:spPr>
            <a:xfrm>
              <a:off x="10925220" y="2471211"/>
              <a:ext cx="354711" cy="91535"/>
            </a:xfrm>
            <a:custGeom>
              <a:avLst/>
              <a:gdLst>
                <a:gd name="connsiteX0" fmla="*/ 0 w 354711"/>
                <a:gd name="connsiteY0" fmla="*/ 91535 h 91535"/>
                <a:gd name="connsiteX1" fmla="*/ 354711 w 354711"/>
                <a:gd name="connsiteY1" fmla="*/ 0 h 91535"/>
              </a:gdLst>
              <a:ahLst/>
              <a:cxnLst>
                <a:cxn ang="0">
                  <a:pos x="connsiteX0" y="connsiteY0"/>
                </a:cxn>
                <a:cxn ang="0">
                  <a:pos x="connsiteX1" y="connsiteY1"/>
                </a:cxn>
              </a:cxnLst>
              <a:rect l="l" t="t" r="r" b="b"/>
              <a:pathLst>
                <a:path w="354711" h="91535">
                  <a:moveTo>
                    <a:pt x="0" y="91535"/>
                  </a:moveTo>
                  <a:lnTo>
                    <a:pt x="354711" y="0"/>
                  </a:lnTo>
                </a:path>
              </a:pathLst>
            </a:custGeom>
            <a:ln w="9525" cap="flat">
              <a:noFill/>
              <a:prstDash val="solid"/>
              <a:miter/>
            </a:ln>
          </p:spPr>
          <p:txBody>
            <a:bodyPr rtlCol="0" anchor="ctr"/>
            <a:lstStyle/>
            <a:p>
              <a:endParaRPr lang="zh-CN" altLang="en-US"/>
            </a:p>
          </p:txBody>
        </p:sp>
        <p:sp>
          <p:nvSpPr>
            <p:cNvPr id="17" name="任意多边形: 形状 24">
              <a:extLst>
                <a:ext uri="{FF2B5EF4-FFF2-40B4-BE49-F238E27FC236}">
                  <a16:creationId xmlns:a16="http://schemas.microsoft.com/office/drawing/2014/main" id="{85A10511-1A80-7210-C841-4798EBEB8CD0}"/>
                </a:ext>
              </a:extLst>
            </p:cNvPr>
            <p:cNvSpPr/>
            <p:nvPr/>
          </p:nvSpPr>
          <p:spPr>
            <a:xfrm>
              <a:off x="10913900" y="2459634"/>
              <a:ext cx="377351" cy="114766"/>
            </a:xfrm>
            <a:custGeom>
              <a:avLst/>
              <a:gdLst>
                <a:gd name="connsiteX0" fmla="*/ 14463 w 377351"/>
                <a:gd name="connsiteY0" fmla="*/ 114352 h 114766"/>
                <a:gd name="connsiteX1" fmla="*/ 324693 w 377351"/>
                <a:gd name="connsiteY1" fmla="*/ 34247 h 114766"/>
                <a:gd name="connsiteX2" fmla="*/ 369080 w 377351"/>
                <a:gd name="connsiteY2" fmla="*/ 22817 h 114766"/>
                <a:gd name="connsiteX3" fmla="*/ 362888 w 377351"/>
                <a:gd name="connsiteY3" fmla="*/ 433 h 114766"/>
                <a:gd name="connsiteX4" fmla="*/ 52658 w 377351"/>
                <a:gd name="connsiteY4" fmla="*/ 80538 h 114766"/>
                <a:gd name="connsiteX5" fmla="*/ 8273 w 377351"/>
                <a:gd name="connsiteY5" fmla="*/ 91968 h 114766"/>
                <a:gd name="connsiteX6" fmla="*/ 14463 w 377351"/>
                <a:gd name="connsiteY6" fmla="*/ 114352 h 11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351" h="114766">
                  <a:moveTo>
                    <a:pt x="14463" y="114352"/>
                  </a:moveTo>
                  <a:cubicBezTo>
                    <a:pt x="117905" y="87682"/>
                    <a:pt x="221251" y="61012"/>
                    <a:pt x="324693" y="34247"/>
                  </a:cubicBezTo>
                  <a:cubicBezTo>
                    <a:pt x="339457" y="30437"/>
                    <a:pt x="354315" y="26627"/>
                    <a:pt x="369080" y="22817"/>
                  </a:cubicBezTo>
                  <a:cubicBezTo>
                    <a:pt x="383557" y="19102"/>
                    <a:pt x="377462" y="-3377"/>
                    <a:pt x="362888" y="433"/>
                  </a:cubicBezTo>
                  <a:cubicBezTo>
                    <a:pt x="259447" y="27103"/>
                    <a:pt x="156101" y="53773"/>
                    <a:pt x="52658" y="80538"/>
                  </a:cubicBezTo>
                  <a:cubicBezTo>
                    <a:pt x="37895" y="84348"/>
                    <a:pt x="23036" y="88158"/>
                    <a:pt x="8273" y="91968"/>
                  </a:cubicBezTo>
                  <a:cubicBezTo>
                    <a:pt x="-6206" y="95683"/>
                    <a:pt x="-110" y="118067"/>
                    <a:pt x="14463" y="114352"/>
                  </a:cubicBezTo>
                </a:path>
              </a:pathLst>
            </a:custGeom>
            <a:solidFill>
              <a:srgbClr val="646464"/>
            </a:solidFill>
            <a:ln w="9525" cap="flat">
              <a:noFill/>
              <a:prstDash val="solid"/>
              <a:miter/>
            </a:ln>
          </p:spPr>
          <p:txBody>
            <a:bodyPr rtlCol="0" anchor="ctr"/>
            <a:lstStyle/>
            <a:p>
              <a:endParaRPr lang="zh-CN" altLang="en-US"/>
            </a:p>
          </p:txBody>
        </p:sp>
        <p:sp>
          <p:nvSpPr>
            <p:cNvPr id="18" name="任意多边形: 形状 25">
              <a:extLst>
                <a:ext uri="{FF2B5EF4-FFF2-40B4-BE49-F238E27FC236}">
                  <a16:creationId xmlns:a16="http://schemas.microsoft.com/office/drawing/2014/main" id="{27CE8D1E-D9A0-77DB-7EC3-9988D03D360C}"/>
                </a:ext>
              </a:extLst>
            </p:cNvPr>
            <p:cNvSpPr/>
            <p:nvPr/>
          </p:nvSpPr>
          <p:spPr>
            <a:xfrm>
              <a:off x="10639279" y="2562747"/>
              <a:ext cx="285940" cy="3809"/>
            </a:xfrm>
            <a:custGeom>
              <a:avLst/>
              <a:gdLst>
                <a:gd name="connsiteX0" fmla="*/ 0 w 285940"/>
                <a:gd name="connsiteY0" fmla="*/ 3810 h 3809"/>
                <a:gd name="connsiteX1" fmla="*/ 285940 w 285940"/>
                <a:gd name="connsiteY1" fmla="*/ 0 h 3809"/>
              </a:gdLst>
              <a:ahLst/>
              <a:cxnLst>
                <a:cxn ang="0">
                  <a:pos x="connsiteX0" y="connsiteY0"/>
                </a:cxn>
                <a:cxn ang="0">
                  <a:pos x="connsiteX1" y="connsiteY1"/>
                </a:cxn>
              </a:cxnLst>
              <a:rect l="l" t="t" r="r" b="b"/>
              <a:pathLst>
                <a:path w="285940" h="3809">
                  <a:moveTo>
                    <a:pt x="0" y="3810"/>
                  </a:moveTo>
                  <a:lnTo>
                    <a:pt x="285940" y="0"/>
                  </a:lnTo>
                </a:path>
              </a:pathLst>
            </a:custGeom>
            <a:ln w="9525" cap="flat">
              <a:noFill/>
              <a:prstDash val="solid"/>
              <a:miter/>
            </a:ln>
          </p:spPr>
          <p:txBody>
            <a:bodyPr rtlCol="0" anchor="ctr"/>
            <a:lstStyle/>
            <a:p>
              <a:endParaRPr lang="zh-CN" altLang="en-US"/>
            </a:p>
          </p:txBody>
        </p:sp>
        <p:sp>
          <p:nvSpPr>
            <p:cNvPr id="19" name="任意多边形: 形状 26">
              <a:extLst>
                <a:ext uri="{FF2B5EF4-FFF2-40B4-BE49-F238E27FC236}">
                  <a16:creationId xmlns:a16="http://schemas.microsoft.com/office/drawing/2014/main" id="{2402FA1D-EFA7-BA6F-A3FD-1DC94A005954}"/>
                </a:ext>
              </a:extLst>
            </p:cNvPr>
            <p:cNvSpPr/>
            <p:nvPr/>
          </p:nvSpPr>
          <p:spPr>
            <a:xfrm>
              <a:off x="10628028" y="2551125"/>
              <a:ext cx="308502" cy="27053"/>
            </a:xfrm>
            <a:custGeom>
              <a:avLst/>
              <a:gdLst>
                <a:gd name="connsiteX0" fmla="*/ 11251 w 308502"/>
                <a:gd name="connsiteY0" fmla="*/ 27052 h 27053"/>
                <a:gd name="connsiteX1" fmla="*/ 261568 w 308502"/>
                <a:gd name="connsiteY1" fmla="*/ 23718 h 27053"/>
                <a:gd name="connsiteX2" fmla="*/ 297287 w 308502"/>
                <a:gd name="connsiteY2" fmla="*/ 23242 h 27053"/>
                <a:gd name="connsiteX3" fmla="*/ 297287 w 308502"/>
                <a:gd name="connsiteY3" fmla="*/ 1 h 27053"/>
                <a:gd name="connsiteX4" fmla="*/ 46970 w 308502"/>
                <a:gd name="connsiteY4" fmla="*/ 3335 h 27053"/>
                <a:gd name="connsiteX5" fmla="*/ 11251 w 308502"/>
                <a:gd name="connsiteY5" fmla="*/ 3811 h 27053"/>
                <a:gd name="connsiteX6" fmla="*/ 11251 w 308502"/>
                <a:gd name="connsiteY6" fmla="*/ 27052 h 2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502" h="27053">
                  <a:moveTo>
                    <a:pt x="11251" y="27052"/>
                  </a:moveTo>
                  <a:cubicBezTo>
                    <a:pt x="94690" y="25909"/>
                    <a:pt x="178129" y="24861"/>
                    <a:pt x="261568" y="23718"/>
                  </a:cubicBezTo>
                  <a:cubicBezTo>
                    <a:pt x="273475" y="23528"/>
                    <a:pt x="285381" y="23433"/>
                    <a:pt x="297287" y="23242"/>
                  </a:cubicBezTo>
                  <a:cubicBezTo>
                    <a:pt x="312241" y="23052"/>
                    <a:pt x="312241" y="-189"/>
                    <a:pt x="297287" y="1"/>
                  </a:cubicBezTo>
                  <a:cubicBezTo>
                    <a:pt x="213848" y="1144"/>
                    <a:pt x="130409" y="2192"/>
                    <a:pt x="46970" y="3335"/>
                  </a:cubicBezTo>
                  <a:cubicBezTo>
                    <a:pt x="35064" y="3525"/>
                    <a:pt x="23157" y="3621"/>
                    <a:pt x="11251" y="3811"/>
                  </a:cubicBezTo>
                  <a:cubicBezTo>
                    <a:pt x="-3703" y="4002"/>
                    <a:pt x="-3798" y="27243"/>
                    <a:pt x="11251" y="27052"/>
                  </a:cubicBezTo>
                </a:path>
              </a:pathLst>
            </a:custGeom>
            <a:solidFill>
              <a:srgbClr val="646464"/>
            </a:solidFill>
            <a:ln w="9525" cap="flat">
              <a:noFill/>
              <a:prstDash val="solid"/>
              <a:miter/>
            </a:ln>
          </p:spPr>
          <p:txBody>
            <a:bodyPr rtlCol="0" anchor="ctr"/>
            <a:lstStyle/>
            <a:p>
              <a:endParaRPr lang="zh-CN" altLang="en-US"/>
            </a:p>
          </p:txBody>
        </p:sp>
        <p:sp>
          <p:nvSpPr>
            <p:cNvPr id="20" name="任意多边形: 形状 27">
              <a:extLst>
                <a:ext uri="{FF2B5EF4-FFF2-40B4-BE49-F238E27FC236}">
                  <a16:creationId xmlns:a16="http://schemas.microsoft.com/office/drawing/2014/main" id="{956668A3-A921-7D8A-2DFC-F5C40B22815A}"/>
                </a:ext>
              </a:extLst>
            </p:cNvPr>
            <p:cNvSpPr/>
            <p:nvPr/>
          </p:nvSpPr>
          <p:spPr>
            <a:xfrm>
              <a:off x="10959605" y="2989848"/>
              <a:ext cx="472820" cy="198310"/>
            </a:xfrm>
            <a:custGeom>
              <a:avLst/>
              <a:gdLst>
                <a:gd name="connsiteX0" fmla="*/ 0 w 472820"/>
                <a:gd name="connsiteY0" fmla="*/ 0 h 198310"/>
                <a:gd name="connsiteX1" fmla="*/ 472821 w 472820"/>
                <a:gd name="connsiteY1" fmla="*/ 198311 h 198310"/>
              </a:gdLst>
              <a:ahLst/>
              <a:cxnLst>
                <a:cxn ang="0">
                  <a:pos x="connsiteX0" y="connsiteY0"/>
                </a:cxn>
                <a:cxn ang="0">
                  <a:pos x="connsiteX1" y="connsiteY1"/>
                </a:cxn>
              </a:cxnLst>
              <a:rect l="l" t="t" r="r" b="b"/>
              <a:pathLst>
                <a:path w="472820" h="198310">
                  <a:moveTo>
                    <a:pt x="0" y="0"/>
                  </a:moveTo>
                  <a:lnTo>
                    <a:pt x="472821" y="198311"/>
                  </a:lnTo>
                </a:path>
              </a:pathLst>
            </a:custGeom>
            <a:ln w="9525" cap="flat">
              <a:noFill/>
              <a:prstDash val="solid"/>
              <a:miter/>
            </a:ln>
          </p:spPr>
          <p:txBody>
            <a:bodyPr rtlCol="0" anchor="ctr"/>
            <a:lstStyle/>
            <a:p>
              <a:endParaRPr lang="zh-CN" altLang="en-US"/>
            </a:p>
          </p:txBody>
        </p:sp>
        <p:sp>
          <p:nvSpPr>
            <p:cNvPr id="21" name="任意多边形: 形状 28">
              <a:extLst>
                <a:ext uri="{FF2B5EF4-FFF2-40B4-BE49-F238E27FC236}">
                  <a16:creationId xmlns:a16="http://schemas.microsoft.com/office/drawing/2014/main" id="{04FA27CC-8811-4F56-048A-F5D4013F9F20}"/>
                </a:ext>
              </a:extLst>
            </p:cNvPr>
            <p:cNvSpPr/>
            <p:nvPr/>
          </p:nvSpPr>
          <p:spPr>
            <a:xfrm>
              <a:off x="10948777" y="2977752"/>
              <a:ext cx="494380" cy="222596"/>
            </a:xfrm>
            <a:custGeom>
              <a:avLst/>
              <a:gdLst>
                <a:gd name="connsiteX0" fmla="*/ 7685 w 494380"/>
                <a:gd name="connsiteY0" fmla="*/ 23335 h 222596"/>
                <a:gd name="connsiteX1" fmla="*/ 421545 w 494380"/>
                <a:gd name="connsiteY1" fmla="*/ 196880 h 222596"/>
                <a:gd name="connsiteX2" fmla="*/ 480506 w 494380"/>
                <a:gd name="connsiteY2" fmla="*/ 221645 h 222596"/>
                <a:gd name="connsiteX3" fmla="*/ 486697 w 494380"/>
                <a:gd name="connsiteY3" fmla="*/ 199262 h 222596"/>
                <a:gd name="connsiteX4" fmla="*/ 72835 w 494380"/>
                <a:gd name="connsiteY4" fmla="*/ 25716 h 222596"/>
                <a:gd name="connsiteX5" fmla="*/ 13876 w 494380"/>
                <a:gd name="connsiteY5" fmla="*/ 951 h 222596"/>
                <a:gd name="connsiteX6" fmla="*/ 7685 w 494380"/>
                <a:gd name="connsiteY6" fmla="*/ 23335 h 22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380" h="222596">
                  <a:moveTo>
                    <a:pt x="7685" y="23335"/>
                  </a:moveTo>
                  <a:cubicBezTo>
                    <a:pt x="145606" y="81151"/>
                    <a:pt x="283624" y="139064"/>
                    <a:pt x="421545" y="196880"/>
                  </a:cubicBezTo>
                  <a:cubicBezTo>
                    <a:pt x="441167" y="205167"/>
                    <a:pt x="460884" y="213358"/>
                    <a:pt x="480506" y="221645"/>
                  </a:cubicBezTo>
                  <a:cubicBezTo>
                    <a:pt x="494317" y="227456"/>
                    <a:pt x="500317" y="204976"/>
                    <a:pt x="486697" y="199262"/>
                  </a:cubicBezTo>
                  <a:cubicBezTo>
                    <a:pt x="348774" y="141445"/>
                    <a:pt x="210757" y="83533"/>
                    <a:pt x="72835" y="25716"/>
                  </a:cubicBezTo>
                  <a:cubicBezTo>
                    <a:pt x="53214" y="17429"/>
                    <a:pt x="33497" y="9238"/>
                    <a:pt x="13876" y="951"/>
                  </a:cubicBezTo>
                  <a:cubicBezTo>
                    <a:pt x="64" y="-4859"/>
                    <a:pt x="-5937" y="17620"/>
                    <a:pt x="7685" y="23335"/>
                  </a:cubicBezTo>
                </a:path>
              </a:pathLst>
            </a:custGeom>
            <a:solidFill>
              <a:srgbClr val="646464"/>
            </a:solidFill>
            <a:ln w="9525" cap="flat">
              <a:noFill/>
              <a:prstDash val="solid"/>
              <a:miter/>
            </a:ln>
          </p:spPr>
          <p:txBody>
            <a:bodyPr rtlCol="0" anchor="ctr"/>
            <a:lstStyle/>
            <a:p>
              <a:endParaRPr lang="zh-CN" altLang="en-US"/>
            </a:p>
          </p:txBody>
        </p:sp>
        <p:sp>
          <p:nvSpPr>
            <p:cNvPr id="22" name="任意多边形: 形状 29">
              <a:extLst>
                <a:ext uri="{FF2B5EF4-FFF2-40B4-BE49-F238E27FC236}">
                  <a16:creationId xmlns:a16="http://schemas.microsoft.com/office/drawing/2014/main" id="{73C4E8FF-A084-6BF5-4030-98A4DC1370AF}"/>
                </a:ext>
              </a:extLst>
            </p:cNvPr>
            <p:cNvSpPr/>
            <p:nvPr/>
          </p:nvSpPr>
          <p:spPr>
            <a:xfrm>
              <a:off x="10986275" y="3188158"/>
              <a:ext cx="446150" cy="305085"/>
            </a:xfrm>
            <a:custGeom>
              <a:avLst/>
              <a:gdLst>
                <a:gd name="connsiteX0" fmla="*/ 0 w 446150"/>
                <a:gd name="connsiteY0" fmla="*/ 305086 h 305085"/>
                <a:gd name="connsiteX1" fmla="*/ 446151 w 446150"/>
                <a:gd name="connsiteY1" fmla="*/ 0 h 305085"/>
              </a:gdLst>
              <a:ahLst/>
              <a:cxnLst>
                <a:cxn ang="0">
                  <a:pos x="connsiteX0" y="connsiteY0"/>
                </a:cxn>
                <a:cxn ang="0">
                  <a:pos x="connsiteX1" y="connsiteY1"/>
                </a:cxn>
              </a:cxnLst>
              <a:rect l="l" t="t" r="r" b="b"/>
              <a:pathLst>
                <a:path w="446150" h="305085">
                  <a:moveTo>
                    <a:pt x="0" y="305086"/>
                  </a:moveTo>
                  <a:lnTo>
                    <a:pt x="446151" y="0"/>
                  </a:lnTo>
                </a:path>
              </a:pathLst>
            </a:custGeom>
            <a:ln w="9525" cap="flat">
              <a:noFill/>
              <a:prstDash val="solid"/>
              <a:miter/>
            </a:ln>
          </p:spPr>
          <p:txBody>
            <a:bodyPr rtlCol="0" anchor="ctr"/>
            <a:lstStyle/>
            <a:p>
              <a:endParaRPr lang="zh-CN" altLang="en-US"/>
            </a:p>
          </p:txBody>
        </p:sp>
        <p:sp>
          <p:nvSpPr>
            <p:cNvPr id="23" name="任意多边形: 形状 30">
              <a:extLst>
                <a:ext uri="{FF2B5EF4-FFF2-40B4-BE49-F238E27FC236}">
                  <a16:creationId xmlns:a16="http://schemas.microsoft.com/office/drawing/2014/main" id="{87F4683E-55D1-66CE-7B1A-A26AEF0D14EA}"/>
                </a:ext>
              </a:extLst>
            </p:cNvPr>
            <p:cNvSpPr/>
            <p:nvPr/>
          </p:nvSpPr>
          <p:spPr>
            <a:xfrm>
              <a:off x="10975176" y="3176025"/>
              <a:ext cx="468383" cy="329257"/>
            </a:xfrm>
            <a:custGeom>
              <a:avLst/>
              <a:gdLst>
                <a:gd name="connsiteX0" fmla="*/ 17004 w 468383"/>
                <a:gd name="connsiteY0" fmla="*/ 327220 h 329257"/>
                <a:gd name="connsiteX1" fmla="*/ 408768 w 468383"/>
                <a:gd name="connsiteY1" fmla="*/ 59377 h 329257"/>
                <a:gd name="connsiteX2" fmla="*/ 463155 w 468383"/>
                <a:gd name="connsiteY2" fmla="*/ 22135 h 329257"/>
                <a:gd name="connsiteX3" fmla="*/ 451440 w 468383"/>
                <a:gd name="connsiteY3" fmla="*/ 2037 h 329257"/>
                <a:gd name="connsiteX4" fmla="*/ 59676 w 468383"/>
                <a:gd name="connsiteY4" fmla="*/ 269880 h 329257"/>
                <a:gd name="connsiteX5" fmla="*/ 5289 w 468383"/>
                <a:gd name="connsiteY5" fmla="*/ 307123 h 329257"/>
                <a:gd name="connsiteX6" fmla="*/ 17004 w 468383"/>
                <a:gd name="connsiteY6" fmla="*/ 327220 h 329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383" h="329257">
                  <a:moveTo>
                    <a:pt x="17004" y="327220"/>
                  </a:moveTo>
                  <a:cubicBezTo>
                    <a:pt x="147592" y="237971"/>
                    <a:pt x="278180" y="148627"/>
                    <a:pt x="408768" y="59377"/>
                  </a:cubicBezTo>
                  <a:cubicBezTo>
                    <a:pt x="426866" y="46995"/>
                    <a:pt x="445057" y="34612"/>
                    <a:pt x="463155" y="22135"/>
                  </a:cubicBezTo>
                  <a:cubicBezTo>
                    <a:pt x="475443" y="13753"/>
                    <a:pt x="463823" y="-6440"/>
                    <a:pt x="451440" y="2037"/>
                  </a:cubicBezTo>
                  <a:cubicBezTo>
                    <a:pt x="320852" y="91286"/>
                    <a:pt x="190264" y="180631"/>
                    <a:pt x="59676" y="269880"/>
                  </a:cubicBezTo>
                  <a:cubicBezTo>
                    <a:pt x="41579" y="282262"/>
                    <a:pt x="23387" y="294645"/>
                    <a:pt x="5289" y="307123"/>
                  </a:cubicBezTo>
                  <a:cubicBezTo>
                    <a:pt x="-7094" y="315505"/>
                    <a:pt x="4526" y="335698"/>
                    <a:pt x="17004" y="327220"/>
                  </a:cubicBezTo>
                </a:path>
              </a:pathLst>
            </a:custGeom>
            <a:solidFill>
              <a:srgbClr val="646464"/>
            </a:solidFill>
            <a:ln w="9525" cap="flat">
              <a:noFill/>
              <a:prstDash val="solid"/>
              <a:miter/>
            </a:ln>
          </p:spPr>
          <p:txBody>
            <a:bodyPr rtlCol="0" anchor="ctr"/>
            <a:lstStyle/>
            <a:p>
              <a:endParaRPr lang="zh-CN" altLang="en-US"/>
            </a:p>
          </p:txBody>
        </p:sp>
        <p:sp>
          <p:nvSpPr>
            <p:cNvPr id="24" name="任意多边形: 形状 31">
              <a:extLst>
                <a:ext uri="{FF2B5EF4-FFF2-40B4-BE49-F238E27FC236}">
                  <a16:creationId xmlns:a16="http://schemas.microsoft.com/office/drawing/2014/main" id="{2212A5E8-5C62-C4A6-6033-4180ECF4C3F1}"/>
                </a:ext>
              </a:extLst>
            </p:cNvPr>
            <p:cNvSpPr/>
            <p:nvPr/>
          </p:nvSpPr>
          <p:spPr>
            <a:xfrm>
              <a:off x="10959605" y="2471211"/>
              <a:ext cx="320325" cy="518636"/>
            </a:xfrm>
            <a:custGeom>
              <a:avLst/>
              <a:gdLst>
                <a:gd name="connsiteX0" fmla="*/ 0 w 320325"/>
                <a:gd name="connsiteY0" fmla="*/ 518636 h 518636"/>
                <a:gd name="connsiteX1" fmla="*/ 320326 w 320325"/>
                <a:gd name="connsiteY1" fmla="*/ 0 h 518636"/>
              </a:gdLst>
              <a:ahLst/>
              <a:cxnLst>
                <a:cxn ang="0">
                  <a:pos x="connsiteX0" y="connsiteY0"/>
                </a:cxn>
                <a:cxn ang="0">
                  <a:pos x="connsiteX1" y="connsiteY1"/>
                </a:cxn>
              </a:cxnLst>
              <a:rect l="l" t="t" r="r" b="b"/>
              <a:pathLst>
                <a:path w="320325" h="518636">
                  <a:moveTo>
                    <a:pt x="0" y="518636"/>
                  </a:moveTo>
                  <a:lnTo>
                    <a:pt x="320326" y="0"/>
                  </a:lnTo>
                </a:path>
              </a:pathLst>
            </a:custGeom>
            <a:ln w="9525" cap="flat">
              <a:noFill/>
              <a:prstDash val="solid"/>
              <a:miter/>
            </a:ln>
          </p:spPr>
          <p:txBody>
            <a:bodyPr rtlCol="0" anchor="ctr"/>
            <a:lstStyle/>
            <a:p>
              <a:endParaRPr lang="zh-CN" altLang="en-US"/>
            </a:p>
          </p:txBody>
        </p:sp>
        <p:sp>
          <p:nvSpPr>
            <p:cNvPr id="25" name="任意多边形: 形状 32">
              <a:extLst>
                <a:ext uri="{FF2B5EF4-FFF2-40B4-BE49-F238E27FC236}">
                  <a16:creationId xmlns:a16="http://schemas.microsoft.com/office/drawing/2014/main" id="{9989D452-E6F1-C596-790C-61667666216C}"/>
                </a:ext>
              </a:extLst>
            </p:cNvPr>
            <p:cNvSpPr/>
            <p:nvPr/>
          </p:nvSpPr>
          <p:spPr>
            <a:xfrm>
              <a:off x="10947738" y="2459984"/>
              <a:ext cx="343907" cy="541219"/>
            </a:xfrm>
            <a:custGeom>
              <a:avLst/>
              <a:gdLst>
                <a:gd name="connsiteX0" fmla="*/ 21868 w 343907"/>
                <a:gd name="connsiteY0" fmla="*/ 535769 h 541219"/>
                <a:gd name="connsiteX1" fmla="*/ 130263 w 343907"/>
                <a:gd name="connsiteY1" fmla="*/ 360318 h 541219"/>
                <a:gd name="connsiteX2" fmla="*/ 302189 w 343907"/>
                <a:gd name="connsiteY2" fmla="*/ 81902 h 541219"/>
                <a:gd name="connsiteX3" fmla="*/ 342099 w 343907"/>
                <a:gd name="connsiteY3" fmla="*/ 17228 h 541219"/>
                <a:gd name="connsiteX4" fmla="*/ 322001 w 343907"/>
                <a:gd name="connsiteY4" fmla="*/ 5512 h 541219"/>
                <a:gd name="connsiteX5" fmla="*/ 213607 w 343907"/>
                <a:gd name="connsiteY5" fmla="*/ 180962 h 541219"/>
                <a:gd name="connsiteX6" fmla="*/ 41680 w 343907"/>
                <a:gd name="connsiteY6" fmla="*/ 459378 h 541219"/>
                <a:gd name="connsiteX7" fmla="*/ 1771 w 343907"/>
                <a:gd name="connsiteY7" fmla="*/ 524053 h 541219"/>
                <a:gd name="connsiteX8" fmla="*/ 21868 w 343907"/>
                <a:gd name="connsiteY8" fmla="*/ 535769 h 54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907" h="541219">
                  <a:moveTo>
                    <a:pt x="21868" y="535769"/>
                  </a:moveTo>
                  <a:cubicBezTo>
                    <a:pt x="57969" y="477285"/>
                    <a:pt x="94163" y="418802"/>
                    <a:pt x="130263" y="360318"/>
                  </a:cubicBezTo>
                  <a:cubicBezTo>
                    <a:pt x="187604" y="267545"/>
                    <a:pt x="244943" y="174676"/>
                    <a:pt x="302189" y="81902"/>
                  </a:cubicBezTo>
                  <a:cubicBezTo>
                    <a:pt x="315524" y="60376"/>
                    <a:pt x="328859" y="38754"/>
                    <a:pt x="342099" y="17228"/>
                  </a:cubicBezTo>
                  <a:cubicBezTo>
                    <a:pt x="350004" y="4464"/>
                    <a:pt x="329907" y="-7252"/>
                    <a:pt x="322001" y="5512"/>
                  </a:cubicBezTo>
                  <a:cubicBezTo>
                    <a:pt x="285901" y="63995"/>
                    <a:pt x="249706" y="122479"/>
                    <a:pt x="213607" y="180962"/>
                  </a:cubicBezTo>
                  <a:cubicBezTo>
                    <a:pt x="156266" y="273736"/>
                    <a:pt x="98925" y="366605"/>
                    <a:pt x="41680" y="459378"/>
                  </a:cubicBezTo>
                  <a:cubicBezTo>
                    <a:pt x="28345" y="480905"/>
                    <a:pt x="15011" y="502526"/>
                    <a:pt x="1771" y="524053"/>
                  </a:cubicBezTo>
                  <a:cubicBezTo>
                    <a:pt x="-6040" y="536721"/>
                    <a:pt x="14057" y="548437"/>
                    <a:pt x="21868" y="535769"/>
                  </a:cubicBezTo>
                </a:path>
              </a:pathLst>
            </a:custGeom>
            <a:solidFill>
              <a:srgbClr val="646464"/>
            </a:solidFill>
            <a:ln w="9525" cap="flat">
              <a:noFill/>
              <a:prstDash val="solid"/>
              <a:miter/>
            </a:ln>
          </p:spPr>
          <p:txBody>
            <a:bodyPr rtlCol="0" anchor="ctr"/>
            <a:lstStyle/>
            <a:p>
              <a:endParaRPr lang="zh-CN" altLang="en-US"/>
            </a:p>
          </p:txBody>
        </p:sp>
        <p:sp>
          <p:nvSpPr>
            <p:cNvPr id="26" name="任意多边形: 形状 33">
              <a:extLst>
                <a:ext uri="{FF2B5EF4-FFF2-40B4-BE49-F238E27FC236}">
                  <a16:creationId xmlns:a16="http://schemas.microsoft.com/office/drawing/2014/main" id="{CEE3D337-ACE8-4CE6-6377-07FC8C30956E}"/>
                </a:ext>
              </a:extLst>
            </p:cNvPr>
            <p:cNvSpPr/>
            <p:nvPr/>
          </p:nvSpPr>
          <p:spPr>
            <a:xfrm>
              <a:off x="11432426" y="2825827"/>
              <a:ext cx="61055" cy="362330"/>
            </a:xfrm>
            <a:custGeom>
              <a:avLst/>
              <a:gdLst>
                <a:gd name="connsiteX0" fmla="*/ 0 w 61055"/>
                <a:gd name="connsiteY0" fmla="*/ 362331 h 362330"/>
                <a:gd name="connsiteX1" fmla="*/ 61055 w 61055"/>
                <a:gd name="connsiteY1" fmla="*/ 0 h 362330"/>
              </a:gdLst>
              <a:ahLst/>
              <a:cxnLst>
                <a:cxn ang="0">
                  <a:pos x="connsiteX0" y="connsiteY0"/>
                </a:cxn>
                <a:cxn ang="0">
                  <a:pos x="connsiteX1" y="connsiteY1"/>
                </a:cxn>
              </a:cxnLst>
              <a:rect l="l" t="t" r="r" b="b"/>
              <a:pathLst>
                <a:path w="61055" h="362330">
                  <a:moveTo>
                    <a:pt x="0" y="362331"/>
                  </a:moveTo>
                  <a:lnTo>
                    <a:pt x="61055" y="0"/>
                  </a:lnTo>
                </a:path>
              </a:pathLst>
            </a:custGeom>
            <a:ln w="9525" cap="flat">
              <a:noFill/>
              <a:prstDash val="solid"/>
              <a:miter/>
            </a:ln>
          </p:spPr>
          <p:txBody>
            <a:bodyPr rtlCol="0" anchor="ctr"/>
            <a:lstStyle/>
            <a:p>
              <a:endParaRPr lang="zh-CN" altLang="en-US"/>
            </a:p>
          </p:txBody>
        </p:sp>
        <p:sp>
          <p:nvSpPr>
            <p:cNvPr id="27" name="任意多边形: 形状 34">
              <a:extLst>
                <a:ext uri="{FF2B5EF4-FFF2-40B4-BE49-F238E27FC236}">
                  <a16:creationId xmlns:a16="http://schemas.microsoft.com/office/drawing/2014/main" id="{6EE789BC-FE06-4056-228A-9DFC6B78064F}"/>
                </a:ext>
              </a:extLst>
            </p:cNvPr>
            <p:cNvSpPr/>
            <p:nvPr/>
          </p:nvSpPr>
          <p:spPr>
            <a:xfrm>
              <a:off x="11421077" y="2814356"/>
              <a:ext cx="83739" cy="385273"/>
            </a:xfrm>
            <a:custGeom>
              <a:avLst/>
              <a:gdLst>
                <a:gd name="connsiteX0" fmla="*/ 22589 w 83739"/>
                <a:gd name="connsiteY0" fmla="*/ 376850 h 385273"/>
                <a:gd name="connsiteX1" fmla="*/ 76024 w 83739"/>
                <a:gd name="connsiteY1" fmla="*/ 59477 h 385273"/>
                <a:gd name="connsiteX2" fmla="*/ 83548 w 83739"/>
                <a:gd name="connsiteY2" fmla="*/ 14615 h 385273"/>
                <a:gd name="connsiteX3" fmla="*/ 61165 w 83739"/>
                <a:gd name="connsiteY3" fmla="*/ 8423 h 385273"/>
                <a:gd name="connsiteX4" fmla="*/ 7730 w 83739"/>
                <a:gd name="connsiteY4" fmla="*/ 325796 h 385273"/>
                <a:gd name="connsiteX5" fmla="*/ 204 w 83739"/>
                <a:gd name="connsiteY5" fmla="*/ 370659 h 385273"/>
                <a:gd name="connsiteX6" fmla="*/ 22589 w 83739"/>
                <a:gd name="connsiteY6" fmla="*/ 376850 h 38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739" h="385273">
                  <a:moveTo>
                    <a:pt x="22589" y="376850"/>
                  </a:moveTo>
                  <a:lnTo>
                    <a:pt x="76024" y="59477"/>
                  </a:lnTo>
                  <a:cubicBezTo>
                    <a:pt x="78501" y="44523"/>
                    <a:pt x="81073" y="29569"/>
                    <a:pt x="83548" y="14615"/>
                  </a:cubicBezTo>
                  <a:cubicBezTo>
                    <a:pt x="86025" y="-54"/>
                    <a:pt x="63641" y="-6340"/>
                    <a:pt x="61165" y="8423"/>
                  </a:cubicBezTo>
                  <a:cubicBezTo>
                    <a:pt x="43353" y="114246"/>
                    <a:pt x="25541" y="220069"/>
                    <a:pt x="7730" y="325796"/>
                  </a:cubicBezTo>
                  <a:cubicBezTo>
                    <a:pt x="5253" y="340751"/>
                    <a:pt x="2681" y="355705"/>
                    <a:pt x="204" y="370659"/>
                  </a:cubicBezTo>
                  <a:cubicBezTo>
                    <a:pt x="-2366" y="385328"/>
                    <a:pt x="20113" y="391614"/>
                    <a:pt x="22589" y="376850"/>
                  </a:cubicBezTo>
                </a:path>
              </a:pathLst>
            </a:custGeom>
            <a:solidFill>
              <a:srgbClr val="646464"/>
            </a:solidFill>
            <a:ln w="9525" cap="flat">
              <a:noFill/>
              <a:prstDash val="solid"/>
              <a:miter/>
            </a:ln>
          </p:spPr>
          <p:txBody>
            <a:bodyPr rtlCol="0" anchor="ctr"/>
            <a:lstStyle/>
            <a:p>
              <a:endParaRPr lang="zh-CN" altLang="en-US"/>
            </a:p>
          </p:txBody>
        </p:sp>
        <p:sp>
          <p:nvSpPr>
            <p:cNvPr id="28" name="任意多边形: 形状 35">
              <a:extLst>
                <a:ext uri="{FF2B5EF4-FFF2-40B4-BE49-F238E27FC236}">
                  <a16:creationId xmlns:a16="http://schemas.microsoft.com/office/drawing/2014/main" id="{5D289A0A-0A02-8A91-E951-24D26A034ABD}"/>
                </a:ext>
              </a:extLst>
            </p:cNvPr>
            <p:cNvSpPr/>
            <p:nvPr/>
          </p:nvSpPr>
          <p:spPr>
            <a:xfrm>
              <a:off x="10959605" y="2989848"/>
              <a:ext cx="26669" cy="503396"/>
            </a:xfrm>
            <a:custGeom>
              <a:avLst/>
              <a:gdLst>
                <a:gd name="connsiteX0" fmla="*/ 0 w 26669"/>
                <a:gd name="connsiteY0" fmla="*/ 0 h 503396"/>
                <a:gd name="connsiteX1" fmla="*/ 26670 w 26669"/>
                <a:gd name="connsiteY1" fmla="*/ 503396 h 503396"/>
              </a:gdLst>
              <a:ahLst/>
              <a:cxnLst>
                <a:cxn ang="0">
                  <a:pos x="connsiteX0" y="connsiteY0"/>
                </a:cxn>
                <a:cxn ang="0">
                  <a:pos x="connsiteX1" y="connsiteY1"/>
                </a:cxn>
              </a:cxnLst>
              <a:rect l="l" t="t" r="r" b="b"/>
              <a:pathLst>
                <a:path w="26669" h="503396">
                  <a:moveTo>
                    <a:pt x="0" y="0"/>
                  </a:moveTo>
                  <a:lnTo>
                    <a:pt x="26670" y="503396"/>
                  </a:lnTo>
                </a:path>
              </a:pathLst>
            </a:custGeom>
            <a:ln w="9525" cap="flat">
              <a:noFill/>
              <a:prstDash val="solid"/>
              <a:miter/>
            </a:ln>
          </p:spPr>
          <p:txBody>
            <a:bodyPr rtlCol="0" anchor="ctr"/>
            <a:lstStyle/>
            <a:p>
              <a:endParaRPr lang="zh-CN" altLang="en-US"/>
            </a:p>
          </p:txBody>
        </p:sp>
        <p:sp>
          <p:nvSpPr>
            <p:cNvPr id="29" name="任意多边形: 形状 36">
              <a:extLst>
                <a:ext uri="{FF2B5EF4-FFF2-40B4-BE49-F238E27FC236}">
                  <a16:creationId xmlns:a16="http://schemas.microsoft.com/office/drawing/2014/main" id="{5B4FD7BE-2186-1486-60F8-6099E494A25F}"/>
                </a:ext>
              </a:extLst>
            </p:cNvPr>
            <p:cNvSpPr/>
            <p:nvPr/>
          </p:nvSpPr>
          <p:spPr>
            <a:xfrm>
              <a:off x="10947961" y="2978668"/>
              <a:ext cx="49952" cy="525660"/>
            </a:xfrm>
            <a:custGeom>
              <a:avLst/>
              <a:gdLst>
                <a:gd name="connsiteX0" fmla="*/ 23 w 49952"/>
                <a:gd name="connsiteY0" fmla="*/ 11180 h 525660"/>
                <a:gd name="connsiteX1" fmla="*/ 23359 w 49952"/>
                <a:gd name="connsiteY1" fmla="*/ 451997 h 525660"/>
                <a:gd name="connsiteX2" fmla="*/ 26694 w 49952"/>
                <a:gd name="connsiteY2" fmla="*/ 514481 h 525660"/>
                <a:gd name="connsiteX3" fmla="*/ 49934 w 49952"/>
                <a:gd name="connsiteY3" fmla="*/ 514481 h 525660"/>
                <a:gd name="connsiteX4" fmla="*/ 26598 w 49952"/>
                <a:gd name="connsiteY4" fmla="*/ 73664 h 525660"/>
                <a:gd name="connsiteX5" fmla="*/ 23264 w 49952"/>
                <a:gd name="connsiteY5" fmla="*/ 11180 h 525660"/>
                <a:gd name="connsiteX6" fmla="*/ 23 w 49952"/>
                <a:gd name="connsiteY6" fmla="*/ 11180 h 52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952" h="525660">
                  <a:moveTo>
                    <a:pt x="23" y="11180"/>
                  </a:moveTo>
                  <a:cubicBezTo>
                    <a:pt x="7833" y="158151"/>
                    <a:pt x="15644" y="305122"/>
                    <a:pt x="23359" y="451997"/>
                  </a:cubicBezTo>
                  <a:cubicBezTo>
                    <a:pt x="24502" y="472857"/>
                    <a:pt x="25551" y="493717"/>
                    <a:pt x="26694" y="514481"/>
                  </a:cubicBezTo>
                  <a:cubicBezTo>
                    <a:pt x="27455" y="529340"/>
                    <a:pt x="50696" y="529435"/>
                    <a:pt x="49934" y="514481"/>
                  </a:cubicBezTo>
                  <a:cubicBezTo>
                    <a:pt x="42124" y="367510"/>
                    <a:pt x="34313" y="220540"/>
                    <a:pt x="26598" y="73664"/>
                  </a:cubicBezTo>
                  <a:lnTo>
                    <a:pt x="23264" y="11180"/>
                  </a:lnTo>
                  <a:cubicBezTo>
                    <a:pt x="22407" y="-3679"/>
                    <a:pt x="-834" y="-3774"/>
                    <a:pt x="23" y="11180"/>
                  </a:cubicBezTo>
                </a:path>
              </a:pathLst>
            </a:custGeom>
            <a:solidFill>
              <a:srgbClr val="646464"/>
            </a:solidFill>
            <a:ln w="9525" cap="flat">
              <a:noFill/>
              <a:prstDash val="solid"/>
              <a:miter/>
            </a:ln>
          </p:spPr>
          <p:txBody>
            <a:bodyPr rtlCol="0" anchor="ctr"/>
            <a:lstStyle/>
            <a:p>
              <a:endParaRPr lang="zh-CN" altLang="en-US"/>
            </a:p>
          </p:txBody>
        </p:sp>
        <p:sp>
          <p:nvSpPr>
            <p:cNvPr id="30" name="任意多边形: 形状 37">
              <a:extLst>
                <a:ext uri="{FF2B5EF4-FFF2-40B4-BE49-F238E27FC236}">
                  <a16:creationId xmlns:a16="http://schemas.microsoft.com/office/drawing/2014/main" id="{2C8D6EEB-8F60-F050-AC37-F52FFAA4F322}"/>
                </a:ext>
              </a:extLst>
            </p:cNvPr>
            <p:cNvSpPr/>
            <p:nvPr/>
          </p:nvSpPr>
          <p:spPr>
            <a:xfrm>
              <a:off x="10925220" y="2562747"/>
              <a:ext cx="34385" cy="427101"/>
            </a:xfrm>
            <a:custGeom>
              <a:avLst/>
              <a:gdLst>
                <a:gd name="connsiteX0" fmla="*/ 34385 w 34385"/>
                <a:gd name="connsiteY0" fmla="*/ 427101 h 427101"/>
                <a:gd name="connsiteX1" fmla="*/ 0 w 34385"/>
                <a:gd name="connsiteY1" fmla="*/ 0 h 427101"/>
              </a:gdLst>
              <a:ahLst/>
              <a:cxnLst>
                <a:cxn ang="0">
                  <a:pos x="connsiteX0" y="connsiteY0"/>
                </a:cxn>
                <a:cxn ang="0">
                  <a:pos x="connsiteX1" y="connsiteY1"/>
                </a:cxn>
              </a:cxnLst>
              <a:rect l="l" t="t" r="r" b="b"/>
              <a:pathLst>
                <a:path w="34385" h="427101">
                  <a:moveTo>
                    <a:pt x="34385" y="427101"/>
                  </a:moveTo>
                  <a:lnTo>
                    <a:pt x="0" y="0"/>
                  </a:lnTo>
                </a:path>
              </a:pathLst>
            </a:custGeom>
            <a:ln w="9525" cap="flat">
              <a:noFill/>
              <a:prstDash val="solid"/>
              <a:miter/>
            </a:ln>
          </p:spPr>
          <p:txBody>
            <a:bodyPr rtlCol="0" anchor="ctr"/>
            <a:lstStyle/>
            <a:p>
              <a:endParaRPr lang="zh-CN" altLang="en-US"/>
            </a:p>
          </p:txBody>
        </p:sp>
        <p:sp>
          <p:nvSpPr>
            <p:cNvPr id="31" name="任意多边形: 形状 38">
              <a:extLst>
                <a:ext uri="{FF2B5EF4-FFF2-40B4-BE49-F238E27FC236}">
                  <a16:creationId xmlns:a16="http://schemas.microsoft.com/office/drawing/2014/main" id="{191DD671-9141-5E57-12B2-B9474354BB9E}"/>
                </a:ext>
              </a:extLst>
            </p:cNvPr>
            <p:cNvSpPr/>
            <p:nvPr/>
          </p:nvSpPr>
          <p:spPr>
            <a:xfrm>
              <a:off x="10913552" y="2551567"/>
              <a:ext cx="57714" cy="449425"/>
            </a:xfrm>
            <a:custGeom>
              <a:avLst/>
              <a:gdLst>
                <a:gd name="connsiteX0" fmla="*/ 57673 w 57714"/>
                <a:gd name="connsiteY0" fmla="*/ 438281 h 449425"/>
                <a:gd name="connsiteX1" fmla="*/ 27575 w 57714"/>
                <a:gd name="connsiteY1" fmla="*/ 64234 h 449425"/>
                <a:gd name="connsiteX2" fmla="*/ 23288 w 57714"/>
                <a:gd name="connsiteY2" fmla="*/ 11180 h 449425"/>
                <a:gd name="connsiteX3" fmla="*/ 48 w 57714"/>
                <a:gd name="connsiteY3" fmla="*/ 11180 h 449425"/>
                <a:gd name="connsiteX4" fmla="*/ 30147 w 57714"/>
                <a:gd name="connsiteY4" fmla="*/ 385227 h 449425"/>
                <a:gd name="connsiteX5" fmla="*/ 34433 w 57714"/>
                <a:gd name="connsiteY5" fmla="*/ 438281 h 449425"/>
                <a:gd name="connsiteX6" fmla="*/ 57673 w 57714"/>
                <a:gd name="connsiteY6" fmla="*/ 438281 h 449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14" h="449425">
                  <a:moveTo>
                    <a:pt x="57673" y="438281"/>
                  </a:moveTo>
                  <a:lnTo>
                    <a:pt x="27575" y="64234"/>
                  </a:lnTo>
                  <a:cubicBezTo>
                    <a:pt x="26146" y="46518"/>
                    <a:pt x="24717" y="28897"/>
                    <a:pt x="23288" y="11180"/>
                  </a:cubicBezTo>
                  <a:cubicBezTo>
                    <a:pt x="22145" y="-3679"/>
                    <a:pt x="-1191" y="-3774"/>
                    <a:pt x="48" y="11180"/>
                  </a:cubicBezTo>
                  <a:cubicBezTo>
                    <a:pt x="10048" y="135862"/>
                    <a:pt x="20050" y="260545"/>
                    <a:pt x="30147" y="385227"/>
                  </a:cubicBezTo>
                  <a:lnTo>
                    <a:pt x="34433" y="438281"/>
                  </a:lnTo>
                  <a:cubicBezTo>
                    <a:pt x="35576" y="453045"/>
                    <a:pt x="58817" y="453235"/>
                    <a:pt x="57673" y="438281"/>
                  </a:cubicBezTo>
                </a:path>
              </a:pathLst>
            </a:custGeom>
            <a:solidFill>
              <a:srgbClr val="646464"/>
            </a:solidFill>
            <a:ln w="9525" cap="flat">
              <a:noFill/>
              <a:prstDash val="solid"/>
              <a:miter/>
            </a:ln>
          </p:spPr>
          <p:txBody>
            <a:bodyPr rtlCol="0" anchor="ctr"/>
            <a:lstStyle/>
            <a:p>
              <a:endParaRPr lang="zh-CN" altLang="en-US"/>
            </a:p>
          </p:txBody>
        </p:sp>
        <p:sp>
          <p:nvSpPr>
            <p:cNvPr id="32" name="任意多边形: 形状 39">
              <a:extLst>
                <a:ext uri="{FF2B5EF4-FFF2-40B4-BE49-F238E27FC236}">
                  <a16:creationId xmlns:a16="http://schemas.microsoft.com/office/drawing/2014/main" id="{2CED4EAA-742C-7C20-B41D-356C154AFD1D}"/>
                </a:ext>
              </a:extLst>
            </p:cNvPr>
            <p:cNvSpPr/>
            <p:nvPr/>
          </p:nvSpPr>
          <p:spPr>
            <a:xfrm>
              <a:off x="10959605" y="2825827"/>
              <a:ext cx="533876" cy="164020"/>
            </a:xfrm>
            <a:custGeom>
              <a:avLst/>
              <a:gdLst>
                <a:gd name="connsiteX0" fmla="*/ 0 w 533876"/>
                <a:gd name="connsiteY0" fmla="*/ 164021 h 164020"/>
                <a:gd name="connsiteX1" fmla="*/ 533876 w 533876"/>
                <a:gd name="connsiteY1" fmla="*/ 0 h 164020"/>
              </a:gdLst>
              <a:ahLst/>
              <a:cxnLst>
                <a:cxn ang="0">
                  <a:pos x="connsiteX0" y="connsiteY0"/>
                </a:cxn>
                <a:cxn ang="0">
                  <a:pos x="connsiteX1" y="connsiteY1"/>
                </a:cxn>
              </a:cxnLst>
              <a:rect l="l" t="t" r="r" b="b"/>
              <a:pathLst>
                <a:path w="533876" h="164020">
                  <a:moveTo>
                    <a:pt x="0" y="164021"/>
                  </a:moveTo>
                  <a:lnTo>
                    <a:pt x="533876" y="0"/>
                  </a:lnTo>
                </a:path>
              </a:pathLst>
            </a:custGeom>
            <a:ln w="9525" cap="flat">
              <a:noFill/>
              <a:prstDash val="solid"/>
              <a:miter/>
            </a:ln>
          </p:spPr>
          <p:txBody>
            <a:bodyPr rtlCol="0" anchor="ctr"/>
            <a:lstStyle/>
            <a:p>
              <a:endParaRPr lang="zh-CN" altLang="en-US"/>
            </a:p>
          </p:txBody>
        </p:sp>
        <p:sp>
          <p:nvSpPr>
            <p:cNvPr id="33" name="任意多边形: 形状 40">
              <a:extLst>
                <a:ext uri="{FF2B5EF4-FFF2-40B4-BE49-F238E27FC236}">
                  <a16:creationId xmlns:a16="http://schemas.microsoft.com/office/drawing/2014/main" id="{F7C2DDD1-A0DE-249F-31FF-79D61797A577}"/>
                </a:ext>
              </a:extLst>
            </p:cNvPr>
            <p:cNvSpPr/>
            <p:nvPr/>
          </p:nvSpPr>
          <p:spPr>
            <a:xfrm>
              <a:off x="10948368" y="2814096"/>
              <a:ext cx="556201" cy="187554"/>
            </a:xfrm>
            <a:custGeom>
              <a:avLst/>
              <a:gdLst>
                <a:gd name="connsiteX0" fmla="*/ 14286 w 556201"/>
                <a:gd name="connsiteY0" fmla="*/ 186991 h 187554"/>
                <a:gd name="connsiteX1" fmla="*/ 482438 w 556201"/>
                <a:gd name="connsiteY1" fmla="*/ 43163 h 187554"/>
                <a:gd name="connsiteX2" fmla="*/ 548066 w 556201"/>
                <a:gd name="connsiteY2" fmla="*/ 22970 h 187554"/>
                <a:gd name="connsiteX3" fmla="*/ 541876 w 556201"/>
                <a:gd name="connsiteY3" fmla="*/ 587 h 187554"/>
                <a:gd name="connsiteX4" fmla="*/ 73722 w 556201"/>
                <a:gd name="connsiteY4" fmla="*/ 144414 h 187554"/>
                <a:gd name="connsiteX5" fmla="*/ 8094 w 556201"/>
                <a:gd name="connsiteY5" fmla="*/ 164607 h 187554"/>
                <a:gd name="connsiteX6" fmla="*/ 14286 w 556201"/>
                <a:gd name="connsiteY6" fmla="*/ 186991 h 187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6201" h="187554">
                  <a:moveTo>
                    <a:pt x="14286" y="186991"/>
                  </a:moveTo>
                  <a:cubicBezTo>
                    <a:pt x="170305" y="139080"/>
                    <a:pt x="326420" y="91074"/>
                    <a:pt x="482438" y="43163"/>
                  </a:cubicBezTo>
                  <a:cubicBezTo>
                    <a:pt x="504346" y="36401"/>
                    <a:pt x="526254" y="29733"/>
                    <a:pt x="548066" y="22970"/>
                  </a:cubicBezTo>
                  <a:cubicBezTo>
                    <a:pt x="562353" y="18589"/>
                    <a:pt x="556257" y="-3890"/>
                    <a:pt x="541876" y="587"/>
                  </a:cubicBezTo>
                  <a:cubicBezTo>
                    <a:pt x="385856" y="48497"/>
                    <a:pt x="229741" y="96503"/>
                    <a:pt x="73722" y="144414"/>
                  </a:cubicBezTo>
                  <a:cubicBezTo>
                    <a:pt x="51814" y="151177"/>
                    <a:pt x="29907" y="157844"/>
                    <a:pt x="8094" y="164607"/>
                  </a:cubicBezTo>
                  <a:cubicBezTo>
                    <a:pt x="-6098" y="168893"/>
                    <a:pt x="-97" y="191372"/>
                    <a:pt x="14286" y="186991"/>
                  </a:cubicBezTo>
                </a:path>
              </a:pathLst>
            </a:custGeom>
            <a:solidFill>
              <a:srgbClr val="646464"/>
            </a:solidFill>
            <a:ln w="9525" cap="flat">
              <a:noFill/>
              <a:prstDash val="solid"/>
              <a:miter/>
            </a:ln>
          </p:spPr>
          <p:txBody>
            <a:bodyPr rtlCol="0" anchor="ctr"/>
            <a:lstStyle/>
            <a:p>
              <a:endParaRPr lang="zh-CN" altLang="en-US"/>
            </a:p>
          </p:txBody>
        </p:sp>
        <p:sp>
          <p:nvSpPr>
            <p:cNvPr id="34" name="任意多边形: 形状 41">
              <a:extLst>
                <a:ext uri="{FF2B5EF4-FFF2-40B4-BE49-F238E27FC236}">
                  <a16:creationId xmlns:a16="http://schemas.microsoft.com/office/drawing/2014/main" id="{4566A2BE-F3E7-74E1-E7ED-3DDB39546204}"/>
                </a:ext>
              </a:extLst>
            </p:cNvPr>
            <p:cNvSpPr/>
            <p:nvPr/>
          </p:nvSpPr>
          <p:spPr>
            <a:xfrm>
              <a:off x="11279931" y="2471211"/>
              <a:ext cx="213550" cy="354615"/>
            </a:xfrm>
            <a:custGeom>
              <a:avLst/>
              <a:gdLst>
                <a:gd name="connsiteX0" fmla="*/ 0 w 213550"/>
                <a:gd name="connsiteY0" fmla="*/ 0 h 354615"/>
                <a:gd name="connsiteX1" fmla="*/ 213551 w 213550"/>
                <a:gd name="connsiteY1" fmla="*/ 354616 h 354615"/>
              </a:gdLst>
              <a:ahLst/>
              <a:cxnLst>
                <a:cxn ang="0">
                  <a:pos x="connsiteX0" y="connsiteY0"/>
                </a:cxn>
                <a:cxn ang="0">
                  <a:pos x="connsiteX1" y="connsiteY1"/>
                </a:cxn>
              </a:cxnLst>
              <a:rect l="l" t="t" r="r" b="b"/>
              <a:pathLst>
                <a:path w="213550" h="354615">
                  <a:moveTo>
                    <a:pt x="0" y="0"/>
                  </a:moveTo>
                  <a:lnTo>
                    <a:pt x="213551" y="354616"/>
                  </a:lnTo>
                </a:path>
              </a:pathLst>
            </a:custGeom>
            <a:ln w="9525" cap="flat">
              <a:noFill/>
              <a:prstDash val="solid"/>
              <a:miter/>
            </a:ln>
          </p:spPr>
          <p:txBody>
            <a:bodyPr rtlCol="0" anchor="ctr"/>
            <a:lstStyle/>
            <a:p>
              <a:endParaRPr lang="zh-CN" altLang="en-US"/>
            </a:p>
          </p:txBody>
        </p:sp>
        <p:sp>
          <p:nvSpPr>
            <p:cNvPr id="35" name="任意多边形: 形状 42">
              <a:extLst>
                <a:ext uri="{FF2B5EF4-FFF2-40B4-BE49-F238E27FC236}">
                  <a16:creationId xmlns:a16="http://schemas.microsoft.com/office/drawing/2014/main" id="{365A5D1E-413F-C17E-A674-2509DC830CAA}"/>
                </a:ext>
              </a:extLst>
            </p:cNvPr>
            <p:cNvSpPr/>
            <p:nvPr/>
          </p:nvSpPr>
          <p:spPr>
            <a:xfrm>
              <a:off x="11268102" y="2459828"/>
              <a:ext cx="237113" cy="377434"/>
            </a:xfrm>
            <a:custGeom>
              <a:avLst/>
              <a:gdLst>
                <a:gd name="connsiteX0" fmla="*/ 1733 w 237113"/>
                <a:gd name="connsiteY0" fmla="*/ 17288 h 377434"/>
                <a:gd name="connsiteX1" fmla="*/ 188709 w 237113"/>
                <a:gd name="connsiteY1" fmla="*/ 327803 h 377434"/>
                <a:gd name="connsiteX2" fmla="*/ 215283 w 237113"/>
                <a:gd name="connsiteY2" fmla="*/ 371904 h 377434"/>
                <a:gd name="connsiteX3" fmla="*/ 235380 w 237113"/>
                <a:gd name="connsiteY3" fmla="*/ 360188 h 377434"/>
                <a:gd name="connsiteX4" fmla="*/ 48405 w 237113"/>
                <a:gd name="connsiteY4" fmla="*/ 49673 h 377434"/>
                <a:gd name="connsiteX5" fmla="*/ 21831 w 237113"/>
                <a:gd name="connsiteY5" fmla="*/ 5573 h 377434"/>
                <a:gd name="connsiteX6" fmla="*/ 1733 w 237113"/>
                <a:gd name="connsiteY6" fmla="*/ 17288 h 377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13" h="377434">
                  <a:moveTo>
                    <a:pt x="1733" y="17288"/>
                  </a:moveTo>
                  <a:cubicBezTo>
                    <a:pt x="64026" y="120825"/>
                    <a:pt x="126415" y="224362"/>
                    <a:pt x="188709" y="327803"/>
                  </a:cubicBezTo>
                  <a:cubicBezTo>
                    <a:pt x="197566" y="342472"/>
                    <a:pt x="206425" y="357236"/>
                    <a:pt x="215283" y="371904"/>
                  </a:cubicBezTo>
                  <a:cubicBezTo>
                    <a:pt x="222999" y="384668"/>
                    <a:pt x="243096" y="373047"/>
                    <a:pt x="235380" y="360188"/>
                  </a:cubicBezTo>
                  <a:lnTo>
                    <a:pt x="48405" y="49673"/>
                  </a:lnTo>
                  <a:cubicBezTo>
                    <a:pt x="39547" y="35005"/>
                    <a:pt x="30688" y="20241"/>
                    <a:pt x="21831" y="5573"/>
                  </a:cubicBezTo>
                  <a:cubicBezTo>
                    <a:pt x="14115" y="-7286"/>
                    <a:pt x="-5983" y="4430"/>
                    <a:pt x="1733" y="17288"/>
                  </a:cubicBezTo>
                </a:path>
              </a:pathLst>
            </a:custGeom>
            <a:solidFill>
              <a:srgbClr val="646464"/>
            </a:solidFill>
            <a:ln w="9525" cap="flat">
              <a:noFill/>
              <a:prstDash val="solid"/>
              <a:miter/>
            </a:ln>
          </p:spPr>
          <p:txBody>
            <a:bodyPr rtlCol="0" anchor="ctr"/>
            <a:lstStyle/>
            <a:p>
              <a:endParaRPr lang="zh-CN" altLang="en-US"/>
            </a:p>
          </p:txBody>
        </p:sp>
      </p:grpSp>
      <p:grpSp>
        <p:nvGrpSpPr>
          <p:cNvPr id="51" name="组合 50">
            <a:extLst>
              <a:ext uri="{FF2B5EF4-FFF2-40B4-BE49-F238E27FC236}">
                <a16:creationId xmlns:a16="http://schemas.microsoft.com/office/drawing/2014/main" id="{BF35C23D-FBA6-D631-4E9B-CE45B632E04A}"/>
              </a:ext>
            </a:extLst>
          </p:cNvPr>
          <p:cNvGrpSpPr/>
          <p:nvPr/>
        </p:nvGrpSpPr>
        <p:grpSpPr>
          <a:xfrm>
            <a:off x="7756479" y="1416964"/>
            <a:ext cx="3783477" cy="4203740"/>
            <a:chOff x="6070849" y="1067737"/>
            <a:chExt cx="4466126" cy="4962217"/>
          </a:xfrm>
        </p:grpSpPr>
        <p:pic>
          <p:nvPicPr>
            <p:cNvPr id="36" name="图片 35">
              <a:extLst>
                <a:ext uri="{FF2B5EF4-FFF2-40B4-BE49-F238E27FC236}">
                  <a16:creationId xmlns:a16="http://schemas.microsoft.com/office/drawing/2014/main" id="{8CB06A21-838A-4855-4268-D0162F45B635}"/>
                </a:ext>
              </a:extLst>
            </p:cNvPr>
            <p:cNvPicPr>
              <a:picLocks noChangeAspect="1"/>
            </p:cNvPicPr>
            <p:nvPr/>
          </p:nvPicPr>
          <p:blipFill rotWithShape="1">
            <a:blip r:embed="rId3">
              <a:extLst>
                <a:ext uri="{28A0092B-C50C-407E-A947-70E740481C1C}">
                  <a14:useLocalDpi xmlns:a14="http://schemas.microsoft.com/office/drawing/2010/main" val="0"/>
                </a:ext>
              </a:extLst>
            </a:blip>
            <a:srcRect l="20623" t="17088" r="37307" b="17856"/>
            <a:stretch/>
          </p:blipFill>
          <p:spPr>
            <a:xfrm>
              <a:off x="8489793" y="1199332"/>
              <a:ext cx="2047182" cy="2522584"/>
            </a:xfrm>
            <a:prstGeom prst="rect">
              <a:avLst/>
            </a:prstGeom>
          </p:spPr>
        </p:pic>
        <p:grpSp>
          <p:nvGrpSpPr>
            <p:cNvPr id="38" name="组合 37">
              <a:extLst>
                <a:ext uri="{FF2B5EF4-FFF2-40B4-BE49-F238E27FC236}">
                  <a16:creationId xmlns:a16="http://schemas.microsoft.com/office/drawing/2014/main" id="{AEBE0092-2B01-771F-A911-76D5B314763D}"/>
                </a:ext>
              </a:extLst>
            </p:cNvPr>
            <p:cNvGrpSpPr/>
            <p:nvPr/>
          </p:nvGrpSpPr>
          <p:grpSpPr>
            <a:xfrm>
              <a:off x="6070849" y="3965386"/>
              <a:ext cx="4429328" cy="2064568"/>
              <a:chOff x="6517532" y="4316777"/>
              <a:chExt cx="4429328" cy="2064568"/>
            </a:xfrm>
          </p:grpSpPr>
          <p:sp>
            <p:nvSpPr>
              <p:cNvPr id="39" name="矩形 38">
                <a:extLst>
                  <a:ext uri="{FF2B5EF4-FFF2-40B4-BE49-F238E27FC236}">
                    <a16:creationId xmlns:a16="http://schemas.microsoft.com/office/drawing/2014/main" id="{C3465691-A833-8BBB-E839-0BD3FDC686AC}"/>
                  </a:ext>
                </a:extLst>
              </p:cNvPr>
              <p:cNvSpPr/>
              <p:nvPr/>
            </p:nvSpPr>
            <p:spPr>
              <a:xfrm>
                <a:off x="6517532" y="4316777"/>
                <a:ext cx="4429328" cy="2064568"/>
              </a:xfrm>
              <a:prstGeom prst="rect">
                <a:avLst/>
              </a:prstGeom>
              <a:noFill/>
              <a:ln w="5715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40" name="矩形 39">
                <a:extLst>
                  <a:ext uri="{FF2B5EF4-FFF2-40B4-BE49-F238E27FC236}">
                    <a16:creationId xmlns:a16="http://schemas.microsoft.com/office/drawing/2014/main" id="{916C20FF-423F-5A54-5A12-C4307348928E}"/>
                  </a:ext>
                </a:extLst>
              </p:cNvPr>
              <p:cNvSpPr/>
              <p:nvPr/>
            </p:nvSpPr>
            <p:spPr>
              <a:xfrm>
                <a:off x="6669932" y="4469177"/>
                <a:ext cx="4121285" cy="310346"/>
              </a:xfrm>
              <a:prstGeom prst="rect">
                <a:avLst/>
              </a:prstGeom>
              <a:solidFill>
                <a:srgbClr val="CB5050"/>
              </a:solidFill>
              <a:ln w="2857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41" name="矩形 40">
                <a:extLst>
                  <a:ext uri="{FF2B5EF4-FFF2-40B4-BE49-F238E27FC236}">
                    <a16:creationId xmlns:a16="http://schemas.microsoft.com/office/drawing/2014/main" id="{2D179507-6541-F893-261F-AA9119BA738A}"/>
                  </a:ext>
                </a:extLst>
              </p:cNvPr>
              <p:cNvSpPr/>
              <p:nvPr/>
            </p:nvSpPr>
            <p:spPr>
              <a:xfrm>
                <a:off x="9941668" y="4927893"/>
                <a:ext cx="849548" cy="1323749"/>
              </a:xfrm>
              <a:prstGeom prst="rect">
                <a:avLst/>
              </a:prstGeom>
              <a:solidFill>
                <a:srgbClr val="01957C"/>
              </a:solidFill>
              <a:ln w="2857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42" name="矩形 41">
                <a:extLst>
                  <a:ext uri="{FF2B5EF4-FFF2-40B4-BE49-F238E27FC236}">
                    <a16:creationId xmlns:a16="http://schemas.microsoft.com/office/drawing/2014/main" id="{8CF7F62A-21BF-A55B-550C-C62416FE17E7}"/>
                  </a:ext>
                </a:extLst>
              </p:cNvPr>
              <p:cNvSpPr/>
              <p:nvPr/>
            </p:nvSpPr>
            <p:spPr>
              <a:xfrm>
                <a:off x="6669932" y="4934984"/>
                <a:ext cx="3116092" cy="486565"/>
              </a:xfrm>
              <a:prstGeom prst="rect">
                <a:avLst/>
              </a:prstGeom>
              <a:solidFill>
                <a:srgbClr val="CCB144"/>
              </a:solidFill>
              <a:ln w="2857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43" name="矩形 42">
                <a:extLst>
                  <a:ext uri="{FF2B5EF4-FFF2-40B4-BE49-F238E27FC236}">
                    <a16:creationId xmlns:a16="http://schemas.microsoft.com/office/drawing/2014/main" id="{4AD90878-B225-A2D1-E43C-EC53AC1A439B}"/>
                  </a:ext>
                </a:extLst>
              </p:cNvPr>
              <p:cNvSpPr/>
              <p:nvPr/>
            </p:nvSpPr>
            <p:spPr>
              <a:xfrm>
                <a:off x="7647562" y="5963760"/>
                <a:ext cx="1160832" cy="285344"/>
              </a:xfrm>
              <a:prstGeom prst="rect">
                <a:avLst/>
              </a:prstGeom>
              <a:solidFill>
                <a:srgbClr val="CCCCCC"/>
              </a:solidFill>
              <a:ln w="2857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44" name="矩形 43">
                <a:extLst>
                  <a:ext uri="{FF2B5EF4-FFF2-40B4-BE49-F238E27FC236}">
                    <a16:creationId xmlns:a16="http://schemas.microsoft.com/office/drawing/2014/main" id="{BBC9E9C8-3871-CAE6-CBFE-E85230575D92}"/>
                  </a:ext>
                </a:extLst>
              </p:cNvPr>
              <p:cNvSpPr/>
              <p:nvPr/>
            </p:nvSpPr>
            <p:spPr>
              <a:xfrm>
                <a:off x="8936476" y="5568872"/>
                <a:ext cx="849548" cy="680232"/>
              </a:xfrm>
              <a:prstGeom prst="rect">
                <a:avLst/>
              </a:prstGeom>
              <a:solidFill>
                <a:srgbClr val="CC968A"/>
              </a:solidFill>
              <a:ln w="2857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45" name="矩形 44">
                <a:extLst>
                  <a:ext uri="{FF2B5EF4-FFF2-40B4-BE49-F238E27FC236}">
                    <a16:creationId xmlns:a16="http://schemas.microsoft.com/office/drawing/2014/main" id="{E4D60ABA-4CAE-0830-F540-C3C03DEC83EF}"/>
                  </a:ext>
                </a:extLst>
              </p:cNvPr>
              <p:cNvSpPr/>
              <p:nvPr/>
            </p:nvSpPr>
            <p:spPr>
              <a:xfrm>
                <a:off x="7647562" y="5568873"/>
                <a:ext cx="1160832" cy="287178"/>
              </a:xfrm>
              <a:prstGeom prst="rect">
                <a:avLst/>
              </a:prstGeom>
              <a:solidFill>
                <a:srgbClr val="3E0058"/>
              </a:solidFill>
              <a:ln w="2857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46" name="矩形 45">
                <a:extLst>
                  <a:ext uri="{FF2B5EF4-FFF2-40B4-BE49-F238E27FC236}">
                    <a16:creationId xmlns:a16="http://schemas.microsoft.com/office/drawing/2014/main" id="{9F509AA6-C2ED-007C-03E3-DF0D5F960420}"/>
                  </a:ext>
                </a:extLst>
              </p:cNvPr>
              <p:cNvSpPr/>
              <p:nvPr/>
            </p:nvSpPr>
            <p:spPr>
              <a:xfrm>
                <a:off x="6669933" y="5568872"/>
                <a:ext cx="849548" cy="680232"/>
              </a:xfrm>
              <a:prstGeom prst="rect">
                <a:avLst/>
              </a:prstGeom>
              <a:solidFill>
                <a:srgbClr val="CC968A"/>
              </a:solidFill>
              <a:ln w="2857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grpSp>
        <p:pic>
          <p:nvPicPr>
            <p:cNvPr id="49" name="图片 48">
              <a:extLst>
                <a:ext uri="{FF2B5EF4-FFF2-40B4-BE49-F238E27FC236}">
                  <a16:creationId xmlns:a16="http://schemas.microsoft.com/office/drawing/2014/main" id="{03A3B86F-8EE4-2929-B1D7-9956654497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2201" y="1067737"/>
              <a:ext cx="1758947" cy="2740129"/>
            </a:xfrm>
            <a:prstGeom prst="rect">
              <a:avLst/>
            </a:prstGeom>
          </p:spPr>
        </p:pic>
      </p:grpSp>
      <p:pic>
        <p:nvPicPr>
          <p:cNvPr id="50" name="图片 49">
            <a:extLst>
              <a:ext uri="{FF2B5EF4-FFF2-40B4-BE49-F238E27FC236}">
                <a16:creationId xmlns:a16="http://schemas.microsoft.com/office/drawing/2014/main" id="{013D57BE-E64E-FCE6-714B-01B3634358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2233" y="2725631"/>
            <a:ext cx="1897081" cy="2229851"/>
          </a:xfrm>
          <a:prstGeom prst="rect">
            <a:avLst/>
          </a:prstGeom>
        </p:spPr>
      </p:pic>
      <p:cxnSp>
        <p:nvCxnSpPr>
          <p:cNvPr id="55" name="直接箭头连接符 5">
            <a:extLst>
              <a:ext uri="{FF2B5EF4-FFF2-40B4-BE49-F238E27FC236}">
                <a16:creationId xmlns:a16="http://schemas.microsoft.com/office/drawing/2014/main" id="{57EC44A0-7D4D-0A41-4491-D4B5612E2226}"/>
              </a:ext>
            </a:extLst>
          </p:cNvPr>
          <p:cNvCxnSpPr>
            <a:cxnSpLocks/>
          </p:cNvCxnSpPr>
          <p:nvPr/>
        </p:nvCxnSpPr>
        <p:spPr>
          <a:xfrm>
            <a:off x="3148580" y="3871768"/>
            <a:ext cx="995524"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34779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fade">
                                      <p:cBhvr>
                                        <p:cTn id="11" dur="500"/>
                                        <p:tgtEl>
                                          <p:spTgt spid="5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fade">
                                      <p:cBhvr>
                                        <p:cTn id="23"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4AC74A2E-AD27-42FA-9CB4-47D5A6FF0171}"/>
              </a:ext>
            </a:extLst>
          </p:cNvPr>
          <p:cNvSpPr>
            <a:spLocks noGrp="1"/>
          </p:cNvSpPr>
          <p:nvPr>
            <p:ph type="title"/>
          </p:nvPr>
        </p:nvSpPr>
        <p:spPr>
          <a:xfrm>
            <a:off x="839788" y="304165"/>
            <a:ext cx="10515600" cy="1325563"/>
          </a:xfrm>
        </p:spPr>
        <p:txBody>
          <a:bodyPr/>
          <a:lstStyle/>
          <a:p>
            <a:r>
              <a:rPr lang="en-US" altLang="zh-CN" dirty="0"/>
              <a:t>Bubble diagram as input</a:t>
            </a:r>
            <a:endParaRPr lang="en-US" dirty="0"/>
          </a:p>
        </p:txBody>
      </p:sp>
      <p:sp>
        <p:nvSpPr>
          <p:cNvPr id="7" name="슬라이드 번호 개체 틀 6">
            <a:extLst>
              <a:ext uri="{FF2B5EF4-FFF2-40B4-BE49-F238E27FC236}">
                <a16:creationId xmlns:a16="http://schemas.microsoft.com/office/drawing/2014/main" id="{E51DCDF5-960D-4A25-BB6D-45003431FE0C}"/>
              </a:ext>
            </a:extLst>
          </p:cNvPr>
          <p:cNvSpPr>
            <a:spLocks noGrp="1"/>
          </p:cNvSpPr>
          <p:nvPr>
            <p:ph type="sldNum" sz="quarter" idx="12"/>
          </p:nvPr>
        </p:nvSpPr>
        <p:spPr/>
        <p:txBody>
          <a:bodyPr/>
          <a:lstStyle/>
          <a:p>
            <a:fld id="{E810C518-F830-431D-8D5C-6BC52F406456}" type="slidenum">
              <a:rPr lang="en-US" smtClean="0"/>
              <a:t>5</a:t>
            </a:fld>
            <a:endParaRPr lang="en-US"/>
          </a:p>
        </p:txBody>
      </p:sp>
      <p:grpSp>
        <p:nvGrpSpPr>
          <p:cNvPr id="3" name="组合 2">
            <a:extLst>
              <a:ext uri="{FF2B5EF4-FFF2-40B4-BE49-F238E27FC236}">
                <a16:creationId xmlns:a16="http://schemas.microsoft.com/office/drawing/2014/main" id="{21D3FB02-9E9B-D0B4-CFC6-859F008A73AF}"/>
              </a:ext>
            </a:extLst>
          </p:cNvPr>
          <p:cNvGrpSpPr/>
          <p:nvPr/>
        </p:nvGrpSpPr>
        <p:grpSpPr>
          <a:xfrm>
            <a:off x="836612" y="1583609"/>
            <a:ext cx="5321852" cy="2629046"/>
            <a:chOff x="836612" y="1468546"/>
            <a:chExt cx="5321852" cy="2629046"/>
          </a:xfrm>
        </p:grpSpPr>
        <p:pic>
          <p:nvPicPr>
            <p:cNvPr id="18" name="图片 17">
              <a:extLst>
                <a:ext uri="{FF2B5EF4-FFF2-40B4-BE49-F238E27FC236}">
                  <a16:creationId xmlns:a16="http://schemas.microsoft.com/office/drawing/2014/main" id="{CC0F46F6-304F-3A15-88DA-A9EA74D183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6612" y="1468546"/>
              <a:ext cx="1800000" cy="1800000"/>
            </a:xfrm>
            <a:prstGeom prst="rect">
              <a:avLst/>
            </a:prstGeom>
          </p:spPr>
        </p:pic>
        <p:pic>
          <p:nvPicPr>
            <p:cNvPr id="19" name="图片 18">
              <a:extLst>
                <a:ext uri="{FF2B5EF4-FFF2-40B4-BE49-F238E27FC236}">
                  <a16:creationId xmlns:a16="http://schemas.microsoft.com/office/drawing/2014/main" id="{AF9A7ECC-A2F6-7DB9-C03B-B125122E99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8464" y="1468546"/>
              <a:ext cx="1800000" cy="1800000"/>
            </a:xfrm>
            <a:prstGeom prst="rect">
              <a:avLst/>
            </a:prstGeom>
          </p:spPr>
        </p:pic>
        <p:grpSp>
          <p:nvGrpSpPr>
            <p:cNvPr id="20" name="组合 19">
              <a:extLst>
                <a:ext uri="{FF2B5EF4-FFF2-40B4-BE49-F238E27FC236}">
                  <a16:creationId xmlns:a16="http://schemas.microsoft.com/office/drawing/2014/main" id="{D20D9596-BAC2-34E5-5F31-7FE6D9F16164}"/>
                </a:ext>
              </a:extLst>
            </p:cNvPr>
            <p:cNvGrpSpPr/>
            <p:nvPr/>
          </p:nvGrpSpPr>
          <p:grpSpPr>
            <a:xfrm>
              <a:off x="2574672" y="1468546"/>
              <a:ext cx="1800000" cy="1800000"/>
              <a:chOff x="3960044" y="1202570"/>
              <a:chExt cx="3640276" cy="3681678"/>
            </a:xfrm>
          </p:grpSpPr>
          <p:pic>
            <p:nvPicPr>
              <p:cNvPr id="21" name="图片 20">
                <a:extLst>
                  <a:ext uri="{FF2B5EF4-FFF2-40B4-BE49-F238E27FC236}">
                    <a16:creationId xmlns:a16="http://schemas.microsoft.com/office/drawing/2014/main" id="{94756EE6-0530-0E4F-53A5-44A55C5252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00320" y="1284248"/>
                <a:ext cx="3600000" cy="3600000"/>
              </a:xfrm>
              <a:prstGeom prst="rect">
                <a:avLst/>
              </a:prstGeom>
            </p:spPr>
          </p:pic>
          <p:pic>
            <p:nvPicPr>
              <p:cNvPr id="22" name="图片 21">
                <a:extLst>
                  <a:ext uri="{FF2B5EF4-FFF2-40B4-BE49-F238E27FC236}">
                    <a16:creationId xmlns:a16="http://schemas.microsoft.com/office/drawing/2014/main" id="{E5B993F2-0961-BAAE-08A5-9C87D2B4C16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60044" y="1202570"/>
                <a:ext cx="3600000" cy="3600000"/>
              </a:xfrm>
              <a:prstGeom prst="rect">
                <a:avLst/>
              </a:prstGeom>
            </p:spPr>
          </p:pic>
        </p:grpSp>
        <p:cxnSp>
          <p:nvCxnSpPr>
            <p:cNvPr id="23" name="直接箭头连接符 35">
              <a:extLst>
                <a:ext uri="{FF2B5EF4-FFF2-40B4-BE49-F238E27FC236}">
                  <a16:creationId xmlns:a16="http://schemas.microsoft.com/office/drawing/2014/main" id="{C88B4E11-FCBA-BD70-EE9C-F041A756AD1A}"/>
                </a:ext>
              </a:extLst>
            </p:cNvPr>
            <p:cNvCxnSpPr>
              <a:cxnSpLocks/>
            </p:cNvCxnSpPr>
            <p:nvPr/>
          </p:nvCxnSpPr>
          <p:spPr>
            <a:xfrm>
              <a:off x="2342010" y="2368546"/>
              <a:ext cx="616492"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pic>
          <p:nvPicPr>
            <p:cNvPr id="24" name="Picture 2" descr="查看源图像">
              <a:extLst>
                <a:ext uri="{FF2B5EF4-FFF2-40B4-BE49-F238E27FC236}">
                  <a16:creationId xmlns:a16="http://schemas.microsoft.com/office/drawing/2014/main" id="{0FED1F0B-A9EF-A2C5-7B0E-E67F43F47ED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96292" y="3165869"/>
              <a:ext cx="375912" cy="375912"/>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直接箭头连接符 41">
              <a:extLst>
                <a:ext uri="{FF2B5EF4-FFF2-40B4-BE49-F238E27FC236}">
                  <a16:creationId xmlns:a16="http://schemas.microsoft.com/office/drawing/2014/main" id="{F8D98D54-471E-A426-E134-6B86634688E5}"/>
                </a:ext>
              </a:extLst>
            </p:cNvPr>
            <p:cNvCxnSpPr>
              <a:cxnSpLocks/>
            </p:cNvCxnSpPr>
            <p:nvPr/>
          </p:nvCxnSpPr>
          <p:spPr>
            <a:xfrm>
              <a:off x="4093436" y="2348579"/>
              <a:ext cx="616492"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
          <p:nvSpPr>
            <p:cNvPr id="26" name="Rectangle 10">
              <a:extLst>
                <a:ext uri="{FF2B5EF4-FFF2-40B4-BE49-F238E27FC236}">
                  <a16:creationId xmlns:a16="http://schemas.microsoft.com/office/drawing/2014/main" id="{B7EC0F93-DF2E-D4EC-EEF6-2E955C374C7D}"/>
                </a:ext>
              </a:extLst>
            </p:cNvPr>
            <p:cNvSpPr txBox="1">
              <a:spLocks noChangeArrowheads="1"/>
            </p:cNvSpPr>
            <p:nvPr/>
          </p:nvSpPr>
          <p:spPr>
            <a:xfrm>
              <a:off x="2032209" y="3430921"/>
              <a:ext cx="2844799" cy="666671"/>
            </a:xfrm>
            <a:prstGeom prst="rect">
              <a:avLst/>
            </a:prstGeom>
          </p:spPr>
          <p:txBody>
            <a:bodyPr vert="horz" lIns="91440" tIns="45720" rIns="91440" bIns="45720" rtlCol="0">
              <a:normAutofit/>
            </a:bodyPr>
            <a:lstStyle>
              <a:lvl1pPr marL="216004" indent="-216004" algn="l" defTabSz="864017" rtl="0" eaLnBrk="1" latinLnBrk="0" hangingPunct="1">
                <a:lnSpc>
                  <a:spcPct val="90000"/>
                </a:lnSpc>
                <a:spcBef>
                  <a:spcPts val="945"/>
                </a:spcBef>
                <a:buFont typeface="Arial" panose="020B0604020202020204" pitchFamily="34" charset="0"/>
                <a:buChar char="•"/>
                <a:defRPr sz="2646" kern="1200">
                  <a:solidFill>
                    <a:schemeClr val="tx1"/>
                  </a:solidFill>
                  <a:latin typeface="+mn-lt"/>
                  <a:ea typeface="+mn-ea"/>
                  <a:cs typeface="+mn-cs"/>
                </a:defRPr>
              </a:lvl1pPr>
              <a:lvl2pPr marL="648012" indent="-216004" algn="l" defTabSz="864017" rtl="0" eaLnBrk="1" latinLnBrk="0" hangingPunct="1">
                <a:lnSpc>
                  <a:spcPct val="90000"/>
                </a:lnSpc>
                <a:spcBef>
                  <a:spcPts val="472"/>
                </a:spcBef>
                <a:buFont typeface="Arial" panose="020B0604020202020204" pitchFamily="34" charset="0"/>
                <a:buChar char="•"/>
                <a:defRPr sz="2268" kern="1200">
                  <a:solidFill>
                    <a:schemeClr val="tx1"/>
                  </a:solidFill>
                  <a:latin typeface="+mn-lt"/>
                  <a:ea typeface="+mn-ea"/>
                  <a:cs typeface="+mn-cs"/>
                </a:defRPr>
              </a:lvl2pPr>
              <a:lvl3pPr marL="1080021" indent="-216004" algn="l" defTabSz="864017" rtl="0" eaLnBrk="1" latinLnBrk="0" hangingPunct="1">
                <a:lnSpc>
                  <a:spcPct val="90000"/>
                </a:lnSpc>
                <a:spcBef>
                  <a:spcPts val="472"/>
                </a:spcBef>
                <a:buFont typeface="Arial" panose="020B0604020202020204" pitchFamily="34" charset="0"/>
                <a:buChar char="•"/>
                <a:defRPr sz="1890" kern="1200">
                  <a:solidFill>
                    <a:schemeClr val="tx1"/>
                  </a:solidFill>
                  <a:latin typeface="+mn-lt"/>
                  <a:ea typeface="+mn-ea"/>
                  <a:cs typeface="+mn-cs"/>
                </a:defRPr>
              </a:lvl3pPr>
              <a:lvl4pPr marL="1512029" indent="-216004" algn="l" defTabSz="864017"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4pPr>
              <a:lvl5pPr marL="1944037" indent="-216004" algn="l" defTabSz="864017"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5pPr>
              <a:lvl6pPr marL="2376046" indent="-216004" algn="l" defTabSz="864017"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6pPr>
              <a:lvl7pPr marL="2808054" indent="-216004" algn="l" defTabSz="864017"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7pPr>
              <a:lvl8pPr marL="3240062" indent="-216004" algn="l" defTabSz="864017"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8pPr>
              <a:lvl9pPr marL="3672070" indent="-216004" algn="l" defTabSz="864017"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9pPr>
            </a:lstStyle>
            <a:p>
              <a:pPr marL="0" indent="0" algn="ctr">
                <a:lnSpc>
                  <a:spcPct val="150000"/>
                </a:lnSpc>
                <a:buNone/>
              </a:pPr>
              <a:r>
                <a:rPr lang="en-US" altLang="zh-CN" sz="1800" dirty="0">
                  <a:latin typeface="Times New Roman" panose="02020603050405020304" pitchFamily="18" charset="0"/>
                  <a:ea typeface="黑体" panose="02010609060101010101" pitchFamily="49" charset="-122"/>
                  <a:cs typeface="Times New Roman" panose="02020603050405020304" pitchFamily="18" charset="0"/>
                </a:rPr>
                <a:t>[Sun et al.2022]</a:t>
              </a:r>
            </a:p>
          </p:txBody>
        </p:sp>
      </p:grpSp>
      <p:grpSp>
        <p:nvGrpSpPr>
          <p:cNvPr id="6" name="组合 5">
            <a:extLst>
              <a:ext uri="{FF2B5EF4-FFF2-40B4-BE49-F238E27FC236}">
                <a16:creationId xmlns:a16="http://schemas.microsoft.com/office/drawing/2014/main" id="{9B748F4E-FBFD-7D7F-1A6F-13CD7063503A}"/>
              </a:ext>
            </a:extLst>
          </p:cNvPr>
          <p:cNvGrpSpPr/>
          <p:nvPr/>
        </p:nvGrpSpPr>
        <p:grpSpPr>
          <a:xfrm>
            <a:off x="6348896" y="4168622"/>
            <a:ext cx="4298137" cy="2201741"/>
            <a:chOff x="6348896" y="4053559"/>
            <a:chExt cx="4298137" cy="2201741"/>
          </a:xfrm>
        </p:grpSpPr>
        <p:sp>
          <p:nvSpPr>
            <p:cNvPr id="11" name="Rectangle 10">
              <a:extLst>
                <a:ext uri="{FF2B5EF4-FFF2-40B4-BE49-F238E27FC236}">
                  <a16:creationId xmlns:a16="http://schemas.microsoft.com/office/drawing/2014/main" id="{AD8B5F41-5C07-346D-B316-E70E6C7B9A70}"/>
                </a:ext>
              </a:extLst>
            </p:cNvPr>
            <p:cNvSpPr txBox="1">
              <a:spLocks noChangeArrowheads="1"/>
            </p:cNvSpPr>
            <p:nvPr/>
          </p:nvSpPr>
          <p:spPr>
            <a:xfrm>
              <a:off x="7282291" y="5588629"/>
              <a:ext cx="3019767" cy="666671"/>
            </a:xfrm>
            <a:prstGeom prst="rect">
              <a:avLst/>
            </a:prstGeom>
          </p:spPr>
          <p:txBody>
            <a:bodyPr vert="horz" lIns="91440" tIns="45720" rIns="91440" bIns="45720" rtlCol="0">
              <a:normAutofit/>
            </a:bodyPr>
            <a:lstStyle>
              <a:lvl1pPr marL="216004" indent="-216004" algn="l" defTabSz="864017" rtl="0" eaLnBrk="1" latinLnBrk="0" hangingPunct="1">
                <a:lnSpc>
                  <a:spcPct val="90000"/>
                </a:lnSpc>
                <a:spcBef>
                  <a:spcPts val="945"/>
                </a:spcBef>
                <a:buFont typeface="Arial" panose="020B0604020202020204" pitchFamily="34" charset="0"/>
                <a:buChar char="•"/>
                <a:defRPr sz="2646" kern="1200">
                  <a:solidFill>
                    <a:schemeClr val="tx1"/>
                  </a:solidFill>
                  <a:latin typeface="+mn-lt"/>
                  <a:ea typeface="+mn-ea"/>
                  <a:cs typeface="+mn-cs"/>
                </a:defRPr>
              </a:lvl1pPr>
              <a:lvl2pPr marL="648012" indent="-216004" algn="l" defTabSz="864017" rtl="0" eaLnBrk="1" latinLnBrk="0" hangingPunct="1">
                <a:lnSpc>
                  <a:spcPct val="90000"/>
                </a:lnSpc>
                <a:spcBef>
                  <a:spcPts val="472"/>
                </a:spcBef>
                <a:buFont typeface="Arial" panose="020B0604020202020204" pitchFamily="34" charset="0"/>
                <a:buChar char="•"/>
                <a:defRPr sz="2268" kern="1200">
                  <a:solidFill>
                    <a:schemeClr val="tx1"/>
                  </a:solidFill>
                  <a:latin typeface="+mn-lt"/>
                  <a:ea typeface="+mn-ea"/>
                  <a:cs typeface="+mn-cs"/>
                </a:defRPr>
              </a:lvl2pPr>
              <a:lvl3pPr marL="1080021" indent="-216004" algn="l" defTabSz="864017" rtl="0" eaLnBrk="1" latinLnBrk="0" hangingPunct="1">
                <a:lnSpc>
                  <a:spcPct val="90000"/>
                </a:lnSpc>
                <a:spcBef>
                  <a:spcPts val="472"/>
                </a:spcBef>
                <a:buFont typeface="Arial" panose="020B0604020202020204" pitchFamily="34" charset="0"/>
                <a:buChar char="•"/>
                <a:defRPr sz="1890" kern="1200">
                  <a:solidFill>
                    <a:schemeClr val="tx1"/>
                  </a:solidFill>
                  <a:latin typeface="+mn-lt"/>
                  <a:ea typeface="+mn-ea"/>
                  <a:cs typeface="+mn-cs"/>
                </a:defRPr>
              </a:lvl3pPr>
              <a:lvl4pPr marL="1512029" indent="-216004" algn="l" defTabSz="864017"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4pPr>
              <a:lvl5pPr marL="1944037" indent="-216004" algn="l" defTabSz="864017"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5pPr>
              <a:lvl6pPr marL="2376046" indent="-216004" algn="l" defTabSz="864017"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6pPr>
              <a:lvl7pPr marL="2808054" indent="-216004" algn="l" defTabSz="864017"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7pPr>
              <a:lvl8pPr marL="3240062" indent="-216004" algn="l" defTabSz="864017"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8pPr>
              <a:lvl9pPr marL="3672070" indent="-216004" algn="l" defTabSz="864017"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9pPr>
            </a:lstStyle>
            <a:p>
              <a:pPr marL="0" indent="0" algn="ctr">
                <a:lnSpc>
                  <a:spcPct val="150000"/>
                </a:lnSpc>
                <a:buNone/>
              </a:pPr>
              <a:r>
                <a:rPr lang="en-US" altLang="zh-CN" sz="1800"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1800" dirty="0" err="1">
                  <a:latin typeface="Times New Roman" panose="02020603050405020304" pitchFamily="18" charset="0"/>
                  <a:ea typeface="黑体" panose="02010609060101010101" pitchFamily="49" charset="-122"/>
                  <a:cs typeface="Times New Roman" panose="02020603050405020304" pitchFamily="18" charset="0"/>
                </a:rPr>
                <a:t>Nourian</a:t>
              </a:r>
              <a:r>
                <a:rPr lang="en-US" altLang="zh-CN" sz="1800" dirty="0">
                  <a:latin typeface="Times New Roman" panose="02020603050405020304" pitchFamily="18" charset="0"/>
                  <a:ea typeface="黑体" panose="02010609060101010101" pitchFamily="49" charset="-122"/>
                  <a:cs typeface="Times New Roman" panose="02020603050405020304" pitchFamily="18" charset="0"/>
                </a:rPr>
                <a:t> et al.2013]</a:t>
              </a:r>
            </a:p>
          </p:txBody>
        </p:sp>
        <p:pic>
          <p:nvPicPr>
            <p:cNvPr id="28" name="图片 27">
              <a:extLst>
                <a:ext uri="{FF2B5EF4-FFF2-40B4-BE49-F238E27FC236}">
                  <a16:creationId xmlns:a16="http://schemas.microsoft.com/office/drawing/2014/main" id="{97266090-4864-2FA5-72FD-C36314A0BE6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48896" y="4053559"/>
              <a:ext cx="1831580" cy="1576751"/>
            </a:xfrm>
            <a:prstGeom prst="rect">
              <a:avLst/>
            </a:prstGeom>
          </p:spPr>
        </p:pic>
        <p:pic>
          <p:nvPicPr>
            <p:cNvPr id="30" name="图片 29">
              <a:extLst>
                <a:ext uri="{FF2B5EF4-FFF2-40B4-BE49-F238E27FC236}">
                  <a16:creationId xmlns:a16="http://schemas.microsoft.com/office/drawing/2014/main" id="{D19CCA98-3B61-10EE-9CD4-71B8C04347D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42091" y="4059660"/>
              <a:ext cx="2404942" cy="1528970"/>
            </a:xfrm>
            <a:prstGeom prst="rect">
              <a:avLst/>
            </a:prstGeom>
          </p:spPr>
        </p:pic>
      </p:grpSp>
      <p:grpSp>
        <p:nvGrpSpPr>
          <p:cNvPr id="4" name="组合 3">
            <a:extLst>
              <a:ext uri="{FF2B5EF4-FFF2-40B4-BE49-F238E27FC236}">
                <a16:creationId xmlns:a16="http://schemas.microsoft.com/office/drawing/2014/main" id="{5D3BB3AF-7FAD-C1A2-A0B7-0F5BFF2A5805}"/>
              </a:ext>
            </a:extLst>
          </p:cNvPr>
          <p:cNvGrpSpPr/>
          <p:nvPr/>
        </p:nvGrpSpPr>
        <p:grpSpPr>
          <a:xfrm>
            <a:off x="6380340" y="1764780"/>
            <a:ext cx="4935147" cy="2447875"/>
            <a:chOff x="6380340" y="1649717"/>
            <a:chExt cx="4935147" cy="2447875"/>
          </a:xfrm>
        </p:grpSpPr>
        <p:sp>
          <p:nvSpPr>
            <p:cNvPr id="17" name="Rectangle 10">
              <a:extLst>
                <a:ext uri="{FF2B5EF4-FFF2-40B4-BE49-F238E27FC236}">
                  <a16:creationId xmlns:a16="http://schemas.microsoft.com/office/drawing/2014/main" id="{4D7204E6-060D-547E-FA0C-3FF647962944}"/>
                </a:ext>
              </a:extLst>
            </p:cNvPr>
            <p:cNvSpPr txBox="1">
              <a:spLocks noChangeArrowheads="1"/>
            </p:cNvSpPr>
            <p:nvPr/>
          </p:nvSpPr>
          <p:spPr>
            <a:xfrm>
              <a:off x="7368331" y="3430921"/>
              <a:ext cx="2844799" cy="666671"/>
            </a:xfrm>
            <a:prstGeom prst="rect">
              <a:avLst/>
            </a:prstGeom>
          </p:spPr>
          <p:txBody>
            <a:bodyPr vert="horz" lIns="91440" tIns="45720" rIns="91440" bIns="45720" rtlCol="0">
              <a:normAutofit/>
            </a:bodyPr>
            <a:lstStyle>
              <a:lvl1pPr marL="216004" indent="-216004" algn="l" defTabSz="864017" rtl="0" eaLnBrk="1" latinLnBrk="0" hangingPunct="1">
                <a:lnSpc>
                  <a:spcPct val="90000"/>
                </a:lnSpc>
                <a:spcBef>
                  <a:spcPts val="945"/>
                </a:spcBef>
                <a:buFont typeface="Arial" panose="020B0604020202020204" pitchFamily="34" charset="0"/>
                <a:buChar char="•"/>
                <a:defRPr sz="2646" kern="1200">
                  <a:solidFill>
                    <a:schemeClr val="tx1"/>
                  </a:solidFill>
                  <a:latin typeface="+mn-lt"/>
                  <a:ea typeface="+mn-ea"/>
                  <a:cs typeface="+mn-cs"/>
                </a:defRPr>
              </a:lvl1pPr>
              <a:lvl2pPr marL="648012" indent="-216004" algn="l" defTabSz="864017" rtl="0" eaLnBrk="1" latinLnBrk="0" hangingPunct="1">
                <a:lnSpc>
                  <a:spcPct val="90000"/>
                </a:lnSpc>
                <a:spcBef>
                  <a:spcPts val="472"/>
                </a:spcBef>
                <a:buFont typeface="Arial" panose="020B0604020202020204" pitchFamily="34" charset="0"/>
                <a:buChar char="•"/>
                <a:defRPr sz="2268" kern="1200">
                  <a:solidFill>
                    <a:schemeClr val="tx1"/>
                  </a:solidFill>
                  <a:latin typeface="+mn-lt"/>
                  <a:ea typeface="+mn-ea"/>
                  <a:cs typeface="+mn-cs"/>
                </a:defRPr>
              </a:lvl2pPr>
              <a:lvl3pPr marL="1080021" indent="-216004" algn="l" defTabSz="864017" rtl="0" eaLnBrk="1" latinLnBrk="0" hangingPunct="1">
                <a:lnSpc>
                  <a:spcPct val="90000"/>
                </a:lnSpc>
                <a:spcBef>
                  <a:spcPts val="472"/>
                </a:spcBef>
                <a:buFont typeface="Arial" panose="020B0604020202020204" pitchFamily="34" charset="0"/>
                <a:buChar char="•"/>
                <a:defRPr sz="1890" kern="1200">
                  <a:solidFill>
                    <a:schemeClr val="tx1"/>
                  </a:solidFill>
                  <a:latin typeface="+mn-lt"/>
                  <a:ea typeface="+mn-ea"/>
                  <a:cs typeface="+mn-cs"/>
                </a:defRPr>
              </a:lvl3pPr>
              <a:lvl4pPr marL="1512029" indent="-216004" algn="l" defTabSz="864017"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4pPr>
              <a:lvl5pPr marL="1944037" indent="-216004" algn="l" defTabSz="864017"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5pPr>
              <a:lvl6pPr marL="2376046" indent="-216004" algn="l" defTabSz="864017"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6pPr>
              <a:lvl7pPr marL="2808054" indent="-216004" algn="l" defTabSz="864017"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7pPr>
              <a:lvl8pPr marL="3240062" indent="-216004" algn="l" defTabSz="864017"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8pPr>
              <a:lvl9pPr marL="3672070" indent="-216004" algn="l" defTabSz="864017"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9pPr>
            </a:lstStyle>
            <a:p>
              <a:pPr marL="0" indent="0" algn="ctr">
                <a:lnSpc>
                  <a:spcPct val="150000"/>
                </a:lnSpc>
                <a:buNone/>
              </a:pPr>
              <a:r>
                <a:rPr lang="en-US" altLang="zh-CN" sz="1800" dirty="0">
                  <a:latin typeface="Times New Roman" panose="02020603050405020304" pitchFamily="18" charset="0"/>
                  <a:ea typeface="黑体" panose="02010609060101010101" pitchFamily="49" charset="-122"/>
                  <a:cs typeface="Times New Roman" panose="02020603050405020304" pitchFamily="18" charset="0"/>
                </a:rPr>
                <a:t>[Zhou et al.2019]</a:t>
              </a:r>
            </a:p>
          </p:txBody>
        </p:sp>
        <p:pic>
          <p:nvPicPr>
            <p:cNvPr id="32" name="图片 31">
              <a:extLst>
                <a:ext uri="{FF2B5EF4-FFF2-40B4-BE49-F238E27FC236}">
                  <a16:creationId xmlns:a16="http://schemas.microsoft.com/office/drawing/2014/main" id="{4268B288-5690-76EC-7FA3-63E2EC521B3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80340" y="1649717"/>
              <a:ext cx="4935147" cy="1737172"/>
            </a:xfrm>
            <a:prstGeom prst="rect">
              <a:avLst/>
            </a:prstGeom>
          </p:spPr>
        </p:pic>
      </p:grpSp>
      <p:grpSp>
        <p:nvGrpSpPr>
          <p:cNvPr id="5" name="组合 4">
            <a:extLst>
              <a:ext uri="{FF2B5EF4-FFF2-40B4-BE49-F238E27FC236}">
                <a16:creationId xmlns:a16="http://schemas.microsoft.com/office/drawing/2014/main" id="{10A82695-C28E-497E-B0E5-D593EA7FAEBD}"/>
              </a:ext>
            </a:extLst>
          </p:cNvPr>
          <p:cNvGrpSpPr/>
          <p:nvPr/>
        </p:nvGrpSpPr>
        <p:grpSpPr>
          <a:xfrm>
            <a:off x="1462008" y="4123159"/>
            <a:ext cx="4044479" cy="2400857"/>
            <a:chOff x="1462008" y="4008096"/>
            <a:chExt cx="4044479" cy="2400857"/>
          </a:xfrm>
        </p:grpSpPr>
        <p:sp>
          <p:nvSpPr>
            <p:cNvPr id="14" name="Rectangle 10">
              <a:extLst>
                <a:ext uri="{FF2B5EF4-FFF2-40B4-BE49-F238E27FC236}">
                  <a16:creationId xmlns:a16="http://schemas.microsoft.com/office/drawing/2014/main" id="{81FC55D5-F6AB-145B-4E06-EDA1A9695838}"/>
                </a:ext>
              </a:extLst>
            </p:cNvPr>
            <p:cNvSpPr txBox="1">
              <a:spLocks noChangeArrowheads="1"/>
            </p:cNvSpPr>
            <p:nvPr/>
          </p:nvSpPr>
          <p:spPr>
            <a:xfrm>
              <a:off x="1771199" y="5619948"/>
              <a:ext cx="3366818" cy="789005"/>
            </a:xfrm>
            <a:prstGeom prst="rect">
              <a:avLst/>
            </a:prstGeom>
          </p:spPr>
          <p:txBody>
            <a:bodyPr vert="horz" lIns="91440" tIns="45720" rIns="91440" bIns="45720" rtlCol="0">
              <a:normAutofit/>
            </a:bodyPr>
            <a:lstStyle>
              <a:lvl1pPr marL="216004" indent="-216004" algn="l" defTabSz="864017" rtl="0" eaLnBrk="1" latinLnBrk="0" hangingPunct="1">
                <a:lnSpc>
                  <a:spcPct val="90000"/>
                </a:lnSpc>
                <a:spcBef>
                  <a:spcPts val="945"/>
                </a:spcBef>
                <a:buFont typeface="Arial" panose="020B0604020202020204" pitchFamily="34" charset="0"/>
                <a:buChar char="•"/>
                <a:defRPr sz="2646" kern="1200">
                  <a:solidFill>
                    <a:schemeClr val="tx1"/>
                  </a:solidFill>
                  <a:latin typeface="+mn-lt"/>
                  <a:ea typeface="+mn-ea"/>
                  <a:cs typeface="+mn-cs"/>
                </a:defRPr>
              </a:lvl1pPr>
              <a:lvl2pPr marL="648012" indent="-216004" algn="l" defTabSz="864017" rtl="0" eaLnBrk="1" latinLnBrk="0" hangingPunct="1">
                <a:lnSpc>
                  <a:spcPct val="90000"/>
                </a:lnSpc>
                <a:spcBef>
                  <a:spcPts val="472"/>
                </a:spcBef>
                <a:buFont typeface="Arial" panose="020B0604020202020204" pitchFamily="34" charset="0"/>
                <a:buChar char="•"/>
                <a:defRPr sz="2268" kern="1200">
                  <a:solidFill>
                    <a:schemeClr val="tx1"/>
                  </a:solidFill>
                  <a:latin typeface="+mn-lt"/>
                  <a:ea typeface="+mn-ea"/>
                  <a:cs typeface="+mn-cs"/>
                </a:defRPr>
              </a:lvl2pPr>
              <a:lvl3pPr marL="1080021" indent="-216004" algn="l" defTabSz="864017" rtl="0" eaLnBrk="1" latinLnBrk="0" hangingPunct="1">
                <a:lnSpc>
                  <a:spcPct val="90000"/>
                </a:lnSpc>
                <a:spcBef>
                  <a:spcPts val="472"/>
                </a:spcBef>
                <a:buFont typeface="Arial" panose="020B0604020202020204" pitchFamily="34" charset="0"/>
                <a:buChar char="•"/>
                <a:defRPr sz="1890" kern="1200">
                  <a:solidFill>
                    <a:schemeClr val="tx1"/>
                  </a:solidFill>
                  <a:latin typeface="+mn-lt"/>
                  <a:ea typeface="+mn-ea"/>
                  <a:cs typeface="+mn-cs"/>
                </a:defRPr>
              </a:lvl3pPr>
              <a:lvl4pPr marL="1512029" indent="-216004" algn="l" defTabSz="864017"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4pPr>
              <a:lvl5pPr marL="1944037" indent="-216004" algn="l" defTabSz="864017"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5pPr>
              <a:lvl6pPr marL="2376046" indent="-216004" algn="l" defTabSz="864017"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6pPr>
              <a:lvl7pPr marL="2808054" indent="-216004" algn="l" defTabSz="864017"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7pPr>
              <a:lvl8pPr marL="3240062" indent="-216004" algn="l" defTabSz="864017"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8pPr>
              <a:lvl9pPr marL="3672070" indent="-216004" algn="l" defTabSz="864017"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9pPr>
            </a:lstStyle>
            <a:p>
              <a:pPr marL="0" indent="0" algn="ctr">
                <a:lnSpc>
                  <a:spcPct val="150000"/>
                </a:lnSpc>
                <a:buNone/>
              </a:pPr>
              <a:r>
                <a:rPr lang="en-US" altLang="zh-CN" sz="1800" dirty="0">
                  <a:latin typeface="黑体" panose="02010609060101010101" pitchFamily="49" charset="-122"/>
                  <a:ea typeface="黑体" panose="02010609060101010101" pitchFamily="49" charset="-122"/>
                </a:rPr>
                <a:t>[</a:t>
              </a:r>
              <a:r>
                <a:rPr lang="en-US" altLang="zh-CN" sz="1800" dirty="0">
                  <a:latin typeface="Times New Roman" panose="02020603050405020304" pitchFamily="18" charset="0"/>
                  <a:ea typeface="黑体" panose="02010609060101010101" pitchFamily="49" charset="-122"/>
                  <a:cs typeface="Times New Roman" panose="02020603050405020304" pitchFamily="18" charset="0"/>
                </a:rPr>
                <a:t>Rahbar et al.2022</a:t>
              </a:r>
              <a:r>
                <a:rPr lang="en-US" altLang="zh-CN" sz="1800" dirty="0">
                  <a:latin typeface="黑体" panose="02010609060101010101" pitchFamily="49" charset="-122"/>
                  <a:ea typeface="黑体" panose="02010609060101010101" pitchFamily="49" charset="-122"/>
                </a:rPr>
                <a:t>]</a:t>
              </a:r>
            </a:p>
          </p:txBody>
        </p:sp>
        <p:pic>
          <p:nvPicPr>
            <p:cNvPr id="34" name="图片 33">
              <a:extLst>
                <a:ext uri="{FF2B5EF4-FFF2-40B4-BE49-F238E27FC236}">
                  <a16:creationId xmlns:a16="http://schemas.microsoft.com/office/drawing/2014/main" id="{FDB87434-A68A-A942-1D5D-52F1DDC7944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62008" y="4008096"/>
              <a:ext cx="4044479" cy="1633601"/>
            </a:xfrm>
            <a:prstGeom prst="rect">
              <a:avLst/>
            </a:prstGeom>
          </p:spPr>
        </p:pic>
      </p:grpSp>
    </p:spTree>
    <p:extLst>
      <p:ext uri="{BB962C8B-B14F-4D97-AF65-F5344CB8AC3E}">
        <p14:creationId xmlns:p14="http://schemas.microsoft.com/office/powerpoint/2010/main" val="35054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900" decel="100000" fill="hold"/>
                                        <p:tgtEl>
                                          <p:spTgt spid="6"/>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900" decel="100000" fill="hold"/>
                                        <p:tgtEl>
                                          <p:spTgt spid="3"/>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900" decel="100000" fill="hold"/>
                                        <p:tgtEl>
                                          <p:spTgt spid="4"/>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B1BA58E1-E7B1-44E5-8F1A-F47C08CB6181}"/>
              </a:ext>
            </a:extLst>
          </p:cNvPr>
          <p:cNvSpPr>
            <a:spLocks noGrp="1"/>
          </p:cNvSpPr>
          <p:nvPr>
            <p:ph type="title"/>
          </p:nvPr>
        </p:nvSpPr>
        <p:spPr/>
        <p:txBody>
          <a:bodyPr/>
          <a:lstStyle/>
          <a:p>
            <a:r>
              <a:rPr lang="en-US" dirty="0"/>
              <a:t>Bubble diagram </a:t>
            </a:r>
            <a:r>
              <a:rPr lang="en-US" altLang="zh-CN" dirty="0"/>
              <a:t>input </a:t>
            </a:r>
            <a:r>
              <a:rPr lang="en-US" dirty="0"/>
              <a:t>from </a:t>
            </a:r>
            <a:r>
              <a:rPr lang="en-US" altLang="zh-CN" dirty="0"/>
              <a:t>users</a:t>
            </a:r>
            <a:endParaRPr lang="en-US" dirty="0"/>
          </a:p>
        </p:txBody>
      </p:sp>
      <p:sp>
        <p:nvSpPr>
          <p:cNvPr id="4" name="슬라이드 번호 개체 틀 3">
            <a:extLst>
              <a:ext uri="{FF2B5EF4-FFF2-40B4-BE49-F238E27FC236}">
                <a16:creationId xmlns:a16="http://schemas.microsoft.com/office/drawing/2014/main" id="{C57B0777-557C-42E0-906D-B3557E3E4AB2}"/>
              </a:ext>
            </a:extLst>
          </p:cNvPr>
          <p:cNvSpPr>
            <a:spLocks noGrp="1"/>
          </p:cNvSpPr>
          <p:nvPr>
            <p:ph type="sldNum" sz="quarter" idx="12"/>
          </p:nvPr>
        </p:nvSpPr>
        <p:spPr/>
        <p:txBody>
          <a:bodyPr/>
          <a:lstStyle/>
          <a:p>
            <a:fld id="{E810C518-F830-431D-8D5C-6BC52F406456}" type="slidenum">
              <a:rPr lang="en-US" smtClean="0"/>
              <a:t>6</a:t>
            </a:fld>
            <a:endParaRPr lang="en-US"/>
          </a:p>
        </p:txBody>
      </p:sp>
      <p:pic>
        <p:nvPicPr>
          <p:cNvPr id="6" name="图片 5">
            <a:extLst>
              <a:ext uri="{FF2B5EF4-FFF2-40B4-BE49-F238E27FC236}">
                <a16:creationId xmlns:a16="http://schemas.microsoft.com/office/drawing/2014/main" id="{A68FB028-A43F-CA9E-9943-6BFCC9C33F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32265" y="1968649"/>
            <a:ext cx="3292851" cy="3292851"/>
          </a:xfrm>
          <a:prstGeom prst="rect">
            <a:avLst/>
          </a:prstGeom>
        </p:spPr>
      </p:pic>
      <p:grpSp>
        <p:nvGrpSpPr>
          <p:cNvPr id="7" name="组合 6">
            <a:extLst>
              <a:ext uri="{FF2B5EF4-FFF2-40B4-BE49-F238E27FC236}">
                <a16:creationId xmlns:a16="http://schemas.microsoft.com/office/drawing/2014/main" id="{1F3C52CF-109F-AE30-6CD3-32935A7D0B39}"/>
              </a:ext>
            </a:extLst>
          </p:cNvPr>
          <p:cNvGrpSpPr/>
          <p:nvPr/>
        </p:nvGrpSpPr>
        <p:grpSpPr>
          <a:xfrm>
            <a:off x="2426626" y="1887789"/>
            <a:ext cx="3367562" cy="3367562"/>
            <a:chOff x="3960044" y="1202570"/>
            <a:chExt cx="3640276" cy="3681678"/>
          </a:xfrm>
        </p:grpSpPr>
        <p:pic>
          <p:nvPicPr>
            <p:cNvPr id="8" name="图片 7">
              <a:extLst>
                <a:ext uri="{FF2B5EF4-FFF2-40B4-BE49-F238E27FC236}">
                  <a16:creationId xmlns:a16="http://schemas.microsoft.com/office/drawing/2014/main" id="{EF5ABF7E-C946-BCDA-42D1-ACB1F90863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00320" y="1284248"/>
              <a:ext cx="3600000" cy="3600000"/>
            </a:xfrm>
            <a:prstGeom prst="rect">
              <a:avLst/>
            </a:prstGeom>
          </p:spPr>
        </p:pic>
        <p:pic>
          <p:nvPicPr>
            <p:cNvPr id="9" name="图片 8">
              <a:extLst>
                <a:ext uri="{FF2B5EF4-FFF2-40B4-BE49-F238E27FC236}">
                  <a16:creationId xmlns:a16="http://schemas.microsoft.com/office/drawing/2014/main" id="{DD4A6EF5-3D6D-EB19-17F7-2D0DB1546A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60044" y="1202570"/>
              <a:ext cx="3600000" cy="3600000"/>
            </a:xfrm>
            <a:prstGeom prst="rect">
              <a:avLst/>
            </a:prstGeom>
          </p:spPr>
        </p:pic>
      </p:grpSp>
      <p:cxnSp>
        <p:nvCxnSpPr>
          <p:cNvPr id="12" name="直接箭头连接符 41">
            <a:extLst>
              <a:ext uri="{FF2B5EF4-FFF2-40B4-BE49-F238E27FC236}">
                <a16:creationId xmlns:a16="http://schemas.microsoft.com/office/drawing/2014/main" id="{17E9A9C6-6DC6-5592-17F4-B77D56794AC2}"/>
              </a:ext>
            </a:extLst>
          </p:cNvPr>
          <p:cNvCxnSpPr>
            <a:cxnSpLocks/>
          </p:cNvCxnSpPr>
          <p:nvPr/>
        </p:nvCxnSpPr>
        <p:spPr>
          <a:xfrm>
            <a:off x="5467134" y="3707589"/>
            <a:ext cx="1093138" cy="2"/>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
        <p:nvSpPr>
          <p:cNvPr id="13" name="Rectangle 10">
            <a:extLst>
              <a:ext uri="{FF2B5EF4-FFF2-40B4-BE49-F238E27FC236}">
                <a16:creationId xmlns:a16="http://schemas.microsoft.com/office/drawing/2014/main" id="{8D24F76B-EF3C-015A-6343-2B7B55876884}"/>
              </a:ext>
            </a:extLst>
          </p:cNvPr>
          <p:cNvSpPr txBox="1">
            <a:spLocks noChangeArrowheads="1"/>
          </p:cNvSpPr>
          <p:nvPr/>
        </p:nvSpPr>
        <p:spPr>
          <a:xfrm>
            <a:off x="3310280" y="5105748"/>
            <a:ext cx="5420361" cy="1270247"/>
          </a:xfrm>
          <a:prstGeom prst="rect">
            <a:avLst/>
          </a:prstGeom>
        </p:spPr>
        <p:txBody>
          <a:bodyPr vert="horz" lIns="91440" tIns="45720" rIns="91440" bIns="45720" rtlCol="0">
            <a:normAutofit/>
          </a:bodyPr>
          <a:lstStyle>
            <a:lvl1pPr marL="216004" indent="-216004" algn="l" defTabSz="864017" rtl="0" eaLnBrk="1" latinLnBrk="0" hangingPunct="1">
              <a:lnSpc>
                <a:spcPct val="90000"/>
              </a:lnSpc>
              <a:spcBef>
                <a:spcPts val="945"/>
              </a:spcBef>
              <a:buFont typeface="Arial" panose="020B0604020202020204" pitchFamily="34" charset="0"/>
              <a:buChar char="•"/>
              <a:defRPr sz="2646" kern="1200">
                <a:solidFill>
                  <a:schemeClr val="tx1"/>
                </a:solidFill>
                <a:latin typeface="+mn-lt"/>
                <a:ea typeface="+mn-ea"/>
                <a:cs typeface="+mn-cs"/>
              </a:defRPr>
            </a:lvl1pPr>
            <a:lvl2pPr marL="648012" indent="-216004" algn="l" defTabSz="864017" rtl="0" eaLnBrk="1" latinLnBrk="0" hangingPunct="1">
              <a:lnSpc>
                <a:spcPct val="90000"/>
              </a:lnSpc>
              <a:spcBef>
                <a:spcPts val="472"/>
              </a:spcBef>
              <a:buFont typeface="Arial" panose="020B0604020202020204" pitchFamily="34" charset="0"/>
              <a:buChar char="•"/>
              <a:defRPr sz="2268" kern="1200">
                <a:solidFill>
                  <a:schemeClr val="tx1"/>
                </a:solidFill>
                <a:latin typeface="+mn-lt"/>
                <a:ea typeface="+mn-ea"/>
                <a:cs typeface="+mn-cs"/>
              </a:defRPr>
            </a:lvl2pPr>
            <a:lvl3pPr marL="1080021" indent="-216004" algn="l" defTabSz="864017" rtl="0" eaLnBrk="1" latinLnBrk="0" hangingPunct="1">
              <a:lnSpc>
                <a:spcPct val="90000"/>
              </a:lnSpc>
              <a:spcBef>
                <a:spcPts val="472"/>
              </a:spcBef>
              <a:buFont typeface="Arial" panose="020B0604020202020204" pitchFamily="34" charset="0"/>
              <a:buChar char="•"/>
              <a:defRPr sz="1890" kern="1200">
                <a:solidFill>
                  <a:schemeClr val="tx1"/>
                </a:solidFill>
                <a:latin typeface="+mn-lt"/>
                <a:ea typeface="+mn-ea"/>
                <a:cs typeface="+mn-cs"/>
              </a:defRPr>
            </a:lvl3pPr>
            <a:lvl4pPr marL="1512029" indent="-216004" algn="l" defTabSz="864017"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4pPr>
            <a:lvl5pPr marL="1944037" indent="-216004" algn="l" defTabSz="864017"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5pPr>
            <a:lvl6pPr marL="2376046" indent="-216004" algn="l" defTabSz="864017"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6pPr>
            <a:lvl7pPr marL="2808054" indent="-216004" algn="l" defTabSz="864017"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7pPr>
            <a:lvl8pPr marL="3240062" indent="-216004" algn="l" defTabSz="864017"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8pPr>
            <a:lvl9pPr marL="3672070" indent="-216004" algn="l" defTabSz="864017"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9pPr>
          </a:lstStyle>
          <a:p>
            <a:pPr marL="0" indent="0" algn="ctr">
              <a:lnSpc>
                <a:spcPct val="150000"/>
              </a:lnSpc>
              <a:buNone/>
            </a:pPr>
            <a:r>
              <a:rPr lang="en-US" altLang="zh-CN" sz="2400" dirty="0" err="1">
                <a:latin typeface="Times New Roman" panose="02020603050405020304" pitchFamily="18" charset="0"/>
                <a:ea typeface="黑体" panose="02010609060101010101" pitchFamily="49" charset="-122"/>
                <a:cs typeface="Times New Roman" panose="02020603050405020304" pitchFamily="18" charset="0"/>
              </a:rPr>
              <a:t>WallPlan</a:t>
            </a: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 [Sun et al.2022]</a:t>
            </a:r>
          </a:p>
        </p:txBody>
      </p:sp>
    </p:spTree>
    <p:extLst>
      <p:ext uri="{BB962C8B-B14F-4D97-AF65-F5344CB8AC3E}">
        <p14:creationId xmlns:p14="http://schemas.microsoft.com/office/powerpoint/2010/main" val="387738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B1BA58E1-E7B1-44E5-8F1A-F47C08CB6181}"/>
              </a:ext>
            </a:extLst>
          </p:cNvPr>
          <p:cNvSpPr>
            <a:spLocks noGrp="1"/>
          </p:cNvSpPr>
          <p:nvPr>
            <p:ph type="title"/>
          </p:nvPr>
        </p:nvSpPr>
        <p:spPr/>
        <p:txBody>
          <a:bodyPr/>
          <a:lstStyle/>
          <a:p>
            <a:r>
              <a:rPr lang="en-US" dirty="0"/>
              <a:t>Bubble diagram </a:t>
            </a:r>
            <a:r>
              <a:rPr lang="en-US" altLang="zh-CN" dirty="0"/>
              <a:t>input </a:t>
            </a:r>
            <a:r>
              <a:rPr lang="en-US" dirty="0"/>
              <a:t>from retrieval</a:t>
            </a:r>
          </a:p>
        </p:txBody>
      </p:sp>
      <p:sp>
        <p:nvSpPr>
          <p:cNvPr id="4" name="슬라이드 번호 개체 틀 3">
            <a:extLst>
              <a:ext uri="{FF2B5EF4-FFF2-40B4-BE49-F238E27FC236}">
                <a16:creationId xmlns:a16="http://schemas.microsoft.com/office/drawing/2014/main" id="{C57B0777-557C-42E0-906D-B3557E3E4AB2}"/>
              </a:ext>
            </a:extLst>
          </p:cNvPr>
          <p:cNvSpPr>
            <a:spLocks noGrp="1"/>
          </p:cNvSpPr>
          <p:nvPr>
            <p:ph type="sldNum" sz="quarter" idx="12"/>
          </p:nvPr>
        </p:nvSpPr>
        <p:spPr/>
        <p:txBody>
          <a:bodyPr/>
          <a:lstStyle/>
          <a:p>
            <a:fld id="{E810C518-F830-431D-8D5C-6BC52F406456}" type="slidenum">
              <a:rPr lang="en-US" smtClean="0"/>
              <a:t>7</a:t>
            </a:fld>
            <a:endParaRPr lang="en-US"/>
          </a:p>
        </p:txBody>
      </p:sp>
      <p:pic>
        <p:nvPicPr>
          <p:cNvPr id="18" name="图片 17">
            <a:extLst>
              <a:ext uri="{FF2B5EF4-FFF2-40B4-BE49-F238E27FC236}">
                <a16:creationId xmlns:a16="http://schemas.microsoft.com/office/drawing/2014/main" id="{C285C3BE-C9D3-2B4C-2180-5FF5109EDF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6114" y="2124451"/>
            <a:ext cx="8079772" cy="3373238"/>
          </a:xfrm>
          <a:prstGeom prst="rect">
            <a:avLst/>
          </a:prstGeom>
        </p:spPr>
      </p:pic>
      <p:sp>
        <p:nvSpPr>
          <p:cNvPr id="19" name="矩形 18">
            <a:extLst>
              <a:ext uri="{FF2B5EF4-FFF2-40B4-BE49-F238E27FC236}">
                <a16:creationId xmlns:a16="http://schemas.microsoft.com/office/drawing/2014/main" id="{00109809-323E-BDF1-B931-1E00B4837579}"/>
              </a:ext>
            </a:extLst>
          </p:cNvPr>
          <p:cNvSpPr/>
          <p:nvPr/>
        </p:nvSpPr>
        <p:spPr>
          <a:xfrm>
            <a:off x="4294866" y="5532108"/>
            <a:ext cx="3679212" cy="461665"/>
          </a:xfrm>
          <a:prstGeom prst="rect">
            <a:avLst/>
          </a:prstGeom>
        </p:spPr>
        <p:txBody>
          <a:bodyPr wrap="none">
            <a:spAutoFit/>
          </a:bodyPr>
          <a:lstStyle/>
          <a:p>
            <a:r>
              <a:rPr lang="en-US" altLang="zh-CN" sz="2400" dirty="0">
                <a:latin typeface="Times New Roman" panose="02020603050405020304" pitchFamily="18" charset="0"/>
                <a:cs typeface="Times New Roman" panose="02020603050405020304" pitchFamily="18" charset="0"/>
              </a:rPr>
              <a:t>Graph2Plan [Hu et al. 2020]</a:t>
            </a:r>
            <a:endParaRPr lang="zh-CN" alt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2410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p:tgtEl>
                                          <p:spTgt spid="18"/>
                                        </p:tgtEl>
                                        <p:attrNameLst>
                                          <p:attrName>ppt_y</p:attrName>
                                        </p:attrNameLst>
                                      </p:cBhvr>
                                      <p:tavLst>
                                        <p:tav tm="0">
                                          <p:val>
                                            <p:strVal val="#ppt_y+#ppt_h*1.125000"/>
                                          </p:val>
                                        </p:tav>
                                        <p:tav tm="100000">
                                          <p:val>
                                            <p:strVal val="#ppt_y"/>
                                          </p:val>
                                        </p:tav>
                                      </p:tavLst>
                                    </p:anim>
                                    <p:animEffect transition="in" filter="wipe(up)">
                                      <p:cBhvr>
                                        <p:cTn id="8" dur="500"/>
                                        <p:tgtEl>
                                          <p:spTgt spid="18"/>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D0F823AF-6C60-4054-A464-F2898A5BB2EF}"/>
              </a:ext>
            </a:extLst>
          </p:cNvPr>
          <p:cNvSpPr>
            <a:spLocks noGrp="1"/>
          </p:cNvSpPr>
          <p:nvPr>
            <p:ph type="title"/>
          </p:nvPr>
        </p:nvSpPr>
        <p:spPr>
          <a:xfrm>
            <a:off x="838200" y="266484"/>
            <a:ext cx="10515600" cy="1325563"/>
          </a:xfrm>
        </p:spPr>
        <p:txBody>
          <a:bodyPr/>
          <a:lstStyle/>
          <a:p>
            <a:r>
              <a:rPr lang="en-US" dirty="0"/>
              <a:t>Goal</a:t>
            </a:r>
          </a:p>
        </p:txBody>
      </p:sp>
      <p:sp>
        <p:nvSpPr>
          <p:cNvPr id="3" name="슬라이드 번호 개체 틀 2">
            <a:extLst>
              <a:ext uri="{FF2B5EF4-FFF2-40B4-BE49-F238E27FC236}">
                <a16:creationId xmlns:a16="http://schemas.microsoft.com/office/drawing/2014/main" id="{06877FFB-CBEB-48F8-8A74-AFB0135CCA6F}"/>
              </a:ext>
            </a:extLst>
          </p:cNvPr>
          <p:cNvSpPr>
            <a:spLocks noGrp="1"/>
          </p:cNvSpPr>
          <p:nvPr>
            <p:ph type="sldNum" sz="quarter" idx="12"/>
          </p:nvPr>
        </p:nvSpPr>
        <p:spPr/>
        <p:txBody>
          <a:bodyPr/>
          <a:lstStyle/>
          <a:p>
            <a:fld id="{E810C518-F830-431D-8D5C-6BC52F406456}" type="slidenum">
              <a:rPr lang="en-US" smtClean="0"/>
              <a:t>8</a:t>
            </a:fld>
            <a:endParaRPr lang="en-US" dirty="0"/>
          </a:p>
        </p:txBody>
      </p:sp>
      <p:pic>
        <p:nvPicPr>
          <p:cNvPr id="4" name="图片 3">
            <a:extLst>
              <a:ext uri="{FF2B5EF4-FFF2-40B4-BE49-F238E27FC236}">
                <a16:creationId xmlns:a16="http://schemas.microsoft.com/office/drawing/2014/main" id="{4B24713D-9391-75BC-798D-5B0B4B23FB3B}"/>
              </a:ext>
            </a:extLst>
          </p:cNvPr>
          <p:cNvPicPr>
            <a:picLocks noChangeAspect="1"/>
          </p:cNvPicPr>
          <p:nvPr/>
        </p:nvPicPr>
        <p:blipFill>
          <a:blip r:embed="rId3"/>
          <a:stretch>
            <a:fillRect/>
          </a:stretch>
        </p:blipFill>
        <p:spPr>
          <a:xfrm>
            <a:off x="2888250" y="880381"/>
            <a:ext cx="2467313" cy="2467313"/>
          </a:xfrm>
          <a:custGeom>
            <a:avLst/>
            <a:gdLst>
              <a:gd name="connsiteX0" fmla="*/ 479 w 2467313"/>
              <a:gd name="connsiteY0" fmla="*/ 12 h 2467313"/>
              <a:gd name="connsiteX1" fmla="*/ 2467793 w 2467313"/>
              <a:gd name="connsiteY1" fmla="*/ 12 h 2467313"/>
              <a:gd name="connsiteX2" fmla="*/ 2467793 w 2467313"/>
              <a:gd name="connsiteY2" fmla="*/ 2467326 h 2467313"/>
              <a:gd name="connsiteX3" fmla="*/ 479 w 2467313"/>
              <a:gd name="connsiteY3" fmla="*/ 2467326 h 2467313"/>
            </a:gdLst>
            <a:ahLst/>
            <a:cxnLst>
              <a:cxn ang="0">
                <a:pos x="connsiteX0" y="connsiteY0"/>
              </a:cxn>
              <a:cxn ang="0">
                <a:pos x="connsiteX1" y="connsiteY1"/>
              </a:cxn>
              <a:cxn ang="0">
                <a:pos x="connsiteX2" y="connsiteY2"/>
              </a:cxn>
              <a:cxn ang="0">
                <a:pos x="connsiteX3" y="connsiteY3"/>
              </a:cxn>
            </a:cxnLst>
            <a:rect l="l" t="t" r="r" b="b"/>
            <a:pathLst>
              <a:path w="2467313" h="2467313">
                <a:moveTo>
                  <a:pt x="479" y="12"/>
                </a:moveTo>
                <a:lnTo>
                  <a:pt x="2467793" y="12"/>
                </a:lnTo>
                <a:lnTo>
                  <a:pt x="2467793" y="2467326"/>
                </a:lnTo>
                <a:lnTo>
                  <a:pt x="479" y="2467326"/>
                </a:lnTo>
                <a:close/>
              </a:path>
            </a:pathLst>
          </a:custGeom>
        </p:spPr>
      </p:pic>
      <p:pic>
        <p:nvPicPr>
          <p:cNvPr id="5" name="图片 4">
            <a:extLst>
              <a:ext uri="{FF2B5EF4-FFF2-40B4-BE49-F238E27FC236}">
                <a16:creationId xmlns:a16="http://schemas.microsoft.com/office/drawing/2014/main" id="{84BB9250-36CF-8345-7D92-E990CE451EB6}"/>
              </a:ext>
            </a:extLst>
          </p:cNvPr>
          <p:cNvPicPr>
            <a:picLocks noChangeAspect="1"/>
          </p:cNvPicPr>
          <p:nvPr/>
        </p:nvPicPr>
        <p:blipFill>
          <a:blip r:embed="rId4"/>
          <a:stretch>
            <a:fillRect/>
          </a:stretch>
        </p:blipFill>
        <p:spPr>
          <a:xfrm>
            <a:off x="-100841" y="2340142"/>
            <a:ext cx="2467313" cy="2467313"/>
          </a:xfrm>
          <a:custGeom>
            <a:avLst/>
            <a:gdLst>
              <a:gd name="connsiteX0" fmla="*/ 0 w 2467313"/>
              <a:gd name="connsiteY0" fmla="*/ 217 h 2467313"/>
              <a:gd name="connsiteX1" fmla="*/ 2467314 w 2467313"/>
              <a:gd name="connsiteY1" fmla="*/ 217 h 2467313"/>
              <a:gd name="connsiteX2" fmla="*/ 2467314 w 2467313"/>
              <a:gd name="connsiteY2" fmla="*/ 2467530 h 2467313"/>
              <a:gd name="connsiteX3" fmla="*/ 0 w 2467313"/>
              <a:gd name="connsiteY3" fmla="*/ 2467530 h 2467313"/>
            </a:gdLst>
            <a:ahLst/>
            <a:cxnLst>
              <a:cxn ang="0">
                <a:pos x="connsiteX0" y="connsiteY0"/>
              </a:cxn>
              <a:cxn ang="0">
                <a:pos x="connsiteX1" y="connsiteY1"/>
              </a:cxn>
              <a:cxn ang="0">
                <a:pos x="connsiteX2" y="connsiteY2"/>
              </a:cxn>
              <a:cxn ang="0">
                <a:pos x="connsiteX3" y="connsiteY3"/>
              </a:cxn>
            </a:cxnLst>
            <a:rect l="l" t="t" r="r" b="b"/>
            <a:pathLst>
              <a:path w="2467313" h="2467313">
                <a:moveTo>
                  <a:pt x="0" y="217"/>
                </a:moveTo>
                <a:lnTo>
                  <a:pt x="2467314" y="217"/>
                </a:lnTo>
                <a:lnTo>
                  <a:pt x="2467314" y="2467530"/>
                </a:lnTo>
                <a:lnTo>
                  <a:pt x="0" y="2467530"/>
                </a:lnTo>
                <a:close/>
              </a:path>
            </a:pathLst>
          </a:custGeom>
        </p:spPr>
      </p:pic>
      <p:grpSp>
        <p:nvGrpSpPr>
          <p:cNvPr id="6" name="组合 5">
            <a:extLst>
              <a:ext uri="{FF2B5EF4-FFF2-40B4-BE49-F238E27FC236}">
                <a16:creationId xmlns:a16="http://schemas.microsoft.com/office/drawing/2014/main" id="{457A3BC1-B542-1C4A-B687-908511FD6D8D}"/>
              </a:ext>
            </a:extLst>
          </p:cNvPr>
          <p:cNvGrpSpPr/>
          <p:nvPr/>
        </p:nvGrpSpPr>
        <p:grpSpPr>
          <a:xfrm>
            <a:off x="1878401" y="3228657"/>
            <a:ext cx="1730430" cy="584775"/>
            <a:chOff x="8035465" y="992104"/>
            <a:chExt cx="1730430" cy="584775"/>
          </a:xfrm>
        </p:grpSpPr>
        <p:sp>
          <p:nvSpPr>
            <p:cNvPr id="7" name="箭头: 右 51">
              <a:extLst>
                <a:ext uri="{FF2B5EF4-FFF2-40B4-BE49-F238E27FC236}">
                  <a16:creationId xmlns:a16="http://schemas.microsoft.com/office/drawing/2014/main" id="{F6210D26-DDBA-A8B4-AC96-96DF9658911A}"/>
                </a:ext>
              </a:extLst>
            </p:cNvPr>
            <p:cNvSpPr/>
            <p:nvPr/>
          </p:nvSpPr>
          <p:spPr>
            <a:xfrm>
              <a:off x="8035465" y="992104"/>
              <a:ext cx="1541194" cy="584775"/>
            </a:xfrm>
            <a:prstGeom prst="rightArrow">
              <a:avLst>
                <a:gd name="adj1" fmla="val 43485"/>
                <a:gd name="adj2" fmla="val 5760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7">
              <a:extLst>
                <a:ext uri="{FF2B5EF4-FFF2-40B4-BE49-F238E27FC236}">
                  <a16:creationId xmlns:a16="http://schemas.microsoft.com/office/drawing/2014/main" id="{D917C2EE-5732-83E5-CCB6-DCFF5A548CA8}"/>
                </a:ext>
              </a:extLst>
            </p:cNvPr>
            <p:cNvSpPr/>
            <p:nvPr/>
          </p:nvSpPr>
          <p:spPr>
            <a:xfrm>
              <a:off x="8092573" y="1137152"/>
              <a:ext cx="1673322" cy="307777"/>
            </a:xfrm>
            <a:prstGeom prst="rect">
              <a:avLst/>
            </a:prstGeom>
          </p:spPr>
          <p:txBody>
            <a:bodyPr wrap="square">
              <a:spAutoFit/>
            </a:bodyPr>
            <a:lstStyle/>
            <a:p>
              <a:r>
                <a:rPr lang="en-US" altLang="zh-CN" sz="1400" b="1" dirty="0" err="1">
                  <a:solidFill>
                    <a:schemeClr val="tx1">
                      <a:lumMod val="75000"/>
                      <a:lumOff val="25000"/>
                    </a:schemeClr>
                  </a:solidFill>
                  <a:latin typeface="Segoe UI" panose="020B0502040204020203" pitchFamily="34" charset="0"/>
                  <a:cs typeface="Segoe UI" panose="020B0502040204020203" pitchFamily="34" charset="0"/>
                </a:rPr>
                <a:t>BubbleFormer</a:t>
              </a:r>
              <a:endParaRPr lang="en-US" altLang="zh-CN" sz="1400" b="1" dirty="0">
                <a:solidFill>
                  <a:schemeClr val="tx1">
                    <a:lumMod val="75000"/>
                    <a:lumOff val="25000"/>
                  </a:schemeClr>
                </a:solidFill>
                <a:latin typeface="Segoe UI" panose="020B0502040204020203" pitchFamily="34" charset="0"/>
                <a:cs typeface="Segoe UI" panose="020B0502040204020203" pitchFamily="34" charset="0"/>
              </a:endParaRPr>
            </a:p>
          </p:txBody>
        </p:sp>
      </p:grpSp>
      <p:pic>
        <p:nvPicPr>
          <p:cNvPr id="9" name="图片 8">
            <a:extLst>
              <a:ext uri="{FF2B5EF4-FFF2-40B4-BE49-F238E27FC236}">
                <a16:creationId xmlns:a16="http://schemas.microsoft.com/office/drawing/2014/main" id="{22A3C336-505C-AC9F-28FD-2CB64222FA61}"/>
              </a:ext>
            </a:extLst>
          </p:cNvPr>
          <p:cNvPicPr>
            <a:picLocks noChangeAspect="1"/>
          </p:cNvPicPr>
          <p:nvPr/>
        </p:nvPicPr>
        <p:blipFill>
          <a:blip r:embed="rId5"/>
          <a:stretch>
            <a:fillRect/>
          </a:stretch>
        </p:blipFill>
        <p:spPr>
          <a:xfrm>
            <a:off x="4513474" y="880381"/>
            <a:ext cx="2467313" cy="2467313"/>
          </a:xfrm>
          <a:custGeom>
            <a:avLst/>
            <a:gdLst>
              <a:gd name="connsiteX0" fmla="*/ 867 w 2467313"/>
              <a:gd name="connsiteY0" fmla="*/ 12 h 2467313"/>
              <a:gd name="connsiteX1" fmla="*/ 2468181 w 2467313"/>
              <a:gd name="connsiteY1" fmla="*/ 12 h 2467313"/>
              <a:gd name="connsiteX2" fmla="*/ 2468181 w 2467313"/>
              <a:gd name="connsiteY2" fmla="*/ 2467326 h 2467313"/>
              <a:gd name="connsiteX3" fmla="*/ 867 w 2467313"/>
              <a:gd name="connsiteY3" fmla="*/ 2467326 h 2467313"/>
            </a:gdLst>
            <a:ahLst/>
            <a:cxnLst>
              <a:cxn ang="0">
                <a:pos x="connsiteX0" y="connsiteY0"/>
              </a:cxn>
              <a:cxn ang="0">
                <a:pos x="connsiteX1" y="connsiteY1"/>
              </a:cxn>
              <a:cxn ang="0">
                <a:pos x="connsiteX2" y="connsiteY2"/>
              </a:cxn>
              <a:cxn ang="0">
                <a:pos x="connsiteX3" y="connsiteY3"/>
              </a:cxn>
            </a:cxnLst>
            <a:rect l="l" t="t" r="r" b="b"/>
            <a:pathLst>
              <a:path w="2467313" h="2467313">
                <a:moveTo>
                  <a:pt x="867" y="12"/>
                </a:moveTo>
                <a:lnTo>
                  <a:pt x="2468181" y="12"/>
                </a:lnTo>
                <a:lnTo>
                  <a:pt x="2468181" y="2467326"/>
                </a:lnTo>
                <a:lnTo>
                  <a:pt x="867" y="2467326"/>
                </a:lnTo>
                <a:close/>
              </a:path>
            </a:pathLst>
          </a:custGeom>
        </p:spPr>
      </p:pic>
      <p:pic>
        <p:nvPicPr>
          <p:cNvPr id="10" name="图片 9">
            <a:extLst>
              <a:ext uri="{FF2B5EF4-FFF2-40B4-BE49-F238E27FC236}">
                <a16:creationId xmlns:a16="http://schemas.microsoft.com/office/drawing/2014/main" id="{CDE1E752-09ED-7AB8-47D4-7785AD2E9591}"/>
              </a:ext>
            </a:extLst>
          </p:cNvPr>
          <p:cNvPicPr>
            <a:picLocks noChangeAspect="1"/>
          </p:cNvPicPr>
          <p:nvPr/>
        </p:nvPicPr>
        <p:blipFill>
          <a:blip r:embed="rId6"/>
          <a:stretch>
            <a:fillRect/>
          </a:stretch>
        </p:blipFill>
        <p:spPr>
          <a:xfrm>
            <a:off x="6145004" y="880381"/>
            <a:ext cx="2467313" cy="2467313"/>
          </a:xfrm>
          <a:custGeom>
            <a:avLst/>
            <a:gdLst>
              <a:gd name="connsiteX0" fmla="*/ 1252 w 2467313"/>
              <a:gd name="connsiteY0" fmla="*/ 12 h 2467313"/>
              <a:gd name="connsiteX1" fmla="*/ 2468566 w 2467313"/>
              <a:gd name="connsiteY1" fmla="*/ 12 h 2467313"/>
              <a:gd name="connsiteX2" fmla="*/ 2468566 w 2467313"/>
              <a:gd name="connsiteY2" fmla="*/ 2467326 h 2467313"/>
              <a:gd name="connsiteX3" fmla="*/ 1252 w 2467313"/>
              <a:gd name="connsiteY3" fmla="*/ 2467326 h 2467313"/>
            </a:gdLst>
            <a:ahLst/>
            <a:cxnLst>
              <a:cxn ang="0">
                <a:pos x="connsiteX0" y="connsiteY0"/>
              </a:cxn>
              <a:cxn ang="0">
                <a:pos x="connsiteX1" y="connsiteY1"/>
              </a:cxn>
              <a:cxn ang="0">
                <a:pos x="connsiteX2" y="connsiteY2"/>
              </a:cxn>
              <a:cxn ang="0">
                <a:pos x="connsiteX3" y="connsiteY3"/>
              </a:cxn>
            </a:cxnLst>
            <a:rect l="l" t="t" r="r" b="b"/>
            <a:pathLst>
              <a:path w="2467313" h="2467313">
                <a:moveTo>
                  <a:pt x="1252" y="12"/>
                </a:moveTo>
                <a:lnTo>
                  <a:pt x="2468566" y="12"/>
                </a:lnTo>
                <a:lnTo>
                  <a:pt x="2468566" y="2467326"/>
                </a:lnTo>
                <a:lnTo>
                  <a:pt x="1252" y="2467326"/>
                </a:lnTo>
                <a:close/>
              </a:path>
            </a:pathLst>
          </a:custGeom>
        </p:spPr>
      </p:pic>
      <p:pic>
        <p:nvPicPr>
          <p:cNvPr id="11" name="图片 10">
            <a:extLst>
              <a:ext uri="{FF2B5EF4-FFF2-40B4-BE49-F238E27FC236}">
                <a16:creationId xmlns:a16="http://schemas.microsoft.com/office/drawing/2014/main" id="{AE6F41F0-FA0D-544B-416E-06699B7DB7AF}"/>
              </a:ext>
            </a:extLst>
          </p:cNvPr>
          <p:cNvPicPr>
            <a:picLocks noChangeAspect="1"/>
          </p:cNvPicPr>
          <p:nvPr/>
        </p:nvPicPr>
        <p:blipFill>
          <a:blip r:embed="rId7"/>
          <a:stretch>
            <a:fillRect/>
          </a:stretch>
        </p:blipFill>
        <p:spPr>
          <a:xfrm>
            <a:off x="7782619" y="880381"/>
            <a:ext cx="2467313" cy="2467313"/>
          </a:xfrm>
          <a:custGeom>
            <a:avLst/>
            <a:gdLst>
              <a:gd name="connsiteX0" fmla="*/ 1633 w 2467313"/>
              <a:gd name="connsiteY0" fmla="*/ 12 h 2467313"/>
              <a:gd name="connsiteX1" fmla="*/ 2468947 w 2467313"/>
              <a:gd name="connsiteY1" fmla="*/ 12 h 2467313"/>
              <a:gd name="connsiteX2" fmla="*/ 2468947 w 2467313"/>
              <a:gd name="connsiteY2" fmla="*/ 2467326 h 2467313"/>
              <a:gd name="connsiteX3" fmla="*/ 1633 w 2467313"/>
              <a:gd name="connsiteY3" fmla="*/ 2467326 h 2467313"/>
            </a:gdLst>
            <a:ahLst/>
            <a:cxnLst>
              <a:cxn ang="0">
                <a:pos x="connsiteX0" y="connsiteY0"/>
              </a:cxn>
              <a:cxn ang="0">
                <a:pos x="connsiteX1" y="connsiteY1"/>
              </a:cxn>
              <a:cxn ang="0">
                <a:pos x="connsiteX2" y="connsiteY2"/>
              </a:cxn>
              <a:cxn ang="0">
                <a:pos x="connsiteX3" y="connsiteY3"/>
              </a:cxn>
            </a:cxnLst>
            <a:rect l="l" t="t" r="r" b="b"/>
            <a:pathLst>
              <a:path w="2467313" h="2467313">
                <a:moveTo>
                  <a:pt x="1633" y="12"/>
                </a:moveTo>
                <a:lnTo>
                  <a:pt x="2468947" y="12"/>
                </a:lnTo>
                <a:lnTo>
                  <a:pt x="2468947" y="2467326"/>
                </a:lnTo>
                <a:lnTo>
                  <a:pt x="1633" y="2467326"/>
                </a:lnTo>
                <a:close/>
              </a:path>
            </a:pathLst>
          </a:custGeom>
        </p:spPr>
      </p:pic>
      <p:pic>
        <p:nvPicPr>
          <p:cNvPr id="12" name="图片 11">
            <a:extLst>
              <a:ext uri="{FF2B5EF4-FFF2-40B4-BE49-F238E27FC236}">
                <a16:creationId xmlns:a16="http://schemas.microsoft.com/office/drawing/2014/main" id="{1B57C7A0-3FA7-B403-75BF-E0D4858591A3}"/>
              </a:ext>
            </a:extLst>
          </p:cNvPr>
          <p:cNvPicPr>
            <a:picLocks noChangeAspect="1"/>
          </p:cNvPicPr>
          <p:nvPr/>
        </p:nvPicPr>
        <p:blipFill>
          <a:blip r:embed="rId8"/>
          <a:stretch>
            <a:fillRect/>
          </a:stretch>
        </p:blipFill>
        <p:spPr>
          <a:xfrm>
            <a:off x="7782619" y="3429000"/>
            <a:ext cx="2467313" cy="2467313"/>
          </a:xfrm>
          <a:custGeom>
            <a:avLst/>
            <a:gdLst>
              <a:gd name="connsiteX0" fmla="*/ 1635 w 2467313"/>
              <a:gd name="connsiteY0" fmla="*/ 447 h 2467313"/>
              <a:gd name="connsiteX1" fmla="*/ 2468948 w 2467313"/>
              <a:gd name="connsiteY1" fmla="*/ 447 h 2467313"/>
              <a:gd name="connsiteX2" fmla="*/ 2468948 w 2467313"/>
              <a:gd name="connsiteY2" fmla="*/ 2467761 h 2467313"/>
              <a:gd name="connsiteX3" fmla="*/ 1635 w 2467313"/>
              <a:gd name="connsiteY3" fmla="*/ 2467761 h 2467313"/>
            </a:gdLst>
            <a:ahLst/>
            <a:cxnLst>
              <a:cxn ang="0">
                <a:pos x="connsiteX0" y="connsiteY0"/>
              </a:cxn>
              <a:cxn ang="0">
                <a:pos x="connsiteX1" y="connsiteY1"/>
              </a:cxn>
              <a:cxn ang="0">
                <a:pos x="connsiteX2" y="connsiteY2"/>
              </a:cxn>
              <a:cxn ang="0">
                <a:pos x="connsiteX3" y="connsiteY3"/>
              </a:cxn>
            </a:cxnLst>
            <a:rect l="l" t="t" r="r" b="b"/>
            <a:pathLst>
              <a:path w="2467313" h="2467313">
                <a:moveTo>
                  <a:pt x="1635" y="447"/>
                </a:moveTo>
                <a:lnTo>
                  <a:pt x="2468948" y="447"/>
                </a:lnTo>
                <a:lnTo>
                  <a:pt x="2468948" y="2467761"/>
                </a:lnTo>
                <a:lnTo>
                  <a:pt x="1635" y="2467761"/>
                </a:lnTo>
                <a:close/>
              </a:path>
            </a:pathLst>
          </a:custGeom>
        </p:spPr>
      </p:pic>
      <p:pic>
        <p:nvPicPr>
          <p:cNvPr id="13" name="图片 12">
            <a:extLst>
              <a:ext uri="{FF2B5EF4-FFF2-40B4-BE49-F238E27FC236}">
                <a16:creationId xmlns:a16="http://schemas.microsoft.com/office/drawing/2014/main" id="{F514F577-8AEF-AF71-CEB4-87F29E4F6DA8}"/>
              </a:ext>
            </a:extLst>
          </p:cNvPr>
          <p:cNvPicPr>
            <a:picLocks noChangeAspect="1"/>
          </p:cNvPicPr>
          <p:nvPr/>
        </p:nvPicPr>
        <p:blipFill>
          <a:blip r:embed="rId9"/>
          <a:stretch>
            <a:fillRect/>
          </a:stretch>
        </p:blipFill>
        <p:spPr>
          <a:xfrm>
            <a:off x="6145004" y="3429000"/>
            <a:ext cx="2467313" cy="2467313"/>
          </a:xfrm>
          <a:custGeom>
            <a:avLst/>
            <a:gdLst>
              <a:gd name="connsiteX0" fmla="*/ 1251 w 2467313"/>
              <a:gd name="connsiteY0" fmla="*/ 447 h 2467313"/>
              <a:gd name="connsiteX1" fmla="*/ 2468565 w 2467313"/>
              <a:gd name="connsiteY1" fmla="*/ 447 h 2467313"/>
              <a:gd name="connsiteX2" fmla="*/ 2468565 w 2467313"/>
              <a:gd name="connsiteY2" fmla="*/ 2467761 h 2467313"/>
              <a:gd name="connsiteX3" fmla="*/ 1251 w 2467313"/>
              <a:gd name="connsiteY3" fmla="*/ 2467761 h 2467313"/>
            </a:gdLst>
            <a:ahLst/>
            <a:cxnLst>
              <a:cxn ang="0">
                <a:pos x="connsiteX0" y="connsiteY0"/>
              </a:cxn>
              <a:cxn ang="0">
                <a:pos x="connsiteX1" y="connsiteY1"/>
              </a:cxn>
              <a:cxn ang="0">
                <a:pos x="connsiteX2" y="connsiteY2"/>
              </a:cxn>
              <a:cxn ang="0">
                <a:pos x="connsiteX3" y="connsiteY3"/>
              </a:cxn>
            </a:cxnLst>
            <a:rect l="l" t="t" r="r" b="b"/>
            <a:pathLst>
              <a:path w="2467313" h="2467313">
                <a:moveTo>
                  <a:pt x="1251" y="447"/>
                </a:moveTo>
                <a:lnTo>
                  <a:pt x="2468565" y="447"/>
                </a:lnTo>
                <a:lnTo>
                  <a:pt x="2468565" y="2467761"/>
                </a:lnTo>
                <a:lnTo>
                  <a:pt x="1251" y="2467761"/>
                </a:lnTo>
                <a:close/>
              </a:path>
            </a:pathLst>
          </a:custGeom>
        </p:spPr>
      </p:pic>
      <p:pic>
        <p:nvPicPr>
          <p:cNvPr id="14" name="图片 13">
            <a:extLst>
              <a:ext uri="{FF2B5EF4-FFF2-40B4-BE49-F238E27FC236}">
                <a16:creationId xmlns:a16="http://schemas.microsoft.com/office/drawing/2014/main" id="{F68B59B1-4029-F93C-641A-5E89FB526046}"/>
              </a:ext>
            </a:extLst>
          </p:cNvPr>
          <p:cNvPicPr>
            <a:picLocks noChangeAspect="1"/>
          </p:cNvPicPr>
          <p:nvPr/>
        </p:nvPicPr>
        <p:blipFill>
          <a:blip r:embed="rId10"/>
          <a:stretch>
            <a:fillRect/>
          </a:stretch>
        </p:blipFill>
        <p:spPr>
          <a:xfrm>
            <a:off x="4513474" y="3429000"/>
            <a:ext cx="2467313" cy="2467313"/>
          </a:xfrm>
          <a:custGeom>
            <a:avLst/>
            <a:gdLst>
              <a:gd name="connsiteX0" fmla="*/ 868 w 2467313"/>
              <a:gd name="connsiteY0" fmla="*/ 447 h 2467313"/>
              <a:gd name="connsiteX1" fmla="*/ 2468181 w 2467313"/>
              <a:gd name="connsiteY1" fmla="*/ 447 h 2467313"/>
              <a:gd name="connsiteX2" fmla="*/ 2468181 w 2467313"/>
              <a:gd name="connsiteY2" fmla="*/ 2467761 h 2467313"/>
              <a:gd name="connsiteX3" fmla="*/ 868 w 2467313"/>
              <a:gd name="connsiteY3" fmla="*/ 2467761 h 2467313"/>
            </a:gdLst>
            <a:ahLst/>
            <a:cxnLst>
              <a:cxn ang="0">
                <a:pos x="connsiteX0" y="connsiteY0"/>
              </a:cxn>
              <a:cxn ang="0">
                <a:pos x="connsiteX1" y="connsiteY1"/>
              </a:cxn>
              <a:cxn ang="0">
                <a:pos x="connsiteX2" y="connsiteY2"/>
              </a:cxn>
              <a:cxn ang="0">
                <a:pos x="connsiteX3" y="connsiteY3"/>
              </a:cxn>
            </a:cxnLst>
            <a:rect l="l" t="t" r="r" b="b"/>
            <a:pathLst>
              <a:path w="2467313" h="2467313">
                <a:moveTo>
                  <a:pt x="868" y="447"/>
                </a:moveTo>
                <a:lnTo>
                  <a:pt x="2468181" y="447"/>
                </a:lnTo>
                <a:lnTo>
                  <a:pt x="2468181" y="2467761"/>
                </a:lnTo>
                <a:lnTo>
                  <a:pt x="868" y="2467761"/>
                </a:lnTo>
                <a:close/>
              </a:path>
            </a:pathLst>
          </a:custGeom>
        </p:spPr>
      </p:pic>
      <p:pic>
        <p:nvPicPr>
          <p:cNvPr id="15" name="图片 14">
            <a:extLst>
              <a:ext uri="{FF2B5EF4-FFF2-40B4-BE49-F238E27FC236}">
                <a16:creationId xmlns:a16="http://schemas.microsoft.com/office/drawing/2014/main" id="{5C18DE84-B854-66E4-D959-45560153C3EE}"/>
              </a:ext>
            </a:extLst>
          </p:cNvPr>
          <p:cNvPicPr>
            <a:picLocks noChangeAspect="1"/>
          </p:cNvPicPr>
          <p:nvPr/>
        </p:nvPicPr>
        <p:blipFill>
          <a:blip r:embed="rId11"/>
          <a:stretch>
            <a:fillRect/>
          </a:stretch>
        </p:blipFill>
        <p:spPr>
          <a:xfrm>
            <a:off x="2888250" y="3429000"/>
            <a:ext cx="2467313" cy="2467313"/>
          </a:xfrm>
          <a:custGeom>
            <a:avLst/>
            <a:gdLst>
              <a:gd name="connsiteX0" fmla="*/ 483 w 2467313"/>
              <a:gd name="connsiteY0" fmla="*/ 447 h 2467313"/>
              <a:gd name="connsiteX1" fmla="*/ 2467797 w 2467313"/>
              <a:gd name="connsiteY1" fmla="*/ 447 h 2467313"/>
              <a:gd name="connsiteX2" fmla="*/ 2467797 w 2467313"/>
              <a:gd name="connsiteY2" fmla="*/ 2467760 h 2467313"/>
              <a:gd name="connsiteX3" fmla="*/ 483 w 2467313"/>
              <a:gd name="connsiteY3" fmla="*/ 2467760 h 2467313"/>
            </a:gdLst>
            <a:ahLst/>
            <a:cxnLst>
              <a:cxn ang="0">
                <a:pos x="connsiteX0" y="connsiteY0"/>
              </a:cxn>
              <a:cxn ang="0">
                <a:pos x="connsiteX1" y="connsiteY1"/>
              </a:cxn>
              <a:cxn ang="0">
                <a:pos x="connsiteX2" y="connsiteY2"/>
              </a:cxn>
              <a:cxn ang="0">
                <a:pos x="connsiteX3" y="connsiteY3"/>
              </a:cxn>
            </a:cxnLst>
            <a:rect l="l" t="t" r="r" b="b"/>
            <a:pathLst>
              <a:path w="2467313" h="2467313">
                <a:moveTo>
                  <a:pt x="483" y="447"/>
                </a:moveTo>
                <a:lnTo>
                  <a:pt x="2467797" y="447"/>
                </a:lnTo>
                <a:lnTo>
                  <a:pt x="2467797" y="2467760"/>
                </a:lnTo>
                <a:lnTo>
                  <a:pt x="483" y="2467760"/>
                </a:lnTo>
                <a:close/>
              </a:path>
            </a:pathLst>
          </a:custGeom>
        </p:spPr>
      </p:pic>
      <p:pic>
        <p:nvPicPr>
          <p:cNvPr id="16" name="图片 15">
            <a:extLst>
              <a:ext uri="{FF2B5EF4-FFF2-40B4-BE49-F238E27FC236}">
                <a16:creationId xmlns:a16="http://schemas.microsoft.com/office/drawing/2014/main" id="{A0F1669D-7E1B-602D-F374-43C6ECFF065F}"/>
              </a:ext>
            </a:extLst>
          </p:cNvPr>
          <p:cNvPicPr>
            <a:picLocks noChangeAspect="1"/>
          </p:cNvPicPr>
          <p:nvPr/>
        </p:nvPicPr>
        <p:blipFill>
          <a:blip r:embed="rId12"/>
          <a:stretch>
            <a:fillRect/>
          </a:stretch>
        </p:blipFill>
        <p:spPr>
          <a:xfrm>
            <a:off x="9420550" y="880381"/>
            <a:ext cx="2467313" cy="2467313"/>
          </a:xfrm>
          <a:custGeom>
            <a:avLst/>
            <a:gdLst>
              <a:gd name="connsiteX0" fmla="*/ 2018 w 2467313"/>
              <a:gd name="connsiteY0" fmla="*/ 12 h 2467313"/>
              <a:gd name="connsiteX1" fmla="*/ 2469332 w 2467313"/>
              <a:gd name="connsiteY1" fmla="*/ 12 h 2467313"/>
              <a:gd name="connsiteX2" fmla="*/ 2469332 w 2467313"/>
              <a:gd name="connsiteY2" fmla="*/ 2467326 h 2467313"/>
              <a:gd name="connsiteX3" fmla="*/ 2018 w 2467313"/>
              <a:gd name="connsiteY3" fmla="*/ 2467326 h 2467313"/>
            </a:gdLst>
            <a:ahLst/>
            <a:cxnLst>
              <a:cxn ang="0">
                <a:pos x="connsiteX0" y="connsiteY0"/>
              </a:cxn>
              <a:cxn ang="0">
                <a:pos x="connsiteX1" y="connsiteY1"/>
              </a:cxn>
              <a:cxn ang="0">
                <a:pos x="connsiteX2" y="connsiteY2"/>
              </a:cxn>
              <a:cxn ang="0">
                <a:pos x="connsiteX3" y="connsiteY3"/>
              </a:cxn>
            </a:cxnLst>
            <a:rect l="l" t="t" r="r" b="b"/>
            <a:pathLst>
              <a:path w="2467313" h="2467313">
                <a:moveTo>
                  <a:pt x="2018" y="12"/>
                </a:moveTo>
                <a:lnTo>
                  <a:pt x="2469332" y="12"/>
                </a:lnTo>
                <a:lnTo>
                  <a:pt x="2469332" y="2467326"/>
                </a:lnTo>
                <a:lnTo>
                  <a:pt x="2018" y="2467326"/>
                </a:lnTo>
                <a:close/>
              </a:path>
            </a:pathLst>
          </a:custGeom>
        </p:spPr>
      </p:pic>
      <p:grpSp>
        <p:nvGrpSpPr>
          <p:cNvPr id="17" name="组合 16">
            <a:extLst>
              <a:ext uri="{FF2B5EF4-FFF2-40B4-BE49-F238E27FC236}">
                <a16:creationId xmlns:a16="http://schemas.microsoft.com/office/drawing/2014/main" id="{1BAABAAC-95E9-0F5E-86A6-6245C26AF793}"/>
              </a:ext>
            </a:extLst>
          </p:cNvPr>
          <p:cNvGrpSpPr/>
          <p:nvPr/>
        </p:nvGrpSpPr>
        <p:grpSpPr>
          <a:xfrm>
            <a:off x="274329" y="5385803"/>
            <a:ext cx="1455924" cy="307777"/>
            <a:chOff x="449863" y="4242450"/>
            <a:chExt cx="1455924" cy="307777"/>
          </a:xfrm>
        </p:grpSpPr>
        <p:sp>
          <p:nvSpPr>
            <p:cNvPr id="18" name="任意多边形: 形状 108">
              <a:extLst>
                <a:ext uri="{FF2B5EF4-FFF2-40B4-BE49-F238E27FC236}">
                  <a16:creationId xmlns:a16="http://schemas.microsoft.com/office/drawing/2014/main" id="{5075D8AF-C81B-8AE6-B333-83EBF1C00619}"/>
                </a:ext>
              </a:extLst>
            </p:cNvPr>
            <p:cNvSpPr/>
            <p:nvPr/>
          </p:nvSpPr>
          <p:spPr>
            <a:xfrm>
              <a:off x="449863" y="4296528"/>
              <a:ext cx="180000" cy="180000"/>
            </a:xfrm>
            <a:custGeom>
              <a:avLst/>
              <a:gdLst>
                <a:gd name="connsiteX0" fmla="*/ 188976 w 188976"/>
                <a:gd name="connsiteY0" fmla="*/ 94488 h 188976"/>
                <a:gd name="connsiteX1" fmla="*/ 94488 w 188976"/>
                <a:gd name="connsiteY1" fmla="*/ 188976 h 188976"/>
                <a:gd name="connsiteX2" fmla="*/ 0 w 188976"/>
                <a:gd name="connsiteY2" fmla="*/ 94488 h 188976"/>
                <a:gd name="connsiteX3" fmla="*/ 94488 w 188976"/>
                <a:gd name="connsiteY3" fmla="*/ 0 h 188976"/>
                <a:gd name="connsiteX4" fmla="*/ 188976 w 188976"/>
                <a:gd name="connsiteY4" fmla="*/ 94488 h 188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976" h="188976">
                  <a:moveTo>
                    <a:pt x="188976" y="94488"/>
                  </a:moveTo>
                  <a:cubicBezTo>
                    <a:pt x="188976" y="146672"/>
                    <a:pt x="146672" y="188976"/>
                    <a:pt x="94488" y="188976"/>
                  </a:cubicBezTo>
                  <a:cubicBezTo>
                    <a:pt x="42304" y="188976"/>
                    <a:pt x="0" y="146672"/>
                    <a:pt x="0" y="94488"/>
                  </a:cubicBezTo>
                  <a:cubicBezTo>
                    <a:pt x="0" y="42304"/>
                    <a:pt x="42304" y="0"/>
                    <a:pt x="94488" y="0"/>
                  </a:cubicBezTo>
                  <a:cubicBezTo>
                    <a:pt x="146672" y="0"/>
                    <a:pt x="188976" y="42304"/>
                    <a:pt x="188976" y="94488"/>
                  </a:cubicBezTo>
                  <a:close/>
                </a:path>
              </a:pathLst>
            </a:custGeom>
            <a:solidFill>
              <a:srgbClr val="F4F1DE"/>
            </a:solidFill>
            <a:ln w="4763" cap="flat">
              <a:solidFill>
                <a:srgbClr val="000000"/>
              </a:solidFill>
              <a:prstDash val="solid"/>
              <a:miter/>
            </a:ln>
          </p:spPr>
          <p:txBody>
            <a:bodyPr rtlCol="0" anchor="ctr"/>
            <a:lstStyle/>
            <a:p>
              <a:pPr algn="ctr"/>
              <a:endParaRPr lang="zh-CN" altLang="en-US" dirty="0"/>
            </a:p>
          </p:txBody>
        </p:sp>
        <p:sp>
          <p:nvSpPr>
            <p:cNvPr id="19" name="文本框 18">
              <a:extLst>
                <a:ext uri="{FF2B5EF4-FFF2-40B4-BE49-F238E27FC236}">
                  <a16:creationId xmlns:a16="http://schemas.microsoft.com/office/drawing/2014/main" id="{5E209588-6AD9-DED5-96A4-C545BC86297E}"/>
                </a:ext>
              </a:extLst>
            </p:cNvPr>
            <p:cNvSpPr txBox="1"/>
            <p:nvPr/>
          </p:nvSpPr>
          <p:spPr>
            <a:xfrm>
              <a:off x="555933" y="4242450"/>
              <a:ext cx="1349854" cy="307777"/>
            </a:xfrm>
            <a:prstGeom prst="rect">
              <a:avLst/>
            </a:prstGeom>
            <a:noFill/>
          </p:spPr>
          <p:txBody>
            <a:bodyPr wrap="square" rtlCol="0">
              <a:spAutoFit/>
            </a:bodyPr>
            <a:lstStyle/>
            <a:p>
              <a:pPr algn="ctr"/>
              <a:r>
                <a:rPr lang="en-US" altLang="zh-CN" sz="1400" dirty="0">
                  <a:solidFill>
                    <a:srgbClr val="000000"/>
                  </a:solidFill>
                  <a:latin typeface="Times New Roman" panose="02020603050405020304" pitchFamily="18" charset="0"/>
                  <a:cs typeface="Times New Roman" panose="02020603050405020304" pitchFamily="18" charset="0"/>
                  <a:sym typeface="Arial"/>
                  <a:rtl val="0"/>
                </a:rPr>
                <a:t>Living room</a:t>
              </a:r>
              <a:endParaRPr lang="zh-CN" altLang="en-US" sz="1400" spc="0" baseline="0" dirty="0">
                <a:solidFill>
                  <a:srgbClr val="000000"/>
                </a:solidFill>
                <a:latin typeface="Times New Roman" panose="02020603050405020304" pitchFamily="18" charset="0"/>
                <a:cs typeface="Times New Roman" panose="02020603050405020304" pitchFamily="18" charset="0"/>
                <a:sym typeface="Arial"/>
                <a:rtl val="0"/>
              </a:endParaRPr>
            </a:p>
          </p:txBody>
        </p:sp>
      </p:grpSp>
      <p:grpSp>
        <p:nvGrpSpPr>
          <p:cNvPr id="20" name="组合 19">
            <a:extLst>
              <a:ext uri="{FF2B5EF4-FFF2-40B4-BE49-F238E27FC236}">
                <a16:creationId xmlns:a16="http://schemas.microsoft.com/office/drawing/2014/main" id="{46CC1084-869B-5B75-8295-E11962623804}"/>
              </a:ext>
            </a:extLst>
          </p:cNvPr>
          <p:cNvGrpSpPr/>
          <p:nvPr/>
        </p:nvGrpSpPr>
        <p:grpSpPr>
          <a:xfrm>
            <a:off x="1836323" y="5385803"/>
            <a:ext cx="1274168" cy="307777"/>
            <a:chOff x="454237" y="4627396"/>
            <a:chExt cx="1274168" cy="307777"/>
          </a:xfrm>
        </p:grpSpPr>
        <p:sp>
          <p:nvSpPr>
            <p:cNvPr id="21" name="任意多边形: 形状 109">
              <a:extLst>
                <a:ext uri="{FF2B5EF4-FFF2-40B4-BE49-F238E27FC236}">
                  <a16:creationId xmlns:a16="http://schemas.microsoft.com/office/drawing/2014/main" id="{F1910FBD-A660-6113-3C18-ACEF4D44196A}"/>
                </a:ext>
              </a:extLst>
            </p:cNvPr>
            <p:cNvSpPr/>
            <p:nvPr/>
          </p:nvSpPr>
          <p:spPr>
            <a:xfrm>
              <a:off x="454237" y="4681474"/>
              <a:ext cx="180000" cy="180000"/>
            </a:xfrm>
            <a:custGeom>
              <a:avLst/>
              <a:gdLst>
                <a:gd name="connsiteX0" fmla="*/ 188976 w 188976"/>
                <a:gd name="connsiteY0" fmla="*/ 94488 h 188976"/>
                <a:gd name="connsiteX1" fmla="*/ 94488 w 188976"/>
                <a:gd name="connsiteY1" fmla="*/ 188976 h 188976"/>
                <a:gd name="connsiteX2" fmla="*/ 0 w 188976"/>
                <a:gd name="connsiteY2" fmla="*/ 94488 h 188976"/>
                <a:gd name="connsiteX3" fmla="*/ 94488 w 188976"/>
                <a:gd name="connsiteY3" fmla="*/ 0 h 188976"/>
                <a:gd name="connsiteX4" fmla="*/ 188976 w 188976"/>
                <a:gd name="connsiteY4" fmla="*/ 94488 h 188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976" h="188976">
                  <a:moveTo>
                    <a:pt x="188976" y="94488"/>
                  </a:moveTo>
                  <a:cubicBezTo>
                    <a:pt x="188976" y="146672"/>
                    <a:pt x="146672" y="188976"/>
                    <a:pt x="94488" y="188976"/>
                  </a:cubicBezTo>
                  <a:cubicBezTo>
                    <a:pt x="42304" y="188976"/>
                    <a:pt x="0" y="146672"/>
                    <a:pt x="0" y="94488"/>
                  </a:cubicBezTo>
                  <a:cubicBezTo>
                    <a:pt x="0" y="42304"/>
                    <a:pt x="42304" y="0"/>
                    <a:pt x="94488" y="0"/>
                  </a:cubicBezTo>
                  <a:cubicBezTo>
                    <a:pt x="146672" y="0"/>
                    <a:pt x="188976" y="42304"/>
                    <a:pt x="188976" y="94488"/>
                  </a:cubicBezTo>
                  <a:close/>
                </a:path>
              </a:pathLst>
            </a:custGeom>
            <a:solidFill>
              <a:srgbClr val="EAB69F"/>
            </a:solidFill>
            <a:ln w="4763" cap="flat">
              <a:solidFill>
                <a:srgbClr val="000000"/>
              </a:solidFill>
              <a:prstDash val="solid"/>
              <a:miter/>
            </a:ln>
          </p:spPr>
          <p:txBody>
            <a:bodyPr rtlCol="0" anchor="ctr"/>
            <a:lstStyle/>
            <a:p>
              <a:pPr algn="ctr"/>
              <a:endParaRPr lang="zh-CN" altLang="en-US"/>
            </a:p>
          </p:txBody>
        </p:sp>
        <p:sp>
          <p:nvSpPr>
            <p:cNvPr id="22" name="文本框 21">
              <a:extLst>
                <a:ext uri="{FF2B5EF4-FFF2-40B4-BE49-F238E27FC236}">
                  <a16:creationId xmlns:a16="http://schemas.microsoft.com/office/drawing/2014/main" id="{77C7C463-E4B8-D4C0-E610-703930481C59}"/>
                </a:ext>
              </a:extLst>
            </p:cNvPr>
            <p:cNvSpPr txBox="1"/>
            <p:nvPr/>
          </p:nvSpPr>
          <p:spPr>
            <a:xfrm>
              <a:off x="583089" y="4627396"/>
              <a:ext cx="1145316" cy="307777"/>
            </a:xfrm>
            <a:prstGeom prst="rect">
              <a:avLst/>
            </a:prstGeom>
            <a:noFill/>
          </p:spPr>
          <p:txBody>
            <a:bodyPr wrap="square" rtlCol="0">
              <a:spAutoFit/>
            </a:bodyPr>
            <a:lstStyle/>
            <a:p>
              <a:pPr algn="ctr"/>
              <a:r>
                <a:rPr lang="en-US" altLang="zh-CN" sz="1400" dirty="0">
                  <a:solidFill>
                    <a:srgbClr val="000000"/>
                  </a:solidFill>
                  <a:latin typeface="Times New Roman" panose="02020603050405020304" pitchFamily="18" charset="0"/>
                  <a:cs typeface="Times New Roman" panose="02020603050405020304" pitchFamily="18" charset="0"/>
                  <a:sym typeface="Arial"/>
                  <a:rtl val="0"/>
                </a:rPr>
                <a:t>Bedroom</a:t>
              </a:r>
              <a:r>
                <a:rPr lang="en-US" altLang="zh-CN" sz="1400" dirty="0">
                  <a:solidFill>
                    <a:srgbClr val="000000"/>
                  </a:solidFill>
                  <a:cs typeface="Arial"/>
                  <a:sym typeface="Arial"/>
                  <a:rtl val="0"/>
                </a:rPr>
                <a:t> </a:t>
              </a:r>
              <a:endParaRPr lang="zh-CN" altLang="en-US" sz="1400" spc="0" baseline="0" dirty="0">
                <a:solidFill>
                  <a:srgbClr val="000000"/>
                </a:solidFill>
                <a:cs typeface="Arial"/>
                <a:sym typeface="Arial"/>
                <a:rtl val="0"/>
              </a:endParaRPr>
            </a:p>
          </p:txBody>
        </p:sp>
      </p:grpSp>
      <p:grpSp>
        <p:nvGrpSpPr>
          <p:cNvPr id="23" name="组合 22">
            <a:extLst>
              <a:ext uri="{FF2B5EF4-FFF2-40B4-BE49-F238E27FC236}">
                <a16:creationId xmlns:a16="http://schemas.microsoft.com/office/drawing/2014/main" id="{CA04B331-3B9D-40D2-71C1-639D30A53C7E}"/>
              </a:ext>
            </a:extLst>
          </p:cNvPr>
          <p:cNvGrpSpPr/>
          <p:nvPr/>
        </p:nvGrpSpPr>
        <p:grpSpPr>
          <a:xfrm>
            <a:off x="274329" y="5687248"/>
            <a:ext cx="1119615" cy="307777"/>
            <a:chOff x="466758" y="4988259"/>
            <a:chExt cx="1119615" cy="307777"/>
          </a:xfrm>
        </p:grpSpPr>
        <p:sp>
          <p:nvSpPr>
            <p:cNvPr id="24" name="任意多边形: 形状 110">
              <a:extLst>
                <a:ext uri="{FF2B5EF4-FFF2-40B4-BE49-F238E27FC236}">
                  <a16:creationId xmlns:a16="http://schemas.microsoft.com/office/drawing/2014/main" id="{58154B7F-8D6F-ACC8-9478-04852AF1431E}"/>
                </a:ext>
              </a:extLst>
            </p:cNvPr>
            <p:cNvSpPr/>
            <p:nvPr/>
          </p:nvSpPr>
          <p:spPr>
            <a:xfrm>
              <a:off x="466758" y="5042337"/>
              <a:ext cx="180000" cy="180000"/>
            </a:xfrm>
            <a:custGeom>
              <a:avLst/>
              <a:gdLst>
                <a:gd name="connsiteX0" fmla="*/ 188976 w 188976"/>
                <a:gd name="connsiteY0" fmla="*/ 94488 h 188976"/>
                <a:gd name="connsiteX1" fmla="*/ 94488 w 188976"/>
                <a:gd name="connsiteY1" fmla="*/ 188976 h 188976"/>
                <a:gd name="connsiteX2" fmla="*/ 0 w 188976"/>
                <a:gd name="connsiteY2" fmla="*/ 94488 h 188976"/>
                <a:gd name="connsiteX3" fmla="*/ 94488 w 188976"/>
                <a:gd name="connsiteY3" fmla="*/ 0 h 188976"/>
                <a:gd name="connsiteX4" fmla="*/ 188976 w 188976"/>
                <a:gd name="connsiteY4" fmla="*/ 94488 h 188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976" h="188976">
                  <a:moveTo>
                    <a:pt x="188976" y="94488"/>
                  </a:moveTo>
                  <a:cubicBezTo>
                    <a:pt x="188976" y="146672"/>
                    <a:pt x="146672" y="188976"/>
                    <a:pt x="94488" y="188976"/>
                  </a:cubicBezTo>
                  <a:cubicBezTo>
                    <a:pt x="42304" y="188976"/>
                    <a:pt x="0" y="146672"/>
                    <a:pt x="0" y="94488"/>
                  </a:cubicBezTo>
                  <a:cubicBezTo>
                    <a:pt x="0" y="42304"/>
                    <a:pt x="42304" y="0"/>
                    <a:pt x="94488" y="0"/>
                  </a:cubicBezTo>
                  <a:cubicBezTo>
                    <a:pt x="146672" y="0"/>
                    <a:pt x="188976" y="42304"/>
                    <a:pt x="188976" y="94488"/>
                  </a:cubicBezTo>
                  <a:close/>
                </a:path>
              </a:pathLst>
            </a:custGeom>
            <a:solidFill>
              <a:srgbClr val="E07A5F"/>
            </a:solidFill>
            <a:ln w="4763" cap="flat">
              <a:solidFill>
                <a:srgbClr val="000000"/>
              </a:solidFill>
              <a:prstDash val="solid"/>
              <a:miter/>
            </a:ln>
          </p:spPr>
          <p:txBody>
            <a:bodyPr rtlCol="0" anchor="ctr"/>
            <a:lstStyle/>
            <a:p>
              <a:pPr algn="ctr"/>
              <a:endParaRPr lang="zh-CN" altLang="en-US" dirty="0"/>
            </a:p>
          </p:txBody>
        </p:sp>
        <p:sp>
          <p:nvSpPr>
            <p:cNvPr id="25" name="文本框 24">
              <a:extLst>
                <a:ext uri="{FF2B5EF4-FFF2-40B4-BE49-F238E27FC236}">
                  <a16:creationId xmlns:a16="http://schemas.microsoft.com/office/drawing/2014/main" id="{F0FCB552-2B84-C72E-17B6-3B48B93EAFC3}"/>
                </a:ext>
              </a:extLst>
            </p:cNvPr>
            <p:cNvSpPr txBox="1"/>
            <p:nvPr/>
          </p:nvSpPr>
          <p:spPr>
            <a:xfrm>
              <a:off x="592123" y="4988259"/>
              <a:ext cx="994250" cy="307777"/>
            </a:xfrm>
            <a:prstGeom prst="rect">
              <a:avLst/>
            </a:prstGeom>
            <a:noFill/>
          </p:spPr>
          <p:txBody>
            <a:bodyPr wrap="square" rtlCol="0">
              <a:spAutoFit/>
            </a:bodyPr>
            <a:lstStyle/>
            <a:p>
              <a:pPr algn="ctr"/>
              <a:r>
                <a:rPr lang="en-US" altLang="zh-CN" sz="1400" dirty="0">
                  <a:solidFill>
                    <a:srgbClr val="000000"/>
                  </a:solidFill>
                  <a:latin typeface="Times New Roman" panose="02020603050405020304" pitchFamily="18" charset="0"/>
                  <a:cs typeface="Times New Roman" panose="02020603050405020304" pitchFamily="18" charset="0"/>
                  <a:sym typeface="Arial"/>
                  <a:rtl val="0"/>
                </a:rPr>
                <a:t>Kitchen</a:t>
              </a:r>
              <a:r>
                <a:rPr lang="en-US" altLang="zh-CN" sz="1331" dirty="0">
                  <a:solidFill>
                    <a:srgbClr val="000000"/>
                  </a:solidFill>
                  <a:cs typeface="Arial"/>
                  <a:sym typeface="Arial"/>
                  <a:rtl val="0"/>
                </a:rPr>
                <a:t> </a:t>
              </a:r>
              <a:endParaRPr lang="zh-CN" altLang="en-US" sz="1331" spc="0" baseline="0" dirty="0">
                <a:solidFill>
                  <a:srgbClr val="000000"/>
                </a:solidFill>
                <a:cs typeface="Arial"/>
                <a:sym typeface="Arial"/>
                <a:rtl val="0"/>
              </a:endParaRPr>
            </a:p>
          </p:txBody>
        </p:sp>
      </p:grpSp>
      <p:grpSp>
        <p:nvGrpSpPr>
          <p:cNvPr id="26" name="组合 25">
            <a:extLst>
              <a:ext uri="{FF2B5EF4-FFF2-40B4-BE49-F238E27FC236}">
                <a16:creationId xmlns:a16="http://schemas.microsoft.com/office/drawing/2014/main" id="{FB289EF5-1C75-22D0-9956-23A488F99D79}"/>
              </a:ext>
            </a:extLst>
          </p:cNvPr>
          <p:cNvGrpSpPr/>
          <p:nvPr/>
        </p:nvGrpSpPr>
        <p:grpSpPr>
          <a:xfrm>
            <a:off x="1836323" y="5687248"/>
            <a:ext cx="1318733" cy="307777"/>
            <a:chOff x="293769" y="6916252"/>
            <a:chExt cx="1318733" cy="307777"/>
          </a:xfrm>
        </p:grpSpPr>
        <p:sp>
          <p:nvSpPr>
            <p:cNvPr id="27" name="任意多边形: 形状 111">
              <a:extLst>
                <a:ext uri="{FF2B5EF4-FFF2-40B4-BE49-F238E27FC236}">
                  <a16:creationId xmlns:a16="http://schemas.microsoft.com/office/drawing/2014/main" id="{2BD193BF-F8A4-13EF-6E2B-4FF6A738D45C}"/>
                </a:ext>
              </a:extLst>
            </p:cNvPr>
            <p:cNvSpPr/>
            <p:nvPr/>
          </p:nvSpPr>
          <p:spPr>
            <a:xfrm>
              <a:off x="293769" y="6970330"/>
              <a:ext cx="180000" cy="180000"/>
            </a:xfrm>
            <a:custGeom>
              <a:avLst/>
              <a:gdLst>
                <a:gd name="connsiteX0" fmla="*/ 188976 w 188976"/>
                <a:gd name="connsiteY0" fmla="*/ 94488 h 188976"/>
                <a:gd name="connsiteX1" fmla="*/ 94488 w 188976"/>
                <a:gd name="connsiteY1" fmla="*/ 188976 h 188976"/>
                <a:gd name="connsiteX2" fmla="*/ 0 w 188976"/>
                <a:gd name="connsiteY2" fmla="*/ 94488 h 188976"/>
                <a:gd name="connsiteX3" fmla="*/ 94488 w 188976"/>
                <a:gd name="connsiteY3" fmla="*/ 0 h 188976"/>
                <a:gd name="connsiteX4" fmla="*/ 188976 w 188976"/>
                <a:gd name="connsiteY4" fmla="*/ 94488 h 188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976" h="188976">
                  <a:moveTo>
                    <a:pt x="188976" y="94488"/>
                  </a:moveTo>
                  <a:cubicBezTo>
                    <a:pt x="188976" y="146672"/>
                    <a:pt x="146672" y="188976"/>
                    <a:pt x="94488" y="188976"/>
                  </a:cubicBezTo>
                  <a:cubicBezTo>
                    <a:pt x="42304" y="188976"/>
                    <a:pt x="0" y="146672"/>
                    <a:pt x="0" y="94488"/>
                  </a:cubicBezTo>
                  <a:cubicBezTo>
                    <a:pt x="0" y="42304"/>
                    <a:pt x="42304" y="0"/>
                    <a:pt x="94488" y="0"/>
                  </a:cubicBezTo>
                  <a:cubicBezTo>
                    <a:pt x="146672" y="0"/>
                    <a:pt x="188976" y="42304"/>
                    <a:pt x="188976" y="94488"/>
                  </a:cubicBezTo>
                  <a:close/>
                </a:path>
              </a:pathLst>
            </a:custGeom>
            <a:solidFill>
              <a:srgbClr val="5F797B"/>
            </a:solidFill>
            <a:ln w="4763" cap="flat">
              <a:solidFill>
                <a:srgbClr val="000000"/>
              </a:solidFill>
              <a:prstDash val="solid"/>
              <a:miter/>
            </a:ln>
          </p:spPr>
          <p:txBody>
            <a:bodyPr rtlCol="0" anchor="ctr"/>
            <a:lstStyle/>
            <a:p>
              <a:pPr algn="ctr"/>
              <a:endParaRPr lang="zh-CN" altLang="en-US" dirty="0"/>
            </a:p>
          </p:txBody>
        </p:sp>
        <p:sp>
          <p:nvSpPr>
            <p:cNvPr id="28" name="文本框 27">
              <a:extLst>
                <a:ext uri="{FF2B5EF4-FFF2-40B4-BE49-F238E27FC236}">
                  <a16:creationId xmlns:a16="http://schemas.microsoft.com/office/drawing/2014/main" id="{C6C5A9EC-C35C-0AF8-442B-2C51C3ACA80E}"/>
                </a:ext>
              </a:extLst>
            </p:cNvPr>
            <p:cNvSpPr txBox="1"/>
            <p:nvPr/>
          </p:nvSpPr>
          <p:spPr>
            <a:xfrm>
              <a:off x="407555" y="6916252"/>
              <a:ext cx="1204947" cy="307777"/>
            </a:xfrm>
            <a:prstGeom prst="rect">
              <a:avLst/>
            </a:prstGeom>
            <a:noFill/>
          </p:spPr>
          <p:txBody>
            <a:bodyPr wrap="square" rtlCol="0">
              <a:spAutoFit/>
            </a:bodyPr>
            <a:lstStyle/>
            <a:p>
              <a:pPr algn="ctr"/>
              <a:r>
                <a:rPr lang="en-US" altLang="zh-CN" sz="1400" dirty="0">
                  <a:solidFill>
                    <a:srgbClr val="000000"/>
                  </a:solidFill>
                  <a:latin typeface="Times New Roman" panose="02020603050405020304" pitchFamily="18" charset="0"/>
                  <a:cs typeface="Times New Roman" panose="02020603050405020304" pitchFamily="18" charset="0"/>
                  <a:sym typeface="Arial"/>
                  <a:rtl val="0"/>
                </a:rPr>
                <a:t>Bathroom</a:t>
              </a:r>
              <a:r>
                <a:rPr lang="en-US" altLang="zh-CN" sz="1400" dirty="0">
                  <a:solidFill>
                    <a:srgbClr val="000000"/>
                  </a:solidFill>
                  <a:cs typeface="Arial"/>
                  <a:sym typeface="Arial"/>
                  <a:rtl val="0"/>
                </a:rPr>
                <a:t> </a:t>
              </a:r>
              <a:endParaRPr lang="zh-CN" altLang="en-US" sz="1400" spc="0" baseline="0" dirty="0">
                <a:solidFill>
                  <a:srgbClr val="000000"/>
                </a:solidFill>
                <a:cs typeface="Arial"/>
                <a:sym typeface="Arial"/>
                <a:rtl val="0"/>
              </a:endParaRPr>
            </a:p>
          </p:txBody>
        </p:sp>
      </p:grpSp>
      <p:grpSp>
        <p:nvGrpSpPr>
          <p:cNvPr id="29" name="组合 28">
            <a:extLst>
              <a:ext uri="{FF2B5EF4-FFF2-40B4-BE49-F238E27FC236}">
                <a16:creationId xmlns:a16="http://schemas.microsoft.com/office/drawing/2014/main" id="{07F14B98-6A05-BAB1-93CD-D04BAD567D36}"/>
              </a:ext>
            </a:extLst>
          </p:cNvPr>
          <p:cNvGrpSpPr/>
          <p:nvPr/>
        </p:nvGrpSpPr>
        <p:grpSpPr>
          <a:xfrm>
            <a:off x="274329" y="6011555"/>
            <a:ext cx="1120012" cy="307777"/>
            <a:chOff x="290827" y="7236102"/>
            <a:chExt cx="1120012" cy="307777"/>
          </a:xfrm>
        </p:grpSpPr>
        <p:sp>
          <p:nvSpPr>
            <p:cNvPr id="30" name="任意多边形: 形状 112">
              <a:extLst>
                <a:ext uri="{FF2B5EF4-FFF2-40B4-BE49-F238E27FC236}">
                  <a16:creationId xmlns:a16="http://schemas.microsoft.com/office/drawing/2014/main" id="{81C7FB2B-89CC-E20F-1466-71F3B8C3471D}"/>
                </a:ext>
              </a:extLst>
            </p:cNvPr>
            <p:cNvSpPr/>
            <p:nvPr/>
          </p:nvSpPr>
          <p:spPr>
            <a:xfrm>
              <a:off x="290827" y="7290181"/>
              <a:ext cx="180000" cy="180000"/>
            </a:xfrm>
            <a:custGeom>
              <a:avLst/>
              <a:gdLst>
                <a:gd name="connsiteX0" fmla="*/ 188976 w 188976"/>
                <a:gd name="connsiteY0" fmla="*/ 94488 h 188975"/>
                <a:gd name="connsiteX1" fmla="*/ 94488 w 188976"/>
                <a:gd name="connsiteY1" fmla="*/ 188976 h 188975"/>
                <a:gd name="connsiteX2" fmla="*/ 0 w 188976"/>
                <a:gd name="connsiteY2" fmla="*/ 94488 h 188975"/>
                <a:gd name="connsiteX3" fmla="*/ 94488 w 188976"/>
                <a:gd name="connsiteY3" fmla="*/ 0 h 188975"/>
                <a:gd name="connsiteX4" fmla="*/ 188976 w 188976"/>
                <a:gd name="connsiteY4" fmla="*/ 94488 h 188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976" h="188975">
                  <a:moveTo>
                    <a:pt x="188976" y="94488"/>
                  </a:moveTo>
                  <a:cubicBezTo>
                    <a:pt x="188976" y="146672"/>
                    <a:pt x="146672" y="188976"/>
                    <a:pt x="94488" y="188976"/>
                  </a:cubicBezTo>
                  <a:cubicBezTo>
                    <a:pt x="42304" y="188976"/>
                    <a:pt x="0" y="146672"/>
                    <a:pt x="0" y="94488"/>
                  </a:cubicBezTo>
                  <a:cubicBezTo>
                    <a:pt x="0" y="42304"/>
                    <a:pt x="42304" y="0"/>
                    <a:pt x="94488" y="0"/>
                  </a:cubicBezTo>
                  <a:cubicBezTo>
                    <a:pt x="146672" y="0"/>
                    <a:pt x="188976" y="42304"/>
                    <a:pt x="188976" y="94488"/>
                  </a:cubicBezTo>
                  <a:close/>
                </a:path>
              </a:pathLst>
            </a:custGeom>
            <a:solidFill>
              <a:srgbClr val="F2CC8F"/>
            </a:solidFill>
            <a:ln w="4763" cap="flat">
              <a:solidFill>
                <a:srgbClr val="000000"/>
              </a:solidFill>
              <a:prstDash val="solid"/>
              <a:miter/>
            </a:ln>
          </p:spPr>
          <p:txBody>
            <a:bodyPr rtlCol="0" anchor="ctr"/>
            <a:lstStyle/>
            <a:p>
              <a:pPr algn="ctr"/>
              <a:endParaRPr lang="zh-CN" altLang="en-US" dirty="0"/>
            </a:p>
          </p:txBody>
        </p:sp>
        <p:sp>
          <p:nvSpPr>
            <p:cNvPr id="31" name="文本框 30">
              <a:extLst>
                <a:ext uri="{FF2B5EF4-FFF2-40B4-BE49-F238E27FC236}">
                  <a16:creationId xmlns:a16="http://schemas.microsoft.com/office/drawing/2014/main" id="{3E27BDFE-CB1F-D3A5-DC84-93ECC4B1C348}"/>
                </a:ext>
              </a:extLst>
            </p:cNvPr>
            <p:cNvSpPr txBox="1"/>
            <p:nvPr/>
          </p:nvSpPr>
          <p:spPr>
            <a:xfrm>
              <a:off x="430504" y="7236102"/>
              <a:ext cx="980335" cy="307777"/>
            </a:xfrm>
            <a:prstGeom prst="rect">
              <a:avLst/>
            </a:prstGeom>
            <a:noFill/>
          </p:spPr>
          <p:txBody>
            <a:bodyPr wrap="square" rtlCol="0">
              <a:spAutoFit/>
            </a:bodyPr>
            <a:lstStyle/>
            <a:p>
              <a:pPr algn="ctr"/>
              <a:r>
                <a:rPr lang="en-US" altLang="zh-CN" sz="1400" dirty="0">
                  <a:solidFill>
                    <a:srgbClr val="000000"/>
                  </a:solidFill>
                  <a:latin typeface="Times New Roman" panose="02020603050405020304" pitchFamily="18" charset="0"/>
                  <a:cs typeface="Times New Roman" panose="02020603050405020304" pitchFamily="18" charset="0"/>
                  <a:sym typeface="Arial"/>
                  <a:rtl val="0"/>
                </a:rPr>
                <a:t>Balcony</a:t>
              </a:r>
              <a:endParaRPr lang="zh-CN" altLang="en-US" sz="1400" spc="0" baseline="0" dirty="0">
                <a:solidFill>
                  <a:srgbClr val="000000"/>
                </a:solidFill>
                <a:latin typeface="Times New Roman" panose="02020603050405020304" pitchFamily="18" charset="0"/>
                <a:cs typeface="Times New Roman" panose="02020603050405020304" pitchFamily="18" charset="0"/>
                <a:sym typeface="Arial"/>
                <a:rtl val="0"/>
              </a:endParaRPr>
            </a:p>
          </p:txBody>
        </p:sp>
      </p:grpSp>
      <p:grpSp>
        <p:nvGrpSpPr>
          <p:cNvPr id="32" name="组合 31">
            <a:extLst>
              <a:ext uri="{FF2B5EF4-FFF2-40B4-BE49-F238E27FC236}">
                <a16:creationId xmlns:a16="http://schemas.microsoft.com/office/drawing/2014/main" id="{8AA13BEA-CA4F-00FB-59F1-895F420A359B}"/>
              </a:ext>
            </a:extLst>
          </p:cNvPr>
          <p:cNvGrpSpPr/>
          <p:nvPr/>
        </p:nvGrpSpPr>
        <p:grpSpPr>
          <a:xfrm>
            <a:off x="1836323" y="6011555"/>
            <a:ext cx="1092471" cy="307777"/>
            <a:chOff x="290413" y="7551872"/>
            <a:chExt cx="1092471" cy="307777"/>
          </a:xfrm>
        </p:grpSpPr>
        <p:sp>
          <p:nvSpPr>
            <p:cNvPr id="33" name="任意多边形: 形状 113">
              <a:extLst>
                <a:ext uri="{FF2B5EF4-FFF2-40B4-BE49-F238E27FC236}">
                  <a16:creationId xmlns:a16="http://schemas.microsoft.com/office/drawing/2014/main" id="{CFA30CBB-B2C7-1885-D3E0-E7A8CC31A741}"/>
                </a:ext>
              </a:extLst>
            </p:cNvPr>
            <p:cNvSpPr/>
            <p:nvPr/>
          </p:nvSpPr>
          <p:spPr>
            <a:xfrm>
              <a:off x="290413" y="7605951"/>
              <a:ext cx="180000" cy="180000"/>
            </a:xfrm>
            <a:custGeom>
              <a:avLst/>
              <a:gdLst>
                <a:gd name="connsiteX0" fmla="*/ 188976 w 188976"/>
                <a:gd name="connsiteY0" fmla="*/ 94488 h 188975"/>
                <a:gd name="connsiteX1" fmla="*/ 94488 w 188976"/>
                <a:gd name="connsiteY1" fmla="*/ 188976 h 188975"/>
                <a:gd name="connsiteX2" fmla="*/ 0 w 188976"/>
                <a:gd name="connsiteY2" fmla="*/ 94488 h 188975"/>
                <a:gd name="connsiteX3" fmla="*/ 94488 w 188976"/>
                <a:gd name="connsiteY3" fmla="*/ 0 h 188975"/>
                <a:gd name="connsiteX4" fmla="*/ 188976 w 188976"/>
                <a:gd name="connsiteY4" fmla="*/ 94488 h 188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976" h="188975">
                  <a:moveTo>
                    <a:pt x="188976" y="94488"/>
                  </a:moveTo>
                  <a:cubicBezTo>
                    <a:pt x="188976" y="146672"/>
                    <a:pt x="146672" y="188976"/>
                    <a:pt x="94488" y="188976"/>
                  </a:cubicBezTo>
                  <a:cubicBezTo>
                    <a:pt x="42304" y="188976"/>
                    <a:pt x="0" y="146672"/>
                    <a:pt x="0" y="94488"/>
                  </a:cubicBezTo>
                  <a:cubicBezTo>
                    <a:pt x="0" y="42304"/>
                    <a:pt x="42304" y="0"/>
                    <a:pt x="94488" y="0"/>
                  </a:cubicBezTo>
                  <a:cubicBezTo>
                    <a:pt x="146672" y="0"/>
                    <a:pt x="188976" y="42304"/>
                    <a:pt x="188976" y="94488"/>
                  </a:cubicBezTo>
                  <a:close/>
                </a:path>
              </a:pathLst>
            </a:custGeom>
            <a:solidFill>
              <a:srgbClr val="6B705C"/>
            </a:solidFill>
            <a:ln w="4763" cap="flat">
              <a:solidFill>
                <a:srgbClr val="000000"/>
              </a:solidFill>
              <a:prstDash val="solid"/>
              <a:miter/>
            </a:ln>
          </p:spPr>
          <p:txBody>
            <a:bodyPr rtlCol="0" anchor="ctr"/>
            <a:lstStyle/>
            <a:p>
              <a:pPr algn="ctr"/>
              <a:endParaRPr lang="zh-CN" altLang="en-US"/>
            </a:p>
          </p:txBody>
        </p:sp>
        <p:sp>
          <p:nvSpPr>
            <p:cNvPr id="34" name="文本框 33">
              <a:extLst>
                <a:ext uri="{FF2B5EF4-FFF2-40B4-BE49-F238E27FC236}">
                  <a16:creationId xmlns:a16="http://schemas.microsoft.com/office/drawing/2014/main" id="{334C83BF-7AF4-57A4-9F6E-B48AB5BD8AD7}"/>
                </a:ext>
              </a:extLst>
            </p:cNvPr>
            <p:cNvSpPr txBox="1"/>
            <p:nvPr/>
          </p:nvSpPr>
          <p:spPr>
            <a:xfrm>
              <a:off x="414475" y="7551872"/>
              <a:ext cx="968409" cy="307777"/>
            </a:xfrm>
            <a:prstGeom prst="rect">
              <a:avLst/>
            </a:prstGeom>
            <a:noFill/>
          </p:spPr>
          <p:txBody>
            <a:bodyPr wrap="square" rtlCol="0">
              <a:spAutoFit/>
            </a:bodyPr>
            <a:lstStyle/>
            <a:p>
              <a:pPr algn="ctr"/>
              <a:r>
                <a:rPr lang="en-US" altLang="zh-CN" sz="1400" dirty="0">
                  <a:solidFill>
                    <a:srgbClr val="000000"/>
                  </a:solidFill>
                  <a:latin typeface="Times New Roman" panose="02020603050405020304" pitchFamily="18" charset="0"/>
                  <a:cs typeface="Times New Roman" panose="02020603050405020304" pitchFamily="18" charset="0"/>
                  <a:sym typeface="Arial"/>
                  <a:rtl val="0"/>
                </a:rPr>
                <a:t>Storage</a:t>
              </a:r>
              <a:endParaRPr lang="zh-CN" altLang="en-US" sz="1400" spc="0" baseline="0" dirty="0">
                <a:solidFill>
                  <a:srgbClr val="000000"/>
                </a:solidFill>
                <a:latin typeface="Times New Roman" panose="02020603050405020304" pitchFamily="18" charset="0"/>
                <a:cs typeface="Times New Roman" panose="02020603050405020304" pitchFamily="18" charset="0"/>
                <a:sym typeface="Arial"/>
                <a:rtl val="0"/>
              </a:endParaRPr>
            </a:p>
          </p:txBody>
        </p:sp>
      </p:grpSp>
      <p:pic>
        <p:nvPicPr>
          <p:cNvPr id="35" name="图片 34">
            <a:extLst>
              <a:ext uri="{FF2B5EF4-FFF2-40B4-BE49-F238E27FC236}">
                <a16:creationId xmlns:a16="http://schemas.microsoft.com/office/drawing/2014/main" id="{64B4DF9F-8B09-E3CF-4741-8426D01824B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052944" y="3701087"/>
            <a:ext cx="1202524" cy="1923137"/>
          </a:xfrm>
          <a:prstGeom prst="rect">
            <a:avLst/>
          </a:prstGeom>
        </p:spPr>
      </p:pic>
      <p:grpSp>
        <p:nvGrpSpPr>
          <p:cNvPr id="36" name="组合 35">
            <a:extLst>
              <a:ext uri="{FF2B5EF4-FFF2-40B4-BE49-F238E27FC236}">
                <a16:creationId xmlns:a16="http://schemas.microsoft.com/office/drawing/2014/main" id="{323F4ABE-884E-E364-F1CB-4F22C955C276}"/>
              </a:ext>
            </a:extLst>
          </p:cNvPr>
          <p:cNvGrpSpPr/>
          <p:nvPr/>
        </p:nvGrpSpPr>
        <p:grpSpPr>
          <a:xfrm>
            <a:off x="7299360" y="5995025"/>
            <a:ext cx="770499" cy="72000"/>
            <a:chOff x="6458318" y="6391873"/>
            <a:chExt cx="770499" cy="72000"/>
          </a:xfrm>
        </p:grpSpPr>
        <p:sp>
          <p:nvSpPr>
            <p:cNvPr id="37" name="椭圆 36">
              <a:extLst>
                <a:ext uri="{FF2B5EF4-FFF2-40B4-BE49-F238E27FC236}">
                  <a16:creationId xmlns:a16="http://schemas.microsoft.com/office/drawing/2014/main" id="{2D935FA4-D768-E707-DE5D-1D0C623B316E}"/>
                </a:ext>
              </a:extLst>
            </p:cNvPr>
            <p:cNvSpPr/>
            <p:nvPr/>
          </p:nvSpPr>
          <p:spPr>
            <a:xfrm>
              <a:off x="6458318" y="6391873"/>
              <a:ext cx="72000" cy="72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ln w="0"/>
                <a:solidFill>
                  <a:schemeClr val="tx1"/>
                </a:solidFill>
                <a:effectLst>
                  <a:outerShdw blurRad="38100" dist="19050" dir="2700000" algn="tl" rotWithShape="0">
                    <a:schemeClr val="dk1">
                      <a:alpha val="40000"/>
                    </a:schemeClr>
                  </a:outerShdw>
                </a:effectLst>
              </a:endParaRPr>
            </a:p>
          </p:txBody>
        </p:sp>
        <p:sp>
          <p:nvSpPr>
            <p:cNvPr id="38" name="椭圆 37">
              <a:extLst>
                <a:ext uri="{FF2B5EF4-FFF2-40B4-BE49-F238E27FC236}">
                  <a16:creationId xmlns:a16="http://schemas.microsoft.com/office/drawing/2014/main" id="{228272EE-B1C1-A9E5-8071-CF5E49BBFDCB}"/>
                </a:ext>
              </a:extLst>
            </p:cNvPr>
            <p:cNvSpPr/>
            <p:nvPr/>
          </p:nvSpPr>
          <p:spPr>
            <a:xfrm>
              <a:off x="6599605" y="6391873"/>
              <a:ext cx="72000" cy="72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ln w="0"/>
                <a:solidFill>
                  <a:schemeClr val="tx1"/>
                </a:solidFill>
                <a:effectLst>
                  <a:outerShdw blurRad="38100" dist="19050" dir="2700000" algn="tl" rotWithShape="0">
                    <a:schemeClr val="dk1">
                      <a:alpha val="40000"/>
                    </a:schemeClr>
                  </a:outerShdw>
                </a:effectLst>
              </a:endParaRPr>
            </a:p>
          </p:txBody>
        </p:sp>
        <p:sp>
          <p:nvSpPr>
            <p:cNvPr id="39" name="椭圆 38">
              <a:extLst>
                <a:ext uri="{FF2B5EF4-FFF2-40B4-BE49-F238E27FC236}">
                  <a16:creationId xmlns:a16="http://schemas.microsoft.com/office/drawing/2014/main" id="{378322D6-37A6-1C1F-4C27-D6F3653E3AE1}"/>
                </a:ext>
              </a:extLst>
            </p:cNvPr>
            <p:cNvSpPr/>
            <p:nvPr/>
          </p:nvSpPr>
          <p:spPr>
            <a:xfrm>
              <a:off x="6740892" y="6391873"/>
              <a:ext cx="72000" cy="72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ln w="0"/>
                <a:solidFill>
                  <a:schemeClr val="tx1"/>
                </a:solidFill>
                <a:effectLst>
                  <a:outerShdw blurRad="38100" dist="19050" dir="2700000" algn="tl" rotWithShape="0">
                    <a:schemeClr val="dk1">
                      <a:alpha val="40000"/>
                    </a:schemeClr>
                  </a:outerShdw>
                </a:effectLst>
              </a:endParaRPr>
            </a:p>
          </p:txBody>
        </p:sp>
        <p:sp>
          <p:nvSpPr>
            <p:cNvPr id="40" name="椭圆 39">
              <a:extLst>
                <a:ext uri="{FF2B5EF4-FFF2-40B4-BE49-F238E27FC236}">
                  <a16:creationId xmlns:a16="http://schemas.microsoft.com/office/drawing/2014/main" id="{8C70B751-FD6A-1394-797D-DFA9B6005987}"/>
                </a:ext>
              </a:extLst>
            </p:cNvPr>
            <p:cNvSpPr/>
            <p:nvPr/>
          </p:nvSpPr>
          <p:spPr>
            <a:xfrm>
              <a:off x="6874243" y="6391873"/>
              <a:ext cx="72000" cy="72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ln w="0"/>
                <a:solidFill>
                  <a:schemeClr val="tx1"/>
                </a:solidFill>
                <a:effectLst>
                  <a:outerShdw blurRad="38100" dist="19050" dir="2700000" algn="tl" rotWithShape="0">
                    <a:schemeClr val="dk1">
                      <a:alpha val="40000"/>
                    </a:schemeClr>
                  </a:outerShdw>
                </a:effectLst>
              </a:endParaRPr>
            </a:p>
          </p:txBody>
        </p:sp>
        <p:sp>
          <p:nvSpPr>
            <p:cNvPr id="41" name="椭圆 40">
              <a:extLst>
                <a:ext uri="{FF2B5EF4-FFF2-40B4-BE49-F238E27FC236}">
                  <a16:creationId xmlns:a16="http://schemas.microsoft.com/office/drawing/2014/main" id="{112F4708-1253-5D5F-B98A-C9BD629E34EB}"/>
                </a:ext>
              </a:extLst>
            </p:cNvPr>
            <p:cNvSpPr/>
            <p:nvPr/>
          </p:nvSpPr>
          <p:spPr>
            <a:xfrm>
              <a:off x="7015530" y="6391873"/>
              <a:ext cx="72000" cy="72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ln w="0"/>
                <a:solidFill>
                  <a:schemeClr val="tx1"/>
                </a:solidFill>
                <a:effectLst>
                  <a:outerShdw blurRad="38100" dist="19050" dir="2700000" algn="tl" rotWithShape="0">
                    <a:schemeClr val="dk1">
                      <a:alpha val="40000"/>
                    </a:schemeClr>
                  </a:outerShdw>
                </a:effectLst>
              </a:endParaRPr>
            </a:p>
          </p:txBody>
        </p:sp>
        <p:sp>
          <p:nvSpPr>
            <p:cNvPr id="42" name="椭圆 41">
              <a:extLst>
                <a:ext uri="{FF2B5EF4-FFF2-40B4-BE49-F238E27FC236}">
                  <a16:creationId xmlns:a16="http://schemas.microsoft.com/office/drawing/2014/main" id="{CED6092D-A230-9B2E-781B-020B208CE95D}"/>
                </a:ext>
              </a:extLst>
            </p:cNvPr>
            <p:cNvSpPr/>
            <p:nvPr/>
          </p:nvSpPr>
          <p:spPr>
            <a:xfrm>
              <a:off x="7156817" y="6391873"/>
              <a:ext cx="72000" cy="72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ln w="0"/>
                <a:solidFill>
                  <a:schemeClr val="tx1"/>
                </a:solidFill>
                <a:effectLst>
                  <a:outerShdw blurRad="38100" dist="19050" dir="2700000" algn="tl" rotWithShape="0">
                    <a:schemeClr val="dk1">
                      <a:alpha val="40000"/>
                    </a:schemeClr>
                  </a:outerShdw>
                </a:effectLst>
              </a:endParaRPr>
            </a:p>
          </p:txBody>
        </p:sp>
      </p:grpSp>
    </p:spTree>
    <p:extLst>
      <p:ext uri="{BB962C8B-B14F-4D97-AF65-F5344CB8AC3E}">
        <p14:creationId xmlns:p14="http://schemas.microsoft.com/office/powerpoint/2010/main" val="64601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 presetClass="entr" presetSubtype="0" fill="hold" nodeType="afterEffect">
                                  <p:stCondLst>
                                    <p:cond delay="500"/>
                                  </p:stCondLst>
                                  <p:childTnLst>
                                    <p:set>
                                      <p:cBhvr>
                                        <p:cTn id="10" dur="1" fill="hold">
                                          <p:stCondLst>
                                            <p:cond delay="0"/>
                                          </p:stCondLst>
                                        </p:cTn>
                                        <p:tgtEl>
                                          <p:spTgt spid="4"/>
                                        </p:tgtEl>
                                        <p:attrNameLst>
                                          <p:attrName>style.visibility</p:attrName>
                                        </p:attrNameLst>
                                      </p:cBhvr>
                                      <p:to>
                                        <p:strVal val="visible"/>
                                      </p:to>
                                    </p:set>
                                  </p:childTnLst>
                                </p:cTn>
                              </p:par>
                            </p:childTnLst>
                          </p:cTn>
                        </p:par>
                        <p:par>
                          <p:cTn id="11" fill="hold">
                            <p:stCondLst>
                              <p:cond delay="1000"/>
                            </p:stCondLst>
                            <p:childTnLst>
                              <p:par>
                                <p:cTn id="12" presetID="1" presetClass="entr" presetSubtype="0" fill="hold" nodeType="afterEffect">
                                  <p:stCondLst>
                                    <p:cond delay="250"/>
                                  </p:stCondLst>
                                  <p:childTnLst>
                                    <p:set>
                                      <p:cBhvr>
                                        <p:cTn id="13" dur="1" fill="hold">
                                          <p:stCondLst>
                                            <p:cond delay="0"/>
                                          </p:stCondLst>
                                        </p:cTn>
                                        <p:tgtEl>
                                          <p:spTgt spid="9"/>
                                        </p:tgtEl>
                                        <p:attrNameLst>
                                          <p:attrName>style.visibility</p:attrName>
                                        </p:attrNameLst>
                                      </p:cBhvr>
                                      <p:to>
                                        <p:strVal val="visible"/>
                                      </p:to>
                                    </p:set>
                                  </p:childTnLst>
                                </p:cTn>
                              </p:par>
                            </p:childTnLst>
                          </p:cTn>
                        </p:par>
                        <p:par>
                          <p:cTn id="14" fill="hold">
                            <p:stCondLst>
                              <p:cond delay="1250"/>
                            </p:stCondLst>
                            <p:childTnLst>
                              <p:par>
                                <p:cTn id="15" presetID="1" presetClass="entr" presetSubtype="0" fill="hold" nodeType="afterEffect">
                                  <p:stCondLst>
                                    <p:cond delay="250"/>
                                  </p:stCondLst>
                                  <p:childTnLst>
                                    <p:set>
                                      <p:cBhvr>
                                        <p:cTn id="16" dur="1" fill="hold">
                                          <p:stCondLst>
                                            <p:cond delay="0"/>
                                          </p:stCondLst>
                                        </p:cTn>
                                        <p:tgtEl>
                                          <p:spTgt spid="10"/>
                                        </p:tgtEl>
                                        <p:attrNameLst>
                                          <p:attrName>style.visibility</p:attrName>
                                        </p:attrNameLst>
                                      </p:cBhvr>
                                      <p:to>
                                        <p:strVal val="visible"/>
                                      </p:to>
                                    </p:set>
                                  </p:childTnLst>
                                </p:cTn>
                              </p:par>
                            </p:childTnLst>
                          </p:cTn>
                        </p:par>
                        <p:par>
                          <p:cTn id="17" fill="hold">
                            <p:stCondLst>
                              <p:cond delay="1500"/>
                            </p:stCondLst>
                            <p:childTnLst>
                              <p:par>
                                <p:cTn id="18" presetID="1" presetClass="entr" presetSubtype="0" fill="hold" nodeType="afterEffect">
                                  <p:stCondLst>
                                    <p:cond delay="250"/>
                                  </p:stCondLst>
                                  <p:childTnLst>
                                    <p:set>
                                      <p:cBhvr>
                                        <p:cTn id="19" dur="1" fill="hold">
                                          <p:stCondLst>
                                            <p:cond delay="0"/>
                                          </p:stCondLst>
                                        </p:cTn>
                                        <p:tgtEl>
                                          <p:spTgt spid="11"/>
                                        </p:tgtEl>
                                        <p:attrNameLst>
                                          <p:attrName>style.visibility</p:attrName>
                                        </p:attrNameLst>
                                      </p:cBhvr>
                                      <p:to>
                                        <p:strVal val="visible"/>
                                      </p:to>
                                    </p:set>
                                  </p:childTnLst>
                                </p:cTn>
                              </p:par>
                            </p:childTnLst>
                          </p:cTn>
                        </p:par>
                        <p:par>
                          <p:cTn id="20" fill="hold">
                            <p:stCondLst>
                              <p:cond delay="1750"/>
                            </p:stCondLst>
                            <p:childTnLst>
                              <p:par>
                                <p:cTn id="21" presetID="1" presetClass="entr" presetSubtype="0" fill="hold" nodeType="afterEffect">
                                  <p:stCondLst>
                                    <p:cond delay="250"/>
                                  </p:stCondLst>
                                  <p:childTnLst>
                                    <p:set>
                                      <p:cBhvr>
                                        <p:cTn id="22" dur="1" fill="hold">
                                          <p:stCondLst>
                                            <p:cond delay="0"/>
                                          </p:stCondLst>
                                        </p:cTn>
                                        <p:tgtEl>
                                          <p:spTgt spid="16"/>
                                        </p:tgtEl>
                                        <p:attrNameLst>
                                          <p:attrName>style.visibility</p:attrName>
                                        </p:attrNameLst>
                                      </p:cBhvr>
                                      <p:to>
                                        <p:strVal val="visible"/>
                                      </p:to>
                                    </p:set>
                                  </p:childTnLst>
                                </p:cTn>
                              </p:par>
                            </p:childTnLst>
                          </p:cTn>
                        </p:par>
                        <p:par>
                          <p:cTn id="23" fill="hold">
                            <p:stCondLst>
                              <p:cond delay="2000"/>
                            </p:stCondLst>
                            <p:childTnLst>
                              <p:par>
                                <p:cTn id="24" presetID="1" presetClass="entr" presetSubtype="0" fill="hold" nodeType="afterEffect">
                                  <p:stCondLst>
                                    <p:cond delay="250"/>
                                  </p:stCondLst>
                                  <p:childTnLst>
                                    <p:set>
                                      <p:cBhvr>
                                        <p:cTn id="25" dur="1" fill="hold">
                                          <p:stCondLst>
                                            <p:cond delay="0"/>
                                          </p:stCondLst>
                                        </p:cTn>
                                        <p:tgtEl>
                                          <p:spTgt spid="15"/>
                                        </p:tgtEl>
                                        <p:attrNameLst>
                                          <p:attrName>style.visibility</p:attrName>
                                        </p:attrNameLst>
                                      </p:cBhvr>
                                      <p:to>
                                        <p:strVal val="visible"/>
                                      </p:to>
                                    </p:set>
                                  </p:childTnLst>
                                </p:cTn>
                              </p:par>
                            </p:childTnLst>
                          </p:cTn>
                        </p:par>
                        <p:par>
                          <p:cTn id="26" fill="hold">
                            <p:stCondLst>
                              <p:cond delay="2250"/>
                            </p:stCondLst>
                            <p:childTnLst>
                              <p:par>
                                <p:cTn id="27" presetID="1" presetClass="entr" presetSubtype="0" fill="hold" nodeType="afterEffect">
                                  <p:stCondLst>
                                    <p:cond delay="250"/>
                                  </p:stCondLst>
                                  <p:childTnLst>
                                    <p:set>
                                      <p:cBhvr>
                                        <p:cTn id="28" dur="1" fill="hold">
                                          <p:stCondLst>
                                            <p:cond delay="0"/>
                                          </p:stCondLst>
                                        </p:cTn>
                                        <p:tgtEl>
                                          <p:spTgt spid="14"/>
                                        </p:tgtEl>
                                        <p:attrNameLst>
                                          <p:attrName>style.visibility</p:attrName>
                                        </p:attrNameLst>
                                      </p:cBhvr>
                                      <p:to>
                                        <p:strVal val="visible"/>
                                      </p:to>
                                    </p:set>
                                  </p:childTnLst>
                                </p:cTn>
                              </p:par>
                            </p:childTnLst>
                          </p:cTn>
                        </p:par>
                        <p:par>
                          <p:cTn id="29" fill="hold">
                            <p:stCondLst>
                              <p:cond delay="2500"/>
                            </p:stCondLst>
                            <p:childTnLst>
                              <p:par>
                                <p:cTn id="30" presetID="1" presetClass="entr" presetSubtype="0" fill="hold" nodeType="afterEffect">
                                  <p:stCondLst>
                                    <p:cond delay="250"/>
                                  </p:stCondLst>
                                  <p:childTnLst>
                                    <p:set>
                                      <p:cBhvr>
                                        <p:cTn id="31" dur="1" fill="hold">
                                          <p:stCondLst>
                                            <p:cond delay="0"/>
                                          </p:stCondLst>
                                        </p:cTn>
                                        <p:tgtEl>
                                          <p:spTgt spid="13"/>
                                        </p:tgtEl>
                                        <p:attrNameLst>
                                          <p:attrName>style.visibility</p:attrName>
                                        </p:attrNameLst>
                                      </p:cBhvr>
                                      <p:to>
                                        <p:strVal val="visible"/>
                                      </p:to>
                                    </p:set>
                                  </p:childTnLst>
                                </p:cTn>
                              </p:par>
                            </p:childTnLst>
                          </p:cTn>
                        </p:par>
                        <p:par>
                          <p:cTn id="32" fill="hold">
                            <p:stCondLst>
                              <p:cond delay="2750"/>
                            </p:stCondLst>
                            <p:childTnLst>
                              <p:par>
                                <p:cTn id="33" presetID="1" presetClass="entr" presetSubtype="0" fill="hold" nodeType="afterEffect">
                                  <p:stCondLst>
                                    <p:cond delay="250"/>
                                  </p:stCondLst>
                                  <p:childTnLst>
                                    <p:set>
                                      <p:cBhvr>
                                        <p:cTn id="34" dur="1" fill="hold">
                                          <p:stCondLst>
                                            <p:cond delay="0"/>
                                          </p:stCondLst>
                                        </p:cTn>
                                        <p:tgtEl>
                                          <p:spTgt spid="12"/>
                                        </p:tgtEl>
                                        <p:attrNameLst>
                                          <p:attrName>style.visibility</p:attrName>
                                        </p:attrNameLst>
                                      </p:cBhvr>
                                      <p:to>
                                        <p:strVal val="visible"/>
                                      </p:to>
                                    </p:set>
                                  </p:childTnLst>
                                </p:cTn>
                              </p:par>
                            </p:childTnLst>
                          </p:cTn>
                        </p:par>
                        <p:par>
                          <p:cTn id="35" fill="hold">
                            <p:stCondLst>
                              <p:cond delay="3000"/>
                            </p:stCondLst>
                            <p:childTnLst>
                              <p:par>
                                <p:cTn id="36" presetID="1" presetClass="entr" presetSubtype="0" fill="hold" nodeType="afterEffect">
                                  <p:stCondLst>
                                    <p:cond delay="250"/>
                                  </p:stCondLst>
                                  <p:childTnLst>
                                    <p:set>
                                      <p:cBhvr>
                                        <p:cTn id="37" dur="1" fill="hold">
                                          <p:stCondLst>
                                            <p:cond delay="0"/>
                                          </p:stCondLst>
                                        </p:cTn>
                                        <p:tgtEl>
                                          <p:spTgt spid="35"/>
                                        </p:tgtEl>
                                        <p:attrNameLst>
                                          <p:attrName>style.visibility</p:attrName>
                                        </p:attrNameLst>
                                      </p:cBhvr>
                                      <p:to>
                                        <p:strVal val="visible"/>
                                      </p:to>
                                    </p:set>
                                  </p:childTnLst>
                                </p:cTn>
                              </p:par>
                              <p:par>
                                <p:cTn id="38" presetID="1" presetClass="entr" presetSubtype="0" fill="hold" nodeType="withEffect">
                                  <p:stCondLst>
                                    <p:cond delay="500"/>
                                  </p:stCondLst>
                                  <p:childTnLst>
                                    <p:set>
                                      <p:cBhvr>
                                        <p:cTn id="39"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1ECEF6E7-4F32-4DBF-9AA1-64C820A30835}"/>
              </a:ext>
            </a:extLst>
          </p:cNvPr>
          <p:cNvSpPr>
            <a:spLocks noGrp="1"/>
          </p:cNvSpPr>
          <p:nvPr>
            <p:ph type="ctrTitle"/>
          </p:nvPr>
        </p:nvSpPr>
        <p:spPr/>
        <p:txBody>
          <a:bodyPr/>
          <a:lstStyle/>
          <a:p>
            <a:r>
              <a:rPr lang="en-US" altLang="zh-CN" dirty="0"/>
              <a:t>Method</a:t>
            </a:r>
            <a:endParaRPr lang="en-US" dirty="0"/>
          </a:p>
        </p:txBody>
      </p:sp>
      <p:sp>
        <p:nvSpPr>
          <p:cNvPr id="3" name="부제목 2">
            <a:extLst>
              <a:ext uri="{FF2B5EF4-FFF2-40B4-BE49-F238E27FC236}">
                <a16:creationId xmlns:a16="http://schemas.microsoft.com/office/drawing/2014/main" id="{5B2C8FD0-7BA9-4ACC-BB0A-22A2CC469229}"/>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125055424"/>
      </p:ext>
    </p:extLst>
  </p:cSld>
  <p:clrMapOvr>
    <a:masterClrMapping/>
  </p:clrMapOvr>
</p:sld>
</file>

<file path=ppt/theme/theme1.xml><?xml version="1.0" encoding="utf-8"?>
<a:theme xmlns:a="http://schemas.openxmlformats.org/drawingml/2006/main" name="Pacific Graphics 2023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3624</TotalTime>
  <Words>1844</Words>
  <Application>Microsoft Office PowerPoint</Application>
  <PresentationFormat>宽屏</PresentationFormat>
  <Paragraphs>387</Paragraphs>
  <Slides>32</Slides>
  <Notes>31</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32</vt:i4>
      </vt:variant>
    </vt:vector>
  </HeadingPairs>
  <TitlesOfParts>
    <vt:vector size="45" baseType="lpstr">
      <vt:lpstr>-apple-system</vt:lpstr>
      <vt:lpstr>NimbusRomNo9L</vt:lpstr>
      <vt:lpstr>黑体</vt:lpstr>
      <vt:lpstr>微软雅黑</vt:lpstr>
      <vt:lpstr>Arial</vt:lpstr>
      <vt:lpstr>Arial Narrow</vt:lpstr>
      <vt:lpstr>Calibri</vt:lpstr>
      <vt:lpstr>Cambria Math</vt:lpstr>
      <vt:lpstr>Georgia</vt:lpstr>
      <vt:lpstr>Segoe UI</vt:lpstr>
      <vt:lpstr>Times New Roman</vt:lpstr>
      <vt:lpstr>Wingdings</vt:lpstr>
      <vt:lpstr>Pacific Graphics 2023 Theme</vt:lpstr>
      <vt:lpstr>BubbleFormer: Bubble Diagram Generation via Dual Transformer Models</vt:lpstr>
      <vt:lpstr>Motivation</vt:lpstr>
      <vt:lpstr>Interior Design</vt:lpstr>
      <vt:lpstr>Layout generation</vt:lpstr>
      <vt:lpstr>Bubble diagram as input</vt:lpstr>
      <vt:lpstr>Bubble diagram input from users</vt:lpstr>
      <vt:lpstr>Bubble diagram input from retrieval</vt:lpstr>
      <vt:lpstr>Goal</vt:lpstr>
      <vt:lpstr>Method</vt:lpstr>
      <vt:lpstr>Bubble diagram representation</vt:lpstr>
      <vt:lpstr>Bubble diagram generation</vt:lpstr>
      <vt:lpstr>BubbleFormer</vt:lpstr>
      <vt:lpstr>NodeFormer</vt:lpstr>
      <vt:lpstr>EdgeFormer</vt:lpstr>
      <vt:lpstr>Experiment</vt:lpstr>
      <vt:lpstr>Ablation</vt:lpstr>
      <vt:lpstr>Ablation</vt:lpstr>
      <vt:lpstr>Constrained generation</vt:lpstr>
      <vt:lpstr>Unconstrained generation</vt:lpstr>
      <vt:lpstr>PowerPoint 演示文稿</vt:lpstr>
      <vt:lpstr>PowerPoint 演示文稿</vt:lpstr>
      <vt:lpstr>Quantitative evaluation </vt:lpstr>
      <vt:lpstr>Perceptual study </vt:lpstr>
      <vt:lpstr>Perceptual study </vt:lpstr>
      <vt:lpstr>Application: floorplan generation</vt:lpstr>
      <vt:lpstr>Application: floor plan generation</vt:lpstr>
      <vt:lpstr>More applications</vt:lpstr>
      <vt:lpstr>Conclusion</vt:lpstr>
      <vt:lpstr>Conclusion</vt:lpstr>
      <vt:lpstr>Acknowledgements</vt:lpstr>
      <vt:lpstr>Thank you</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Motion Lab - Mocap</dc:creator>
  <cp:lastModifiedBy>Wu Wenming</cp:lastModifiedBy>
  <cp:revision>97</cp:revision>
  <dcterms:created xsi:type="dcterms:W3CDTF">2023-09-01T07:46:09Z</dcterms:created>
  <dcterms:modified xsi:type="dcterms:W3CDTF">2023-10-13T02:32:05Z</dcterms:modified>
</cp:coreProperties>
</file>